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  <p:sldMasterId id="2147483717" r:id="rId2"/>
  </p:sldMasterIdLst>
  <p:notesMasterIdLst>
    <p:notesMasterId r:id="rId11"/>
  </p:notesMasterIdLst>
  <p:sldIdLst>
    <p:sldId id="256" r:id="rId3"/>
    <p:sldId id="261" r:id="rId4"/>
    <p:sldId id="264" r:id="rId5"/>
    <p:sldId id="259" r:id="rId6"/>
    <p:sldId id="260" r:id="rId7"/>
    <p:sldId id="270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10188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Market Share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9322-4975-B7E9-17B639BC36BE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9322-4975-B7E9-17B639BC36BE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9322-4975-B7E9-17B639BC36BE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9322-4975-B7E9-17B639BC36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Spharma</c:v>
                </c:pt>
                <c:pt idx="1">
                  <c:v>Xpharma</c:v>
                </c:pt>
                <c:pt idx="2">
                  <c:v>Ypharma</c:v>
                </c:pt>
                <c:pt idx="3">
                  <c:v>Zpharma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05-4D03-AF6B-5D41CDAA309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cap="none" dirty="0" smtClean="0"/>
              <a:t>Sales of product lines in LAKHS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4735167673418811E-2"/>
          <c:y val="0.21327886709655414"/>
          <c:w val="0.94825260478803786"/>
          <c:h val="0.648085913846949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Bangalore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3B-4E67-87B6-792AC093A3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Hyderabad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2.4</c:v>
                </c:pt>
                <c:pt idx="2">
                  <c:v>3.1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3B-4E67-87B6-792AC093A3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Chennai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3B-4E67-87B6-792AC093A3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Delhi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3B-4E67-87B6-792AC093A38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596210688"/>
        <c:axId val="596201504"/>
      </c:barChart>
      <c:catAx>
        <c:axId val="59621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201504"/>
        <c:crosses val="autoZero"/>
        <c:auto val="1"/>
        <c:lblAlgn val="ctr"/>
        <c:lblOffset val="100"/>
        <c:noMultiLvlLbl val="0"/>
      </c:catAx>
      <c:valAx>
        <c:axId val="596201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210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Expected Vs Reached Targets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Expected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</c:v>
                </c:pt>
                <c:pt idx="1">
                  <c:v>12</c:v>
                </c:pt>
                <c:pt idx="2">
                  <c:v>13.4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F8-4EBF-B578-3E9037CDC0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Reached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12.7</c:v>
                </c:pt>
                <c:pt idx="1">
                  <c:v>9.9</c:v>
                </c:pt>
                <c:pt idx="2">
                  <c:v>13.6</c:v>
                </c:pt>
                <c:pt idx="3">
                  <c:v>17.3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F8-4EBF-B578-3E9037CDC0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497411520"/>
        <c:axId val="497413488"/>
      </c:barChart>
      <c:catAx>
        <c:axId val="497411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413488"/>
        <c:crosses val="autoZero"/>
        <c:auto val="1"/>
        <c:lblAlgn val="ctr"/>
        <c:lblOffset val="100"/>
        <c:noMultiLvlLbl val="0"/>
      </c:catAx>
      <c:valAx>
        <c:axId val="497413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411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Analysis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Expected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</c:v>
                </c:pt>
                <c:pt idx="1">
                  <c:v>12</c:v>
                </c:pt>
                <c:pt idx="2">
                  <c:v>10</c:v>
                </c:pt>
                <c:pt idx="3">
                  <c:v>14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97-4865-A191-8FC73A013E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Reached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15</c:v>
                </c:pt>
                <c:pt idx="1">
                  <c:v>13</c:v>
                </c:pt>
                <c:pt idx="2">
                  <c:v>10</c:v>
                </c:pt>
                <c:pt idx="3">
                  <c:v>13</c:v>
                </c:pt>
                <c:pt idx="4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97-4865-A191-8FC73A013E5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87706120"/>
        <c:axId val="587706448"/>
      </c:lineChart>
      <c:catAx>
        <c:axId val="587706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706448"/>
        <c:crosses val="autoZero"/>
        <c:auto val="1"/>
        <c:lblAlgn val="ctr"/>
        <c:lblOffset val="100"/>
        <c:noMultiLvlLbl val="0"/>
      </c:catAx>
      <c:valAx>
        <c:axId val="58770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706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 sz="1050" dirty="0"/>
              <a:t>Achieved </a:t>
            </a:r>
            <a:r>
              <a:rPr lang="en-US" sz="1050" dirty="0" smtClean="0"/>
              <a:t>Sales</a:t>
            </a:r>
            <a:r>
              <a:rPr lang="en-US" sz="1050" baseline="0" dirty="0" smtClean="0"/>
              <a:t> result in lakhs</a:t>
            </a:r>
          </a:p>
        </c:rich>
      </c:tx>
      <c:layout>
        <c:manualLayout>
          <c:xMode val="edge"/>
          <c:yMode val="edge"/>
          <c:x val="0.11286043255791549"/>
          <c:y val="3.71272294608950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Nov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</c:v>
                </c:pt>
                <c:pt idx="1">
                  <c:v>20.100000000000001</c:v>
                </c:pt>
                <c:pt idx="2">
                  <c:v>22</c:v>
                </c:pt>
                <c:pt idx="3">
                  <c:v>22.3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CA-4E0D-8A65-864BB4F406B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85944600"/>
        <c:axId val="485941976"/>
      </c:lineChart>
      <c:catAx>
        <c:axId val="485944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941976"/>
        <c:crosses val="autoZero"/>
        <c:auto val="1"/>
        <c:lblAlgn val="ctr"/>
        <c:lblOffset val="100"/>
        <c:noMultiLvlLbl val="0"/>
      </c:catAx>
      <c:valAx>
        <c:axId val="4859419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5944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 sz="1050" dirty="0"/>
              <a:t>Achieved </a:t>
            </a:r>
            <a:r>
              <a:rPr lang="en-US" sz="1050" dirty="0" smtClean="0"/>
              <a:t>Sales</a:t>
            </a:r>
            <a:r>
              <a:rPr lang="en-US" sz="1050" baseline="0" dirty="0" smtClean="0"/>
              <a:t> result in lakhs</a:t>
            </a:r>
          </a:p>
        </c:rich>
      </c:tx>
      <c:layout>
        <c:manualLayout>
          <c:xMode val="edge"/>
          <c:yMode val="edge"/>
          <c:x val="0.11286043255791549"/>
          <c:y val="3.71272294608950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ln w="19050" cap="rnd" cmpd="sng" algn="ctr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Nov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</c:v>
                </c:pt>
                <c:pt idx="1">
                  <c:v>17</c:v>
                </c:pt>
                <c:pt idx="2">
                  <c:v>19.100000000000001</c:v>
                </c:pt>
                <c:pt idx="3">
                  <c:v>19.2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3A-4211-B8C1-CB0DDDE6215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85944600"/>
        <c:axId val="485941976"/>
      </c:lineChart>
      <c:catAx>
        <c:axId val="485944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941976"/>
        <c:crosses val="autoZero"/>
        <c:auto val="1"/>
        <c:lblAlgn val="ctr"/>
        <c:lblOffset val="100"/>
        <c:noMultiLvlLbl val="0"/>
      </c:catAx>
      <c:valAx>
        <c:axId val="4859419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5944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 sz="1050" dirty="0" smtClean="0"/>
              <a:t>Expected Sales</a:t>
            </a:r>
            <a:r>
              <a:rPr lang="en-US" sz="1050" baseline="0" dirty="0" smtClean="0"/>
              <a:t> on completion in lakhs</a:t>
            </a:r>
          </a:p>
        </c:rich>
      </c:tx>
      <c:layout>
        <c:manualLayout>
          <c:xMode val="edge"/>
          <c:yMode val="edge"/>
          <c:x val="0.11286043255791549"/>
          <c:y val="3.71272294608950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ln w="19050" cap="rnd" cmpd="sng" algn="ctr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Nov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15.6</c:v>
                </c:pt>
                <c:pt idx="1">
                  <c:v>11</c:v>
                </c:pt>
                <c:pt idx="2">
                  <c:v>19</c:v>
                </c:pt>
                <c:pt idx="3">
                  <c:v>18.7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4A-42B0-8769-574516CA3A0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85944600"/>
        <c:axId val="485941976"/>
      </c:lineChart>
      <c:catAx>
        <c:axId val="485944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941976"/>
        <c:crosses val="autoZero"/>
        <c:auto val="1"/>
        <c:lblAlgn val="ctr"/>
        <c:lblOffset val="100"/>
        <c:noMultiLvlLbl val="0"/>
      </c:catAx>
      <c:valAx>
        <c:axId val="4859419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5944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4E486-F211-40A2-BA42-8FD9357C4876}" type="datetimeFigureOut">
              <a:rPr lang="en-US" smtClean="0"/>
              <a:t>04/07/2019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BA23A-1548-4FE0-84A2-333EAC5CC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72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314B3-DFFB-47A6-8BC4-C0D333D4A9C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fld id="{7A53F4A3-E802-426E-A3E1-DA2A42993F21}" type="slidenum">
              <a:rPr lang="en-US" altLang="zh-CN" sz="1200"/>
              <a:pPr algn="r"/>
              <a:t>4</a:t>
            </a:fld>
            <a:endParaRPr lang="en-US" altLang="zh-CN" sz="120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2060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04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7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22.xml"/><Relationship Id="rId10" Type="http://schemas.openxmlformats.org/officeDocument/2006/relationships/tags" Target="../tags/tag127.xml"/><Relationship Id="rId4" Type="http://schemas.openxmlformats.org/officeDocument/2006/relationships/tags" Target="../tags/tag121.xml"/><Relationship Id="rId9" Type="http://schemas.openxmlformats.org/officeDocument/2006/relationships/tags" Target="../tags/tag126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39.xml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49.xml"/><Relationship Id="rId10" Type="http://schemas.openxmlformats.org/officeDocument/2006/relationships/tags" Target="../tags/tag154.xml"/><Relationship Id="rId4" Type="http://schemas.openxmlformats.org/officeDocument/2006/relationships/tags" Target="../tags/tag148.xml"/><Relationship Id="rId9" Type="http://schemas.openxmlformats.org/officeDocument/2006/relationships/tags" Target="../tags/tag153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9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tags" Target="../tags/tag89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tags" Target="../tags/tag88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5" Type="http://schemas.openxmlformats.org/officeDocument/2006/relationships/tags" Target="../tags/tag81.xml"/><Relationship Id="rId10" Type="http://schemas.openxmlformats.org/officeDocument/2006/relationships/tags" Target="../tags/tag86.xml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9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Logo with Panels"/>
          <p:cNvGrpSpPr/>
          <p:nvPr/>
        </p:nvGrpSpPr>
        <p:grpSpPr>
          <a:xfrm>
            <a:off x="1370144" y="0"/>
            <a:ext cx="10821856" cy="6457244"/>
            <a:chOff x="1130368" y="0"/>
            <a:chExt cx="8928031" cy="7318210"/>
          </a:xfrm>
        </p:grpSpPr>
        <p:grpSp>
          <p:nvGrpSpPr>
            <p:cNvPr id="4" name="Logo Shapes"/>
            <p:cNvGrpSpPr/>
            <p:nvPr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23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68" name="Rectangle 2"/>
              <p:cNvSpPr>
                <a:spLocks noChangeArrowheads="1"/>
              </p:cNvSpPr>
              <p:nvPr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0" name="Rectangle 3"/>
              <p:cNvSpPr>
                <a:spLocks noChangeArrowheads="1"/>
              </p:cNvSpPr>
              <p:nvPr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4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8" name="Rectangle 5"/>
              <p:cNvSpPr>
                <a:spLocks noChangeArrowheads="1"/>
              </p:cNvSpPr>
              <p:nvPr/>
            </p:nvSpPr>
            <p:spPr bwMode="gray">
              <a:xfrm>
                <a:off x="1828800" y="1057864"/>
                <a:ext cx="6492240" cy="5707715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69" name="Rectangle 6"/>
              <p:cNvSpPr>
                <a:spLocks noChangeArrowheads="1"/>
              </p:cNvSpPr>
              <p:nvPr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9" name="Rectangle 7"/>
              <p:cNvSpPr>
                <a:spLocks noChangeArrowheads="1"/>
              </p:cNvSpPr>
              <p:nvPr/>
            </p:nvSpPr>
            <p:spPr bwMode="gray">
              <a:xfrm>
                <a:off x="1828800" y="1057864"/>
                <a:ext cx="6248400" cy="5707715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7" name="Rectangle 9"/>
              <p:cNvSpPr/>
              <p:nvPr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899010" rtl="0" eaLnBrk="1" latinLnBrk="0" hangingPunct="1"/>
                <a:endParaRPr lang="en-GB" sz="1765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71" name="Rectangle 11"/>
              <p:cNvSpPr>
                <a:spLocks noChangeArrowheads="1"/>
              </p:cNvSpPr>
              <p:nvPr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</p:grpSp>
        <p:grpSp>
          <p:nvGrpSpPr>
            <p:cNvPr id="36" name="Logo"/>
            <p:cNvGrpSpPr/>
            <p:nvPr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38" name="Rectangle 0"/>
              <p:cNvSpPr>
                <a:spLocks noChangeArrowheads="1"/>
              </p:cNvSpPr>
              <p:nvPr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068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" name="Freeform 38"/>
              <p:cNvSpPr>
                <a:spLocks noEditPoints="1"/>
              </p:cNvSpPr>
              <p:nvPr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068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43" name="Descriptor"/>
          <p:cNvSpPr txBox="1"/>
          <p:nvPr>
            <p:custDataLst>
              <p:tags r:id="rId1"/>
            </p:custDataLst>
          </p:nvPr>
        </p:nvSpPr>
        <p:spPr bwMode="white">
          <a:xfrm>
            <a:off x="2493818" y="598467"/>
            <a:ext cx="32060" cy="1357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GB" sz="882" noProof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2" name="Report Title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 bwMode="white">
          <a:xfrm>
            <a:off x="2493113" y="1112680"/>
            <a:ext cx="7204364" cy="391057"/>
          </a:xfrm>
        </p:spPr>
        <p:txBody>
          <a:bodyPr vert="horz" lIns="0" tIns="0" rIns="0" bIns="0" rtlCol="0" anchor="t" anchorCtr="0">
            <a:spAutoFit/>
          </a:bodyPr>
          <a:lstStyle>
            <a:lvl1pPr algn="l" defTabSz="8990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24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 dirty="0" smtClean="0"/>
              <a:t>Report Title</a:t>
            </a:r>
            <a:endParaRPr lang="en-GB" noProof="0" dirty="0"/>
          </a:p>
        </p:txBody>
      </p:sp>
      <p:sp>
        <p:nvSpPr>
          <p:cNvPr id="41" name="Report Subtitle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 bwMode="white">
          <a:xfrm>
            <a:off x="2493113" y="1546412"/>
            <a:ext cx="7204364" cy="391057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824" baseline="0">
                <a:solidFill>
                  <a:schemeClr val="bg1"/>
                </a:solidFill>
                <a:latin typeface="+mj-lt"/>
              </a:defRPr>
            </a:lvl1pPr>
            <a:lvl2pPr marL="449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9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8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7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7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6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6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</a:p>
        </p:txBody>
      </p:sp>
      <p:sp>
        <p:nvSpPr>
          <p:cNvPr id="45" name="Confidentiality Stamp"/>
          <p:cNvSpPr txBox="1"/>
          <p:nvPr>
            <p:custDataLst>
              <p:tags r:id="rId4"/>
            </p:custDataLst>
          </p:nvPr>
        </p:nvSpPr>
        <p:spPr>
          <a:xfrm>
            <a:off x="642851" y="3291841"/>
            <a:ext cx="1485207" cy="1357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882" i="1" noProof="0" dirty="0" smtClean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 </a:t>
            </a:r>
          </a:p>
        </p:txBody>
      </p:sp>
      <p:sp>
        <p:nvSpPr>
          <p:cNvPr id="32" name="Draft Stamp"/>
          <p:cNvSpPr txBox="1"/>
          <p:nvPr>
            <p:custDataLst>
              <p:tags r:id="rId5"/>
            </p:custDataLst>
          </p:nvPr>
        </p:nvSpPr>
        <p:spPr bwMode="black">
          <a:xfrm>
            <a:off x="642851" y="3566160"/>
            <a:ext cx="1662545" cy="2579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1024" rtlCol="0" anchor="t" anchorCtr="0">
            <a:spAutoFit/>
          </a:bodyPr>
          <a:lstStyle/>
          <a:p>
            <a:pPr algn="l">
              <a:lnSpc>
                <a:spcPct val="100000"/>
              </a:lnSpc>
            </a:pPr>
            <a:endParaRPr lang="en-GB" sz="882" b="1" i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33" name="Report Date"/>
          <p:cNvSpPr txBox="1"/>
          <p:nvPr>
            <p:custDataLst>
              <p:tags r:id="rId6"/>
            </p:custDataLst>
          </p:nvPr>
        </p:nvSpPr>
        <p:spPr bwMode="black">
          <a:xfrm>
            <a:off x="642851" y="3832412"/>
            <a:ext cx="1485207" cy="1357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endParaRPr lang="en-GB" sz="882" i="1" dirty="0">
              <a:latin typeface="Georgia" pitchFamily="18" charset="0"/>
            </a:endParaRPr>
          </a:p>
        </p:txBody>
      </p:sp>
      <p:cxnSp>
        <p:nvCxnSpPr>
          <p:cNvPr id="25" name="Frame Line"/>
          <p:cNvCxnSpPr/>
          <p:nvPr/>
        </p:nvCxnSpPr>
        <p:spPr>
          <a:xfrm flipV="1">
            <a:off x="461818" y="3171487"/>
            <a:ext cx="1662545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ver image"/>
          <p:cNvSpPr txBox="1"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308284" y="3167623"/>
            <a:ext cx="8145368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69703">
              <a:spcAft>
                <a:spcPts val="885"/>
              </a:spcAft>
            </a:pPr>
            <a:endParaRPr lang="en-GB" sz="1941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47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10906298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642851" y="1815353"/>
            <a:ext cx="5364480" cy="2081605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6184669" y="1815353"/>
            <a:ext cx="5364480" cy="2081605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42851" y="4034118"/>
            <a:ext cx="5364480" cy="2081605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6184669" y="4034118"/>
            <a:ext cx="5364480" cy="2081605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9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50" name="Page Number"/>
          <p:cNvSpPr txBox="1"/>
          <p:nvPr>
            <p:custDataLst>
              <p:tags r:id="rId1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51" name="HeaderTOCPlaceholder"/>
          <p:cNvSpPr txBox="1"/>
          <p:nvPr>
            <p:custDataLst>
              <p:tags r:id="rId2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4" name="Presentation Disclaimer"/>
          <p:cNvSpPr txBox="1"/>
          <p:nvPr>
            <p:custDataLst>
              <p:tags r:id="rId3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ection Footer"/>
          <p:cNvSpPr txBox="1"/>
          <p:nvPr>
            <p:custDataLst>
              <p:tags r:id="rId4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6" name="Section Header"/>
          <p:cNvSpPr txBox="1"/>
          <p:nvPr>
            <p:custDataLst>
              <p:tags r:id="rId5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>
            <p:custDataLst>
              <p:tags r:id="rId6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30" name="Rectangle 29"/>
          <p:cNvSpPr/>
          <p:nvPr>
            <p:custDataLst>
              <p:tags r:id="rId7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33" name="Draft stamp"/>
          <p:cNvSpPr txBox="1"/>
          <p:nvPr>
            <p:custDataLst>
              <p:tags r:id="rId8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27" name="Date/Filepath" hidden="1"/>
          <p:cNvSpPr txBox="1"/>
          <p:nvPr>
            <p:custDataLst>
              <p:tags r:id="rId9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21" name="Slide Tags" hidden="1"/>
          <p:cNvSpPr txBox="1"/>
          <p:nvPr>
            <p:custDataLst>
              <p:tags r:id="rId10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3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7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>
            <p:custDataLst>
              <p:tags r:id="rId1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8" name="Rectangle 7"/>
          <p:cNvSpPr/>
          <p:nvPr>
            <p:custDataLst>
              <p:tags r:id="rId2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2" name="Date/Filepath" hidden="1"/>
          <p:cNvSpPr txBox="1"/>
          <p:nvPr>
            <p:custDataLst>
              <p:tags r:id="rId3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5" name="Slide Tags" hidden="1"/>
          <p:cNvSpPr txBox="1"/>
          <p:nvPr>
            <p:custDataLst>
              <p:tags r:id="rId4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</p:spTree>
    <p:extLst>
      <p:ext uri="{BB962C8B-B14F-4D97-AF65-F5344CB8AC3E}">
        <p14:creationId xmlns:p14="http://schemas.microsoft.com/office/powerpoint/2010/main" val="2417044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10906298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12" name="HeaderTOCPlaceholder"/>
          <p:cNvSpPr txBox="1"/>
          <p:nvPr>
            <p:custDataLst>
              <p:tags r:id="rId1"/>
            </p:custDataLst>
          </p:nvPr>
        </p:nvSpPr>
        <p:spPr>
          <a:xfrm>
            <a:off x="4341090" y="621255"/>
            <a:ext cx="7204364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>
            <p:custDataLst>
              <p:tags r:id="rId2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15" name="Rectangle 14"/>
          <p:cNvSpPr/>
          <p:nvPr>
            <p:custDataLst>
              <p:tags r:id="rId3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8" name="Slide Tags" hidden="1"/>
          <p:cNvSpPr txBox="1"/>
          <p:nvPr>
            <p:custDataLst>
              <p:tags r:id="rId4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13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845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Header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12" name="Page Number"/>
          <p:cNvSpPr txBox="1"/>
          <p:nvPr>
            <p:custDataLst>
              <p:tags r:id="rId1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13" name="HeaderTOCPlaceholder"/>
          <p:cNvSpPr txBox="1"/>
          <p:nvPr>
            <p:custDataLst>
              <p:tags r:id="rId2"/>
            </p:custDataLst>
          </p:nvPr>
        </p:nvSpPr>
        <p:spPr>
          <a:xfrm>
            <a:off x="4341090" y="621255"/>
            <a:ext cx="7204364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0" name="Presentation Disclaimer"/>
          <p:cNvSpPr txBox="1"/>
          <p:nvPr>
            <p:custDataLst>
              <p:tags r:id="rId3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ction Footer"/>
          <p:cNvSpPr txBox="1"/>
          <p:nvPr>
            <p:custDataLst>
              <p:tags r:id="rId4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18" name="Section Header"/>
          <p:cNvSpPr txBox="1"/>
          <p:nvPr>
            <p:custDataLst>
              <p:tags r:id="rId5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>
            <p:custDataLst>
              <p:tags r:id="rId6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25" name="Rectangle 24"/>
          <p:cNvSpPr/>
          <p:nvPr>
            <p:custDataLst>
              <p:tags r:id="rId7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10" name="Draft stamp"/>
          <p:cNvSpPr txBox="1"/>
          <p:nvPr>
            <p:custDataLst>
              <p:tags r:id="rId8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6" name="Date/Filepath" hidden="1"/>
          <p:cNvSpPr txBox="1"/>
          <p:nvPr>
            <p:custDataLst>
              <p:tags r:id="rId9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7" name="Slide Tags" hidden="1"/>
          <p:cNvSpPr txBox="1"/>
          <p:nvPr>
            <p:custDataLst>
              <p:tags r:id="rId10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1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699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12" name="Page Number"/>
          <p:cNvSpPr txBox="1"/>
          <p:nvPr>
            <p:custDataLst>
              <p:tags r:id="rId1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13" name="HeaderTOCPlaceholder"/>
          <p:cNvSpPr txBox="1"/>
          <p:nvPr>
            <p:custDataLst>
              <p:tags r:id="rId2"/>
            </p:custDataLst>
          </p:nvPr>
        </p:nvSpPr>
        <p:spPr>
          <a:xfrm>
            <a:off x="4341090" y="621255"/>
            <a:ext cx="7204364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0" name="Presentation Disclaimer"/>
          <p:cNvSpPr txBox="1"/>
          <p:nvPr>
            <p:custDataLst>
              <p:tags r:id="rId3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ction Footer"/>
          <p:cNvSpPr txBox="1"/>
          <p:nvPr>
            <p:custDataLst>
              <p:tags r:id="rId4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10" name="Draft stamp"/>
          <p:cNvSpPr txBox="1"/>
          <p:nvPr>
            <p:custDataLst>
              <p:tags r:id="rId5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6" name="Date/Filepath" hidden="1"/>
          <p:cNvSpPr txBox="1"/>
          <p:nvPr>
            <p:custDataLst>
              <p:tags r:id="rId6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7" name="Slide Tags" hidden="1"/>
          <p:cNvSpPr txBox="1"/>
          <p:nvPr>
            <p:custDataLst>
              <p:tags r:id="rId7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15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50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41455" y="886235"/>
            <a:ext cx="3504394" cy="869212"/>
          </a:xfrm>
        </p:spPr>
        <p:txBody>
          <a:bodyPr wrap="square" tIns="0" bIns="0" anchor="t">
            <a:spAutoFit/>
          </a:bodyPr>
          <a:lstStyle>
            <a:lvl1pPr algn="l">
              <a:defRPr sz="2824" b="1" i="1" cap="none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add Section Divider Title</a:t>
            </a:r>
            <a:endParaRPr lang="en-GB" noProof="0" dirty="0"/>
          </a:p>
        </p:txBody>
      </p:sp>
      <p:sp>
        <p:nvSpPr>
          <p:cNvPr id="25" name="DividerTOCPlaceholder"/>
          <p:cNvSpPr txBox="1"/>
          <p:nvPr>
            <p:custDataLst>
              <p:tags r:id="rId2"/>
            </p:custDataLst>
          </p:nvPr>
        </p:nvSpPr>
        <p:spPr>
          <a:xfrm>
            <a:off x="4350545" y="908471"/>
            <a:ext cx="7204364" cy="520994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lang="en-GB" sz="1588" noProof="1" smtClean="0">
              <a:solidFill>
                <a:schemeClr val="tx1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18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23" name="Page Number"/>
          <p:cNvSpPr txBox="1"/>
          <p:nvPr>
            <p:custDataLst>
              <p:tags r:id="rId3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24" name="HeaderTOCPlaceholder"/>
          <p:cNvSpPr txBox="1"/>
          <p:nvPr>
            <p:custDataLst>
              <p:tags r:id="rId4"/>
            </p:custDataLst>
          </p:nvPr>
        </p:nvSpPr>
        <p:spPr>
          <a:xfrm>
            <a:off x="4341090" y="621255"/>
            <a:ext cx="7204364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6" name="Presentation Disclaimer"/>
          <p:cNvSpPr txBox="1"/>
          <p:nvPr>
            <p:custDataLst>
              <p:tags r:id="rId5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ction Footer"/>
          <p:cNvSpPr txBox="1"/>
          <p:nvPr>
            <p:custDataLst>
              <p:tags r:id="rId6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9" name="Section Header"/>
          <p:cNvSpPr txBox="1"/>
          <p:nvPr>
            <p:custDataLst>
              <p:tags r:id="rId7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1" name="Draft stamp"/>
          <p:cNvSpPr txBox="1"/>
          <p:nvPr>
            <p:custDataLst>
              <p:tags r:id="rId8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14" name="Date/Filepath" hidden="1"/>
          <p:cNvSpPr txBox="1"/>
          <p:nvPr>
            <p:custDataLst>
              <p:tags r:id="rId9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1" name="Slide Tags" hidden="1"/>
          <p:cNvSpPr txBox="1"/>
          <p:nvPr>
            <p:custDataLst>
              <p:tags r:id="rId10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0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944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42850" y="886235"/>
            <a:ext cx="3513514" cy="869212"/>
          </a:xfrm>
        </p:spPr>
        <p:txBody>
          <a:bodyPr wrap="square" tIns="0" bIns="0" anchor="t">
            <a:spAutoFit/>
          </a:bodyPr>
          <a:lstStyle>
            <a:lvl1pPr algn="l">
              <a:defRPr sz="2824" b="1" i="1" cap="none" baseline="0">
                <a:latin typeface="+mj-lt"/>
              </a:defRPr>
            </a:lvl1pPr>
          </a:lstStyle>
          <a:p>
            <a:r>
              <a:rPr lang="en-GB" noProof="0" dirty="0" smtClean="0"/>
              <a:t>Click to add Appendix Divider Title</a:t>
            </a:r>
            <a:endParaRPr lang="en-GB" noProof="0" dirty="0"/>
          </a:p>
        </p:txBody>
      </p:sp>
      <p:sp>
        <p:nvSpPr>
          <p:cNvPr id="18" name="DividerTOCPlaceholder"/>
          <p:cNvSpPr txBox="1"/>
          <p:nvPr>
            <p:custDataLst>
              <p:tags r:id="rId2"/>
            </p:custDataLst>
          </p:nvPr>
        </p:nvSpPr>
        <p:spPr>
          <a:xfrm>
            <a:off x="4350545" y="908470"/>
            <a:ext cx="7204364" cy="52094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lang="en-GB" sz="1588" noProof="1" smtClean="0">
              <a:solidFill>
                <a:schemeClr val="tx1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20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25" name="Page Number"/>
          <p:cNvSpPr txBox="1"/>
          <p:nvPr>
            <p:custDataLst>
              <p:tags r:id="rId3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26" name="HeaderTOCPlaceholder"/>
          <p:cNvSpPr txBox="1"/>
          <p:nvPr>
            <p:custDataLst>
              <p:tags r:id="rId4"/>
            </p:custDataLst>
          </p:nvPr>
        </p:nvSpPr>
        <p:spPr>
          <a:xfrm>
            <a:off x="4341090" y="621255"/>
            <a:ext cx="7204364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7" name="Presentation Disclaimer"/>
          <p:cNvSpPr txBox="1"/>
          <p:nvPr>
            <p:custDataLst>
              <p:tags r:id="rId5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ection Footer"/>
          <p:cNvSpPr txBox="1"/>
          <p:nvPr>
            <p:custDataLst>
              <p:tags r:id="rId6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19" name="Section Header"/>
          <p:cNvSpPr txBox="1"/>
          <p:nvPr>
            <p:custDataLst>
              <p:tags r:id="rId7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3" name="Draft stamp"/>
          <p:cNvSpPr txBox="1"/>
          <p:nvPr>
            <p:custDataLst>
              <p:tags r:id="rId8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17" name="Date/Filepath" hidden="1"/>
          <p:cNvSpPr txBox="1"/>
          <p:nvPr>
            <p:custDataLst>
              <p:tags r:id="rId9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6" name="Slide Tags" hidden="1"/>
          <p:cNvSpPr txBox="1"/>
          <p:nvPr>
            <p:custDataLst>
              <p:tags r:id="rId10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8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649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 a gl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nner"/>
          <p:cNvSpPr>
            <a:spLocks noGrp="1"/>
          </p:cNvSpPr>
          <p:nvPr>
            <p:ph type="title" hasCustomPrompt="1"/>
          </p:nvPr>
        </p:nvSpPr>
        <p:spPr>
          <a:xfrm>
            <a:off x="642851" y="941294"/>
            <a:ext cx="3513513" cy="742278"/>
          </a:xfrm>
        </p:spPr>
        <p:txBody>
          <a:bodyPr wrap="square" tIns="0" bIns="0" anchor="t">
            <a:noAutofit/>
          </a:bodyPr>
          <a:lstStyle>
            <a:lvl1pPr algn="l">
              <a:defRPr sz="1324" b="1" i="0" cap="none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At a glance</a:t>
            </a:r>
            <a:endParaRPr lang="en-GB" noProof="0" dirty="0"/>
          </a:p>
        </p:txBody>
      </p:sp>
      <p:sp>
        <p:nvSpPr>
          <p:cNvPr id="17" name="Text Placeholder"/>
          <p:cNvSpPr>
            <a:spLocks noGrp="1"/>
          </p:cNvSpPr>
          <p:nvPr>
            <p:ph type="body" sz="quarter" idx="30" hasCustomPrompt="1"/>
          </p:nvPr>
        </p:nvSpPr>
        <p:spPr>
          <a:xfrm>
            <a:off x="4346182" y="941293"/>
            <a:ext cx="7202967" cy="74227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8990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 lang="en-GB" sz="971" b="0" i="1" kern="1200" noProof="0" dirty="0" smtClean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dirty="0" smtClean="0"/>
              <a:t>PwC view – Insert text here</a:t>
            </a:r>
          </a:p>
        </p:txBody>
      </p:sp>
      <p:sp>
        <p:nvSpPr>
          <p:cNvPr id="18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23" name="Page Number"/>
          <p:cNvSpPr txBox="1"/>
          <p:nvPr>
            <p:custDataLst>
              <p:tags r:id="rId1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26" name="Presentation Disclaimer"/>
          <p:cNvSpPr txBox="1"/>
          <p:nvPr>
            <p:custDataLst>
              <p:tags r:id="rId2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eaderTOCPlaceholder"/>
          <p:cNvSpPr txBox="1"/>
          <p:nvPr>
            <p:custDataLst>
              <p:tags r:id="rId3"/>
            </p:custDataLst>
          </p:nvPr>
        </p:nvSpPr>
        <p:spPr>
          <a:xfrm>
            <a:off x="4344785" y="621255"/>
            <a:ext cx="7204364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4" name="Section Footer"/>
          <p:cNvSpPr txBox="1"/>
          <p:nvPr>
            <p:custDataLst>
              <p:tags r:id="rId4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5" name="Section Header"/>
          <p:cNvSpPr txBox="1"/>
          <p:nvPr>
            <p:custDataLst>
              <p:tags r:id="rId5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1" name="Draft stamp"/>
          <p:cNvSpPr txBox="1"/>
          <p:nvPr>
            <p:custDataLst>
              <p:tags r:id="rId6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14" name="Date/Filepath" hidden="1"/>
          <p:cNvSpPr txBox="1"/>
          <p:nvPr>
            <p:custDataLst>
              <p:tags r:id="rId7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1" name="Slide Tags" hidden="1"/>
          <p:cNvSpPr txBox="1"/>
          <p:nvPr/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2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47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 a glance 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nner"/>
          <p:cNvSpPr>
            <a:spLocks noGrp="1"/>
          </p:cNvSpPr>
          <p:nvPr>
            <p:ph type="title" hasCustomPrompt="1"/>
          </p:nvPr>
        </p:nvSpPr>
        <p:spPr>
          <a:xfrm>
            <a:off x="642851" y="941294"/>
            <a:ext cx="3513513" cy="742278"/>
          </a:xfrm>
        </p:spPr>
        <p:txBody>
          <a:bodyPr wrap="square" tIns="0" bIns="0" anchor="t">
            <a:noAutofit/>
          </a:bodyPr>
          <a:lstStyle>
            <a:lvl1pPr algn="l">
              <a:defRPr sz="1324" b="1" i="0" cap="none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GB" noProof="0" dirty="0" smtClean="0"/>
              <a:t>At a glance – our views</a:t>
            </a:r>
            <a:endParaRPr lang="en-GB" noProof="0" dirty="0"/>
          </a:p>
        </p:txBody>
      </p:sp>
      <p:sp>
        <p:nvSpPr>
          <p:cNvPr id="17" name="Text Placeholder"/>
          <p:cNvSpPr>
            <a:spLocks noGrp="1"/>
          </p:cNvSpPr>
          <p:nvPr>
            <p:ph type="body" sz="quarter" idx="30" hasCustomPrompt="1"/>
          </p:nvPr>
        </p:nvSpPr>
        <p:spPr>
          <a:xfrm>
            <a:off x="4346182" y="941293"/>
            <a:ext cx="7204364" cy="74227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8990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 lang="en-GB" sz="971" b="0" i="1" kern="1200" noProof="0" dirty="0" smtClean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dirty="0" smtClean="0"/>
              <a:t>Insert text here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31"/>
          </p:nvPr>
        </p:nvSpPr>
        <p:spPr>
          <a:xfrm>
            <a:off x="642851" y="1815353"/>
            <a:ext cx="3513513" cy="43084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1" name="Content Placeholder 3"/>
          <p:cNvSpPr>
            <a:spLocks noGrp="1"/>
          </p:cNvSpPr>
          <p:nvPr>
            <p:ph sz="quarter" idx="32"/>
          </p:nvPr>
        </p:nvSpPr>
        <p:spPr>
          <a:xfrm>
            <a:off x="4344785" y="1815353"/>
            <a:ext cx="3513513" cy="43084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3" name="Content Placeholder 4"/>
          <p:cNvSpPr>
            <a:spLocks noGrp="1"/>
          </p:cNvSpPr>
          <p:nvPr>
            <p:ph sz="quarter" idx="33"/>
          </p:nvPr>
        </p:nvSpPr>
        <p:spPr>
          <a:xfrm>
            <a:off x="8035636" y="1815353"/>
            <a:ext cx="3513513" cy="43084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8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23" name="Page Number"/>
          <p:cNvSpPr txBox="1"/>
          <p:nvPr>
            <p:custDataLst>
              <p:tags r:id="rId1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26" name="Presentation Disclaimer"/>
          <p:cNvSpPr txBox="1"/>
          <p:nvPr>
            <p:custDataLst>
              <p:tags r:id="rId2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eaderTOCPlaceholder"/>
          <p:cNvSpPr txBox="1"/>
          <p:nvPr>
            <p:custDataLst>
              <p:tags r:id="rId3"/>
            </p:custDataLst>
          </p:nvPr>
        </p:nvSpPr>
        <p:spPr>
          <a:xfrm>
            <a:off x="4344785" y="621255"/>
            <a:ext cx="7204364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4" name="Section Footer"/>
          <p:cNvSpPr txBox="1"/>
          <p:nvPr>
            <p:custDataLst>
              <p:tags r:id="rId4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5" name="Section Header"/>
          <p:cNvSpPr txBox="1"/>
          <p:nvPr>
            <p:custDataLst>
              <p:tags r:id="rId5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1" name="Draft stamp"/>
          <p:cNvSpPr txBox="1"/>
          <p:nvPr>
            <p:custDataLst>
              <p:tags r:id="rId6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14" name="Date/Filepath" hidden="1"/>
          <p:cNvSpPr txBox="1"/>
          <p:nvPr>
            <p:custDataLst>
              <p:tags r:id="rId7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1" name="Slide Tags" hidden="1"/>
          <p:cNvSpPr txBox="1"/>
          <p:nvPr/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7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800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 a glance 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nner"/>
          <p:cNvSpPr>
            <a:spLocks noGrp="1"/>
          </p:cNvSpPr>
          <p:nvPr>
            <p:ph type="title" hasCustomPrompt="1"/>
          </p:nvPr>
        </p:nvSpPr>
        <p:spPr>
          <a:xfrm>
            <a:off x="642851" y="941294"/>
            <a:ext cx="3513513" cy="742278"/>
          </a:xfrm>
        </p:spPr>
        <p:txBody>
          <a:bodyPr wrap="square" tIns="0" bIns="0" anchor="t">
            <a:noAutofit/>
          </a:bodyPr>
          <a:lstStyle>
            <a:lvl1pPr algn="l">
              <a:defRPr sz="1324" b="1" i="0" cap="none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At a glance – our views</a:t>
            </a:r>
            <a:endParaRPr lang="en-GB" noProof="0" dirty="0"/>
          </a:p>
        </p:txBody>
      </p:sp>
      <p:sp>
        <p:nvSpPr>
          <p:cNvPr id="17" name="Text Placeholder"/>
          <p:cNvSpPr>
            <a:spLocks noGrp="1"/>
          </p:cNvSpPr>
          <p:nvPr>
            <p:ph type="body" sz="quarter" idx="30" hasCustomPrompt="1"/>
          </p:nvPr>
        </p:nvSpPr>
        <p:spPr>
          <a:xfrm>
            <a:off x="4346182" y="941293"/>
            <a:ext cx="7204364" cy="74227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8990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 lang="en-GB" sz="971" b="0" i="1" kern="1200" noProof="0" dirty="0" smtClean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dirty="0" smtClean="0"/>
              <a:t>Insert text here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31"/>
          </p:nvPr>
        </p:nvSpPr>
        <p:spPr>
          <a:xfrm>
            <a:off x="642851" y="1815353"/>
            <a:ext cx="3513513" cy="20816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1" name="Content Placeholder 3"/>
          <p:cNvSpPr>
            <a:spLocks noGrp="1"/>
          </p:cNvSpPr>
          <p:nvPr>
            <p:ph sz="quarter" idx="32"/>
          </p:nvPr>
        </p:nvSpPr>
        <p:spPr>
          <a:xfrm>
            <a:off x="4344784" y="1815353"/>
            <a:ext cx="3513513" cy="20816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3" name="Content Placeholder 4"/>
          <p:cNvSpPr>
            <a:spLocks noGrp="1"/>
          </p:cNvSpPr>
          <p:nvPr>
            <p:ph sz="quarter" idx="33"/>
          </p:nvPr>
        </p:nvSpPr>
        <p:spPr>
          <a:xfrm>
            <a:off x="8035635" y="1815353"/>
            <a:ext cx="3513513" cy="20816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6" name="Content Placeholder 5"/>
          <p:cNvSpPr>
            <a:spLocks noGrp="1"/>
          </p:cNvSpPr>
          <p:nvPr>
            <p:ph sz="quarter" idx="34"/>
          </p:nvPr>
        </p:nvSpPr>
        <p:spPr>
          <a:xfrm>
            <a:off x="642851" y="4034118"/>
            <a:ext cx="3513513" cy="20816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8" name="Content Placeholder 6"/>
          <p:cNvSpPr>
            <a:spLocks noGrp="1"/>
          </p:cNvSpPr>
          <p:nvPr>
            <p:ph sz="quarter" idx="35"/>
          </p:nvPr>
        </p:nvSpPr>
        <p:spPr>
          <a:xfrm>
            <a:off x="4344784" y="4034118"/>
            <a:ext cx="3513513" cy="20816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0" name="Content Placeholder 7"/>
          <p:cNvSpPr>
            <a:spLocks noGrp="1"/>
          </p:cNvSpPr>
          <p:nvPr>
            <p:ph sz="quarter" idx="36"/>
          </p:nvPr>
        </p:nvSpPr>
        <p:spPr>
          <a:xfrm>
            <a:off x="8035635" y="4034118"/>
            <a:ext cx="3513513" cy="20816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8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23" name="Page Number"/>
          <p:cNvSpPr txBox="1"/>
          <p:nvPr>
            <p:custDataLst>
              <p:tags r:id="rId1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26" name="Presentation Disclaimer"/>
          <p:cNvSpPr txBox="1"/>
          <p:nvPr>
            <p:custDataLst>
              <p:tags r:id="rId2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eaderTOCPlaceholder"/>
          <p:cNvSpPr txBox="1"/>
          <p:nvPr>
            <p:custDataLst>
              <p:tags r:id="rId3"/>
            </p:custDataLst>
          </p:nvPr>
        </p:nvSpPr>
        <p:spPr>
          <a:xfrm>
            <a:off x="4344785" y="621255"/>
            <a:ext cx="7204364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4" name="Section Footer"/>
          <p:cNvSpPr txBox="1"/>
          <p:nvPr>
            <p:custDataLst>
              <p:tags r:id="rId4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5" name="Section Header"/>
          <p:cNvSpPr txBox="1"/>
          <p:nvPr>
            <p:custDataLst>
              <p:tags r:id="rId5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1" name="Draft stamp"/>
          <p:cNvSpPr txBox="1"/>
          <p:nvPr>
            <p:custDataLst>
              <p:tags r:id="rId6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14" name="Date/Filepath" hidden="1"/>
          <p:cNvSpPr txBox="1"/>
          <p:nvPr>
            <p:custDataLst>
              <p:tags r:id="rId7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1" name="Slide Tags" hidden="1"/>
          <p:cNvSpPr txBox="1"/>
          <p:nvPr/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7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98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R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5360785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971" b="1" i="0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heading here</a:t>
            </a:r>
            <a:r>
              <a:rPr lang="en-GB" dirty="0" smtClean="0"/>
              <a:t> – Insert text here</a:t>
            </a:r>
            <a:endParaRPr lang="en-GB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6188362" y="944096"/>
            <a:ext cx="5364480" cy="742390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971" b="1" i="1" kern="1200" baseline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dirty="0" smtClean="0"/>
              <a:t>PwC view – Inserted text here should not be bold.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642851" y="1815353"/>
            <a:ext cx="10906298" cy="430843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 smtClean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15" name="Page Number"/>
          <p:cNvSpPr txBox="1"/>
          <p:nvPr>
            <p:custDataLst>
              <p:tags r:id="rId2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30" name="HeaderTOCPlaceholder"/>
          <p:cNvSpPr txBox="1"/>
          <p:nvPr>
            <p:custDataLst>
              <p:tags r:id="rId3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9" name="Presentation Disclaimer"/>
          <p:cNvSpPr txBox="1"/>
          <p:nvPr>
            <p:custDataLst>
              <p:tags r:id="rId4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35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>
            <p:custDataLst>
              <p:tags r:id="rId5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20" name="Section Footer"/>
          <p:cNvSpPr txBox="1"/>
          <p:nvPr>
            <p:custDataLst>
              <p:tags r:id="rId6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5" name="Section Header"/>
          <p:cNvSpPr txBox="1"/>
          <p:nvPr>
            <p:custDataLst>
              <p:tags r:id="rId7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>
            <p:custDataLst>
              <p:tags r:id="rId8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21" name="Draft stamp"/>
          <p:cNvSpPr txBox="1"/>
          <p:nvPr>
            <p:custDataLst>
              <p:tags r:id="rId9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23" name="Date/Filepath" hidden="1"/>
          <p:cNvSpPr txBox="1"/>
          <p:nvPr>
            <p:custDataLst>
              <p:tags r:id="rId10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24" name="Slide Tags" hidden="1"/>
          <p:cNvSpPr txBox="1"/>
          <p:nvPr>
            <p:custDataLst>
              <p:tags r:id="rId11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</p:spTree>
    <p:extLst>
      <p:ext uri="{BB962C8B-B14F-4D97-AF65-F5344CB8AC3E}">
        <p14:creationId xmlns:p14="http://schemas.microsoft.com/office/powerpoint/2010/main" val="1948753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Logo with Panels"/>
          <p:cNvGrpSpPr/>
          <p:nvPr/>
        </p:nvGrpSpPr>
        <p:grpSpPr>
          <a:xfrm>
            <a:off x="1370144" y="0"/>
            <a:ext cx="10821856" cy="6457244"/>
            <a:chOff x="1130368" y="0"/>
            <a:chExt cx="8928031" cy="7318210"/>
          </a:xfrm>
        </p:grpSpPr>
        <p:grpSp>
          <p:nvGrpSpPr>
            <p:cNvPr id="5" name="Logo Shapes"/>
            <p:cNvGrpSpPr/>
            <p:nvPr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23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68" name="Rectangle 2"/>
              <p:cNvSpPr>
                <a:spLocks noChangeArrowheads="1"/>
              </p:cNvSpPr>
              <p:nvPr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0" name="Rectangle 3"/>
              <p:cNvSpPr>
                <a:spLocks noChangeArrowheads="1"/>
              </p:cNvSpPr>
              <p:nvPr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4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8" name="Rectangle 5"/>
              <p:cNvSpPr>
                <a:spLocks noChangeArrowheads="1"/>
              </p:cNvSpPr>
              <p:nvPr/>
            </p:nvSpPr>
            <p:spPr bwMode="gray">
              <a:xfrm>
                <a:off x="1828800" y="1057382"/>
                <a:ext cx="6492240" cy="5708197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69" name="Rectangle 6"/>
              <p:cNvSpPr>
                <a:spLocks noChangeArrowheads="1"/>
              </p:cNvSpPr>
              <p:nvPr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9" name="Rectangle 7"/>
              <p:cNvSpPr>
                <a:spLocks noChangeArrowheads="1"/>
              </p:cNvSpPr>
              <p:nvPr/>
            </p:nvSpPr>
            <p:spPr bwMode="gray">
              <a:xfrm>
                <a:off x="1828800" y="1057382"/>
                <a:ext cx="6248400" cy="5708197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7" name="Rectangle 9"/>
              <p:cNvSpPr/>
              <p:nvPr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899010" rtl="0" eaLnBrk="1" latinLnBrk="0" hangingPunct="1"/>
                <a:endParaRPr lang="en-GB" sz="1765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71" name="Rectangle 11"/>
              <p:cNvSpPr>
                <a:spLocks noChangeArrowheads="1"/>
              </p:cNvSpPr>
              <p:nvPr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</p:grpSp>
        <p:grpSp>
          <p:nvGrpSpPr>
            <p:cNvPr id="6" name="Logo"/>
            <p:cNvGrpSpPr/>
            <p:nvPr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38" name="Rectangle 0"/>
              <p:cNvSpPr>
                <a:spLocks noChangeArrowheads="1"/>
              </p:cNvSpPr>
              <p:nvPr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068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" name="Freeform 38"/>
              <p:cNvSpPr>
                <a:spLocks noEditPoints="1"/>
              </p:cNvSpPr>
              <p:nvPr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068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Descriptor"/>
          <p:cNvSpPr txBox="1"/>
          <p:nvPr>
            <p:custDataLst>
              <p:tags r:id="rId1"/>
            </p:custDataLst>
          </p:nvPr>
        </p:nvSpPr>
        <p:spPr bwMode="white">
          <a:xfrm>
            <a:off x="2493818" y="594041"/>
            <a:ext cx="32060" cy="1357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GB" sz="882" noProof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2" name="Report Title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 bwMode="white">
          <a:xfrm>
            <a:off x="2493113" y="1112680"/>
            <a:ext cx="7204364" cy="391057"/>
          </a:xfrm>
        </p:spPr>
        <p:txBody>
          <a:bodyPr vert="horz" lIns="0" tIns="0" rIns="0" bIns="0" rtlCol="0" anchor="t" anchorCtr="0">
            <a:spAutoFit/>
          </a:bodyPr>
          <a:lstStyle>
            <a:lvl1pPr algn="l" defTabSz="8990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24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 dirty="0" smtClean="0"/>
              <a:t>Report Title</a:t>
            </a:r>
            <a:endParaRPr lang="en-GB" noProof="0" dirty="0"/>
          </a:p>
        </p:txBody>
      </p:sp>
      <p:sp>
        <p:nvSpPr>
          <p:cNvPr id="31" name="Report Subtitle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 bwMode="white">
          <a:xfrm>
            <a:off x="2493113" y="1546412"/>
            <a:ext cx="7204364" cy="391057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824" baseline="0">
                <a:solidFill>
                  <a:schemeClr val="bg1"/>
                </a:solidFill>
                <a:latin typeface="+mj-lt"/>
              </a:defRPr>
            </a:lvl1pPr>
            <a:lvl2pPr marL="449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9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8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7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7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6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6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</a:p>
        </p:txBody>
      </p:sp>
      <p:sp>
        <p:nvSpPr>
          <p:cNvPr id="42" name="Confidentiality Stamp"/>
          <p:cNvSpPr txBox="1"/>
          <p:nvPr>
            <p:custDataLst>
              <p:tags r:id="rId4"/>
            </p:custDataLst>
          </p:nvPr>
        </p:nvSpPr>
        <p:spPr>
          <a:xfrm>
            <a:off x="642851" y="3291841"/>
            <a:ext cx="1485207" cy="1357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882" i="1" noProof="0" dirty="0" smtClean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 </a:t>
            </a:r>
          </a:p>
        </p:txBody>
      </p:sp>
      <p:sp>
        <p:nvSpPr>
          <p:cNvPr id="34" name="Draft Stamp"/>
          <p:cNvSpPr txBox="1"/>
          <p:nvPr>
            <p:custDataLst>
              <p:tags r:id="rId5"/>
            </p:custDataLst>
          </p:nvPr>
        </p:nvSpPr>
        <p:spPr bwMode="black">
          <a:xfrm>
            <a:off x="642851" y="3566160"/>
            <a:ext cx="1662545" cy="2579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1024" rtlCol="0" anchor="t" anchorCtr="0">
            <a:spAutoFit/>
          </a:bodyPr>
          <a:lstStyle/>
          <a:p>
            <a:pPr algn="l">
              <a:lnSpc>
                <a:spcPct val="100000"/>
              </a:lnSpc>
            </a:pPr>
            <a:endParaRPr lang="en-GB" sz="882" b="1" i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>
            <p:custDataLst>
              <p:tags r:id="rId6"/>
            </p:custDataLst>
          </p:nvPr>
        </p:nvSpPr>
        <p:spPr bwMode="black">
          <a:xfrm>
            <a:off x="642851" y="3832412"/>
            <a:ext cx="1485207" cy="1357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endParaRPr lang="en-GB" sz="882" i="1" dirty="0">
              <a:latin typeface="Georgia" pitchFamily="18" charset="0"/>
            </a:endParaRPr>
          </a:p>
        </p:txBody>
      </p:sp>
      <p:cxnSp>
        <p:nvCxnSpPr>
          <p:cNvPr id="25" name="Frame Line"/>
          <p:cNvCxnSpPr/>
          <p:nvPr/>
        </p:nvCxnSpPr>
        <p:spPr>
          <a:xfrm flipV="1">
            <a:off x="461818" y="3170816"/>
            <a:ext cx="1662545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34"/>
          <p:cNvSpPr>
            <a:spLocks noGrp="1"/>
          </p:cNvSpPr>
          <p:nvPr>
            <p:ph sz="quarter" idx="10" hasCustomPrompt="1"/>
            <p:custDataLst>
              <p:tags r:id="rId7"/>
            </p:custDataLst>
          </p:nvPr>
        </p:nvSpPr>
        <p:spPr>
          <a:xfrm>
            <a:off x="642851" y="4098664"/>
            <a:ext cx="1485207" cy="1145689"/>
          </a:xfrm>
        </p:spPr>
        <p:txBody>
          <a:bodyPr/>
          <a:lstStyle>
            <a:lvl1pPr>
              <a:defRPr sz="882" i="1"/>
            </a:lvl1pPr>
          </a:lstStyle>
          <a:p>
            <a:pPr lvl="0"/>
            <a:r>
              <a:rPr lang="en-GB" dirty="0" smtClean="0"/>
              <a:t>Click to enter text</a:t>
            </a:r>
            <a:endParaRPr lang="en-GB" dirty="0"/>
          </a:p>
        </p:txBody>
      </p:sp>
      <p:sp>
        <p:nvSpPr>
          <p:cNvPr id="36" name="Cover image"/>
          <p:cNvSpPr txBox="1"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308284" y="3167623"/>
            <a:ext cx="8145368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69703">
              <a:spcAft>
                <a:spcPts val="885"/>
              </a:spcAft>
            </a:pPr>
            <a:endParaRPr lang="en-GB" sz="1941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059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04/07/2019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49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04/07/2019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44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04/07/2019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05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04/07/2019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48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04/07/2019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836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04/07/2019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78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04/07/2019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426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04/07/2019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98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04/07/2019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7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R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5360785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971" b="1" i="0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heading here</a:t>
            </a:r>
            <a:r>
              <a:rPr lang="en-GB" dirty="0" smtClean="0"/>
              <a:t> – Insert text here</a:t>
            </a:r>
            <a:endParaRPr lang="en-GB" dirty="0"/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6188362" y="944096"/>
            <a:ext cx="5364480" cy="742390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971" b="1" i="1" kern="1200" baseline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dirty="0" smtClean="0"/>
              <a:t>PwC view – Inserted text here should not be bold.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642852" y="1815353"/>
            <a:ext cx="5359977" cy="4308438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189327" y="1815353"/>
            <a:ext cx="5364480" cy="430843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27" name="Page Number"/>
          <p:cNvSpPr txBox="1"/>
          <p:nvPr>
            <p:custDataLst>
              <p:tags r:id="rId3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28" name="HeaderTOCPlaceholder"/>
          <p:cNvSpPr txBox="1"/>
          <p:nvPr>
            <p:custDataLst>
              <p:tags r:id="rId4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1" name="Presentation Disclaimer"/>
          <p:cNvSpPr txBox="1"/>
          <p:nvPr>
            <p:custDataLst>
              <p:tags r:id="rId5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ection Footer"/>
          <p:cNvSpPr txBox="1"/>
          <p:nvPr>
            <p:custDataLst>
              <p:tags r:id="rId6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9" name="Section Header"/>
          <p:cNvSpPr txBox="1"/>
          <p:nvPr>
            <p:custDataLst>
              <p:tags r:id="rId7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>
            <p:custDataLst>
              <p:tags r:id="rId8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41" name="Rectangle 40"/>
          <p:cNvSpPr/>
          <p:nvPr>
            <p:custDataLst>
              <p:tags r:id="rId9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25" name="Draft stamp"/>
          <p:cNvSpPr txBox="1"/>
          <p:nvPr>
            <p:custDataLst>
              <p:tags r:id="rId10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21" name="Date/Filepath" hidden="1"/>
          <p:cNvSpPr txBox="1"/>
          <p:nvPr>
            <p:custDataLst>
              <p:tags r:id="rId11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9" name="Slide Tags" hidden="1"/>
          <p:cNvSpPr txBox="1"/>
          <p:nvPr>
            <p:custDataLst>
              <p:tags r:id="rId12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6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2343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04/07/2019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538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04/07/2019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101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04/07/2019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908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04/07/2019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1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R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5360785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971" b="1" i="0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heading here</a:t>
            </a:r>
            <a:r>
              <a:rPr lang="en-GB" dirty="0" smtClean="0"/>
              <a:t> – Insert text here</a:t>
            </a:r>
            <a:endParaRPr lang="en-GB" dirty="0"/>
          </a:p>
        </p:txBody>
      </p:sp>
      <p:sp>
        <p:nvSpPr>
          <p:cNvPr id="53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6188362" y="944096"/>
            <a:ext cx="5364480" cy="742390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971" b="1" i="1" kern="1200" baseline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dirty="0" smtClean="0"/>
              <a:t>PwC view – Inserted text here should not be bold.</a:t>
            </a:r>
          </a:p>
        </p:txBody>
      </p:sp>
      <p:sp>
        <p:nvSpPr>
          <p:cNvPr id="41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46" name="Page Number"/>
          <p:cNvSpPr txBox="1"/>
          <p:nvPr>
            <p:custDataLst>
              <p:tags r:id="rId1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47" name="HeaderTOCPlaceholder"/>
          <p:cNvSpPr txBox="1"/>
          <p:nvPr>
            <p:custDataLst>
              <p:tags r:id="rId2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0" name="Presentation Disclaimer"/>
          <p:cNvSpPr txBox="1"/>
          <p:nvPr>
            <p:custDataLst>
              <p:tags r:id="rId3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ection Footer"/>
          <p:cNvSpPr txBox="1"/>
          <p:nvPr>
            <p:custDataLst>
              <p:tags r:id="rId4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2" name="Section Header"/>
          <p:cNvSpPr txBox="1"/>
          <p:nvPr>
            <p:custDataLst>
              <p:tags r:id="rId5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>
            <p:custDataLst>
              <p:tags r:id="rId6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24" name="Rectangle 23"/>
          <p:cNvSpPr/>
          <p:nvPr>
            <p:custDataLst>
              <p:tags r:id="rId7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44" name="Draft stamp"/>
          <p:cNvSpPr txBox="1"/>
          <p:nvPr>
            <p:custDataLst>
              <p:tags r:id="rId8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30" name="Date/Filepath" hidden="1"/>
          <p:cNvSpPr txBox="1"/>
          <p:nvPr>
            <p:custDataLst>
              <p:tags r:id="rId9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7" name="Slide Tags" hidden="1"/>
          <p:cNvSpPr txBox="1"/>
          <p:nvPr>
            <p:custDataLst>
              <p:tags r:id="rId10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1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10906298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642851" y="1815353"/>
            <a:ext cx="10906298" cy="4308438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4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31" name="Page Number"/>
          <p:cNvSpPr txBox="1"/>
          <p:nvPr>
            <p:custDataLst>
              <p:tags r:id="rId2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45" name="HeaderTOCPlaceholder"/>
          <p:cNvSpPr txBox="1"/>
          <p:nvPr>
            <p:custDataLst>
              <p:tags r:id="rId3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8" name="Presentation Disclaimer"/>
          <p:cNvSpPr txBox="1"/>
          <p:nvPr>
            <p:custDataLst>
              <p:tags r:id="rId4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ection Footer"/>
          <p:cNvSpPr txBox="1"/>
          <p:nvPr>
            <p:custDataLst>
              <p:tags r:id="rId5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8" name="Section Header"/>
          <p:cNvSpPr txBox="1"/>
          <p:nvPr>
            <p:custDataLst>
              <p:tags r:id="rId6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>
            <p:custDataLst>
              <p:tags r:id="rId7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29" name="Rectangle 28"/>
          <p:cNvSpPr/>
          <p:nvPr>
            <p:custDataLst>
              <p:tags r:id="rId8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27" name="Draft stamp"/>
          <p:cNvSpPr txBox="1"/>
          <p:nvPr>
            <p:custDataLst>
              <p:tags r:id="rId9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21" name="Date/Filepath" hidden="1"/>
          <p:cNvSpPr txBox="1"/>
          <p:nvPr>
            <p:custDataLst>
              <p:tags r:id="rId10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9" name="Slide Tags" hidden="1"/>
          <p:cNvSpPr txBox="1"/>
          <p:nvPr>
            <p:custDataLst>
              <p:tags r:id="rId11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6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76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10906298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642851" y="1815353"/>
            <a:ext cx="5364480" cy="4308438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184669" y="1815353"/>
            <a:ext cx="5364480" cy="4308438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4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31" name="Page Number"/>
          <p:cNvSpPr txBox="1"/>
          <p:nvPr>
            <p:custDataLst>
              <p:tags r:id="rId3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45" name="HeaderTOCPlaceholder"/>
          <p:cNvSpPr txBox="1"/>
          <p:nvPr>
            <p:custDataLst>
              <p:tags r:id="rId4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8" name="Presentation Disclaimer"/>
          <p:cNvSpPr txBox="1"/>
          <p:nvPr>
            <p:custDataLst>
              <p:tags r:id="rId5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ection Footer"/>
          <p:cNvSpPr txBox="1"/>
          <p:nvPr>
            <p:custDataLst>
              <p:tags r:id="rId6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8" name="Section Header"/>
          <p:cNvSpPr txBox="1"/>
          <p:nvPr>
            <p:custDataLst>
              <p:tags r:id="rId7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>
            <p:custDataLst>
              <p:tags r:id="rId8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32" name="Rectangle 31"/>
          <p:cNvSpPr/>
          <p:nvPr>
            <p:custDataLst>
              <p:tags r:id="rId9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27" name="Draft stamp"/>
          <p:cNvSpPr txBox="1"/>
          <p:nvPr>
            <p:custDataLst>
              <p:tags r:id="rId10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21" name="Date/Filepath" hidden="1"/>
          <p:cNvSpPr txBox="1"/>
          <p:nvPr>
            <p:custDataLst>
              <p:tags r:id="rId11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9" name="Slide Tags" hidden="1"/>
          <p:cNvSpPr txBox="1"/>
          <p:nvPr>
            <p:custDataLst>
              <p:tags r:id="rId12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2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91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10906298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642851" y="1815353"/>
            <a:ext cx="7219758" cy="4308438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8035637" y="1815353"/>
            <a:ext cx="3506124" cy="4308438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4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31" name="Page Number"/>
          <p:cNvSpPr txBox="1"/>
          <p:nvPr>
            <p:custDataLst>
              <p:tags r:id="rId3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45" name="HeaderTOCPlaceholder"/>
          <p:cNvSpPr txBox="1"/>
          <p:nvPr>
            <p:custDataLst>
              <p:tags r:id="rId4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8" name="Presentation Disclaimer"/>
          <p:cNvSpPr txBox="1"/>
          <p:nvPr>
            <p:custDataLst>
              <p:tags r:id="rId5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ection Footer"/>
          <p:cNvSpPr txBox="1"/>
          <p:nvPr>
            <p:custDataLst>
              <p:tags r:id="rId6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8" name="Section Header"/>
          <p:cNvSpPr txBox="1"/>
          <p:nvPr>
            <p:custDataLst>
              <p:tags r:id="rId7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>
            <p:custDataLst>
              <p:tags r:id="rId8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32" name="Rectangle 31"/>
          <p:cNvSpPr/>
          <p:nvPr>
            <p:custDataLst>
              <p:tags r:id="rId9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27" name="Draft stamp"/>
          <p:cNvSpPr txBox="1"/>
          <p:nvPr>
            <p:custDataLst>
              <p:tags r:id="rId10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21" name="Date/Filepath" hidden="1"/>
          <p:cNvSpPr txBox="1"/>
          <p:nvPr>
            <p:custDataLst>
              <p:tags r:id="rId11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9" name="Slide Tags" hidden="1"/>
          <p:cNvSpPr txBox="1"/>
          <p:nvPr>
            <p:custDataLst>
              <p:tags r:id="rId12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2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34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10906298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642850" y="1815353"/>
            <a:ext cx="5360787" cy="2084294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42850" y="4034118"/>
            <a:ext cx="5360787" cy="2081605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188364" y="1815353"/>
            <a:ext cx="5364480" cy="4308438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43" name="Page Number"/>
          <p:cNvSpPr txBox="1"/>
          <p:nvPr>
            <p:custDataLst>
              <p:tags r:id="rId4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44" name="HeaderTOCPlaceholder"/>
          <p:cNvSpPr txBox="1"/>
          <p:nvPr>
            <p:custDataLst>
              <p:tags r:id="rId5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8" name="Presentation Disclaimer"/>
          <p:cNvSpPr txBox="1"/>
          <p:nvPr>
            <p:custDataLst>
              <p:tags r:id="rId6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50182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ection Footer"/>
          <p:cNvSpPr txBox="1"/>
          <p:nvPr>
            <p:custDataLst>
              <p:tags r:id="rId7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8" name="Section Header"/>
          <p:cNvSpPr txBox="1"/>
          <p:nvPr>
            <p:custDataLst>
              <p:tags r:id="rId8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>
            <p:custDataLst>
              <p:tags r:id="rId9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31" name="Rectangle 30"/>
          <p:cNvSpPr/>
          <p:nvPr>
            <p:custDataLst>
              <p:tags r:id="rId10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30" name="Draft stamp"/>
          <p:cNvSpPr txBox="1"/>
          <p:nvPr>
            <p:custDataLst>
              <p:tags r:id="rId11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25" name="Date/Filepath" hidden="1"/>
          <p:cNvSpPr txBox="1"/>
          <p:nvPr>
            <p:custDataLst>
              <p:tags r:id="rId12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20" name="Slide Tags" hidden="1"/>
          <p:cNvSpPr txBox="1"/>
          <p:nvPr>
            <p:custDataLst>
              <p:tags r:id="rId13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2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17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 Lar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10906298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642851" y="1815353"/>
            <a:ext cx="5364480" cy="13473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6184669" y="1815353"/>
            <a:ext cx="5364480" cy="13473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642851" y="3294530"/>
            <a:ext cx="10906298" cy="28238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3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45" name="Page Number"/>
          <p:cNvSpPr txBox="1"/>
          <p:nvPr>
            <p:custDataLst>
              <p:tags r:id="rId1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46" name="HeaderTOCPlaceholder"/>
          <p:cNvSpPr txBox="1"/>
          <p:nvPr>
            <p:custDataLst>
              <p:tags r:id="rId2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9" name="Presentation Disclaimer"/>
          <p:cNvSpPr txBox="1"/>
          <p:nvPr>
            <p:custDataLst>
              <p:tags r:id="rId3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ection Footer"/>
          <p:cNvSpPr txBox="1"/>
          <p:nvPr>
            <p:custDataLst>
              <p:tags r:id="rId4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31" name="Section Header"/>
          <p:cNvSpPr txBox="1"/>
          <p:nvPr>
            <p:custDataLst>
              <p:tags r:id="rId5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>
            <p:custDataLst>
              <p:tags r:id="rId6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32" name="Rectangle 31"/>
          <p:cNvSpPr/>
          <p:nvPr>
            <p:custDataLst>
              <p:tags r:id="rId7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27" name="Draft stamp"/>
          <p:cNvSpPr txBox="1"/>
          <p:nvPr>
            <p:custDataLst>
              <p:tags r:id="rId8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22" name="Date/Filepath" hidden="1"/>
          <p:cNvSpPr txBox="1"/>
          <p:nvPr>
            <p:custDataLst>
              <p:tags r:id="rId9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21" name="Slide Tags" hidden="1"/>
          <p:cNvSpPr txBox="1"/>
          <p:nvPr>
            <p:custDataLst>
              <p:tags r:id="rId10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8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66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id" hidden="1"/>
          <p:cNvGrpSpPr/>
          <p:nvPr>
            <p:custDataLst>
              <p:tags r:id="rId24"/>
            </p:custDataLst>
          </p:nvPr>
        </p:nvGrpSpPr>
        <p:grpSpPr>
          <a:xfrm>
            <a:off x="642851" y="540572"/>
            <a:ext cx="10906298" cy="6043108"/>
            <a:chOff x="530352" y="612648"/>
            <a:chExt cx="8997696" cy="6848856"/>
          </a:xfrm>
        </p:grpSpPr>
        <p:grpSp>
          <p:nvGrpSpPr>
            <p:cNvPr id="108" name="Group 107" hidden="1"/>
            <p:cNvGrpSpPr/>
            <p:nvPr/>
          </p:nvGrpSpPr>
          <p:grpSpPr>
            <a:xfrm>
              <a:off x="530352" y="7159752"/>
              <a:ext cx="8997696" cy="301752"/>
              <a:chOff x="530352" y="7159752"/>
              <a:chExt cx="8997696" cy="301752"/>
            </a:xfrm>
          </p:grpSpPr>
          <p:sp>
            <p:nvSpPr>
              <p:cNvPr id="43" name="Footer block" hidden="1"/>
              <p:cNvSpPr>
                <a:spLocks noChangeArrowheads="1"/>
              </p:cNvSpPr>
              <p:nvPr/>
            </p:nvSpPr>
            <p:spPr bwMode="gray">
              <a:xfrm>
                <a:off x="6629400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44" name="Footer block" hidden="1"/>
              <p:cNvSpPr>
                <a:spLocks noChangeArrowheads="1"/>
              </p:cNvSpPr>
              <p:nvPr/>
            </p:nvSpPr>
            <p:spPr bwMode="gray">
              <a:xfrm>
                <a:off x="3584448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55" name="Footer block" hidden="1"/>
              <p:cNvSpPr>
                <a:spLocks noChangeArrowheads="1"/>
              </p:cNvSpPr>
              <p:nvPr/>
            </p:nvSpPr>
            <p:spPr bwMode="gray">
              <a:xfrm>
                <a:off x="530352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</p:grpSp>
        <p:grpSp>
          <p:nvGrpSpPr>
            <p:cNvPr id="107" name="Group 106" hidden="1"/>
            <p:cNvGrpSpPr/>
            <p:nvPr/>
          </p:nvGrpSpPr>
          <p:grpSpPr>
            <a:xfrm>
              <a:off x="530352" y="1066800"/>
              <a:ext cx="8997696" cy="835152"/>
              <a:chOff x="530352" y="1066800"/>
              <a:chExt cx="8997696" cy="835152"/>
            </a:xfrm>
          </p:grpSpPr>
          <p:sp>
            <p:nvSpPr>
              <p:cNvPr id="45" name="Title block" hidden="1"/>
              <p:cNvSpPr>
                <a:spLocks noChangeArrowheads="1"/>
              </p:cNvSpPr>
              <p:nvPr/>
            </p:nvSpPr>
            <p:spPr bwMode="gray">
              <a:xfrm>
                <a:off x="5102352" y="1066800"/>
                <a:ext cx="4425696" cy="832104"/>
              </a:xfrm>
              <a:prstGeom prst="rect">
                <a:avLst/>
              </a:prstGeom>
              <a:solidFill>
                <a:srgbClr val="FCC3D7">
                  <a:alpha val="25000"/>
                </a:srgbClr>
              </a:solidFill>
              <a:ln w="6350" cap="rnd">
                <a:solidFill>
                  <a:srgbClr val="FCC3D7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56" name="Title block" hidden="1"/>
              <p:cNvSpPr>
                <a:spLocks noChangeArrowheads="1"/>
              </p:cNvSpPr>
              <p:nvPr/>
            </p:nvSpPr>
            <p:spPr bwMode="gray">
              <a:xfrm>
                <a:off x="530352" y="1069848"/>
                <a:ext cx="4425696" cy="832104"/>
              </a:xfrm>
              <a:prstGeom prst="rect">
                <a:avLst/>
              </a:prstGeom>
              <a:solidFill>
                <a:srgbClr val="FCC3D7">
                  <a:alpha val="25000"/>
                </a:srgbClr>
              </a:solidFill>
              <a:ln w="6350" cap="rnd">
                <a:solidFill>
                  <a:srgbClr val="FCC3D7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</p:grp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12648"/>
              <a:ext cx="8988552" cy="228600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707409">
                <a:buSzPct val="90000"/>
                <a:defRPr/>
              </a:pPr>
              <a:endParaRPr lang="en-GB" sz="1235" dirty="0">
                <a:solidFill>
                  <a:schemeClr val="folHlink"/>
                </a:solidFill>
                <a:cs typeface="Arial" charset="0"/>
              </a:endParaRPr>
            </a:p>
          </p:txBody>
        </p:sp>
        <p:grpSp>
          <p:nvGrpSpPr>
            <p:cNvPr id="106" name="Group 600" hidden="1"/>
            <p:cNvGrpSpPr/>
            <p:nvPr/>
          </p:nvGrpSpPr>
          <p:grpSpPr>
            <a:xfrm>
              <a:off x="533400" y="6245352"/>
              <a:ext cx="8994648" cy="688848"/>
              <a:chOff x="533400" y="6013704"/>
              <a:chExt cx="8994648" cy="688848"/>
            </a:xfrm>
          </p:grpSpPr>
          <p:sp>
            <p:nvSpPr>
              <p:cNvPr id="50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37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51" name="Content block 605" hidden="1"/>
              <p:cNvSpPr>
                <a:spLocks noChangeArrowheads="1"/>
              </p:cNvSpPr>
              <p:nvPr/>
            </p:nvSpPr>
            <p:spPr bwMode="gray">
              <a:xfrm>
                <a:off x="6631840" y="60137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723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262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801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340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</p:grpSp>
        <p:grpSp>
          <p:nvGrpSpPr>
            <p:cNvPr id="105" name="Group 500" hidden="1"/>
            <p:cNvGrpSpPr/>
            <p:nvPr/>
          </p:nvGrpSpPr>
          <p:grpSpPr>
            <a:xfrm>
              <a:off x="533400" y="5407152"/>
              <a:ext cx="8994648" cy="688848"/>
              <a:chOff x="533400" y="5026152"/>
              <a:chExt cx="8994648" cy="688848"/>
            </a:xfrm>
          </p:grpSpPr>
          <p:sp>
            <p:nvSpPr>
              <p:cNvPr id="52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0261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53" name="Content block 505" hidden="1"/>
              <p:cNvSpPr>
                <a:spLocks noChangeArrowheads="1"/>
              </p:cNvSpPr>
              <p:nvPr/>
            </p:nvSpPr>
            <p:spPr bwMode="gray">
              <a:xfrm>
                <a:off x="6631840" y="50261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723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262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801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340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</p:grpSp>
        <p:grpSp>
          <p:nvGrpSpPr>
            <p:cNvPr id="104" name="Group 400" hidden="1"/>
            <p:cNvGrpSpPr/>
            <p:nvPr/>
          </p:nvGrpSpPr>
          <p:grpSpPr>
            <a:xfrm>
              <a:off x="533400" y="4568952"/>
              <a:ext cx="8994648" cy="688848"/>
              <a:chOff x="533400" y="4038600"/>
              <a:chExt cx="8994648" cy="688848"/>
            </a:xfrm>
          </p:grpSpPr>
          <p:sp>
            <p:nvSpPr>
              <p:cNvPr id="54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0386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64" name="Content block 405" hidden="1"/>
              <p:cNvSpPr>
                <a:spLocks noChangeArrowheads="1"/>
              </p:cNvSpPr>
              <p:nvPr/>
            </p:nvSpPr>
            <p:spPr bwMode="gray">
              <a:xfrm>
                <a:off x="6631840" y="40386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723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262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801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340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</p:grpSp>
        <p:grpSp>
          <p:nvGrpSpPr>
            <p:cNvPr id="103" name="Group 300" hidden="1"/>
            <p:cNvGrpSpPr/>
            <p:nvPr/>
          </p:nvGrpSpPr>
          <p:grpSpPr>
            <a:xfrm>
              <a:off x="533400" y="3730752"/>
              <a:ext cx="8994648" cy="688848"/>
              <a:chOff x="533400" y="3041904"/>
              <a:chExt cx="8994648" cy="688848"/>
            </a:xfrm>
          </p:grpSpPr>
          <p:sp>
            <p:nvSpPr>
              <p:cNvPr id="65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0419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70" name="Content block 305" hidden="1"/>
              <p:cNvSpPr>
                <a:spLocks noChangeArrowheads="1"/>
              </p:cNvSpPr>
              <p:nvPr/>
            </p:nvSpPr>
            <p:spPr bwMode="gray">
              <a:xfrm>
                <a:off x="6631840" y="30419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723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262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801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340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</p:grpSp>
        <p:grpSp>
          <p:nvGrpSpPr>
            <p:cNvPr id="101" name="Group 200" hidden="1"/>
            <p:cNvGrpSpPr/>
            <p:nvPr/>
          </p:nvGrpSpPr>
          <p:grpSpPr>
            <a:xfrm>
              <a:off x="533400" y="2892552"/>
              <a:ext cx="8994648" cy="688848"/>
              <a:chOff x="533400" y="1066800"/>
              <a:chExt cx="8994648" cy="688848"/>
            </a:xfrm>
          </p:grpSpPr>
          <p:sp>
            <p:nvSpPr>
              <p:cNvPr id="77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10668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82" name="Content block 205" hidden="1"/>
              <p:cNvSpPr>
                <a:spLocks noChangeArrowheads="1"/>
              </p:cNvSpPr>
              <p:nvPr/>
            </p:nvSpPr>
            <p:spPr bwMode="gray">
              <a:xfrm>
                <a:off x="6631840" y="10668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66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723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67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262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68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801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69" name="Content block 201" hidden="1"/>
              <p:cNvSpPr>
                <a:spLocks noChangeArrowheads="1"/>
              </p:cNvSpPr>
              <p:nvPr/>
            </p:nvSpPr>
            <p:spPr bwMode="gray">
              <a:xfrm>
                <a:off x="53340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</p:grpSp>
        <p:grpSp>
          <p:nvGrpSpPr>
            <p:cNvPr id="102" name="Group 100" hidden="1"/>
            <p:cNvGrpSpPr/>
            <p:nvPr/>
          </p:nvGrpSpPr>
          <p:grpSpPr>
            <a:xfrm>
              <a:off x="533400" y="2054352"/>
              <a:ext cx="8994648" cy="688848"/>
              <a:chOff x="533400" y="2054352"/>
              <a:chExt cx="8994648" cy="688848"/>
            </a:xfrm>
          </p:grpSpPr>
          <p:sp>
            <p:nvSpPr>
              <p:cNvPr id="71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0543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76" name="Content block 105" hidden="1"/>
              <p:cNvSpPr>
                <a:spLocks noChangeArrowheads="1"/>
              </p:cNvSpPr>
              <p:nvPr/>
            </p:nvSpPr>
            <p:spPr bwMode="gray">
              <a:xfrm>
                <a:off x="6631840" y="20543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72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723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73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262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74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801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75" name="Content block 101" hidden="1"/>
              <p:cNvSpPr>
                <a:spLocks noChangeArrowheads="1"/>
              </p:cNvSpPr>
              <p:nvPr/>
            </p:nvSpPr>
            <p:spPr bwMode="gray">
              <a:xfrm>
                <a:off x="53340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851" y="943983"/>
            <a:ext cx="10906298" cy="7422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851" y="1815353"/>
            <a:ext cx="10906298" cy="43072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09760" y="6252882"/>
            <a:ext cx="2028305" cy="13716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94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178781E-E633-48FC-8E57-F3EC3C4CC20A}" type="datetimeFigureOut">
              <a:rPr lang="en-US" smtClean="0"/>
              <a:t>04/07/2019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851" y="6252882"/>
            <a:ext cx="7004858" cy="13716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794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09760" y="6390042"/>
            <a:ext cx="2028305" cy="13716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94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1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</p:sldLayoutIdLst>
  <p:txStyles>
    <p:titleStyle>
      <a:lvl1pPr algn="l" defTabSz="899010" rtl="0" eaLnBrk="1" latinLnBrk="0" hangingPunct="1">
        <a:spcBef>
          <a:spcPct val="0"/>
        </a:spcBef>
        <a:buNone/>
        <a:defRPr sz="1235" b="1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Wingdings" pitchFamily="2" charset="2"/>
        <a:buNone/>
        <a:tabLst/>
        <a:defRPr sz="971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07320" marR="0" indent="-201717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Times New Roman" pitchFamily="18" charset="0"/>
        <a:buChar char="•"/>
        <a:tabLst/>
        <a:defRPr sz="971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2963" marR="0" indent="-203305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Arial" pitchFamily="34" charset="0"/>
        <a:buChar char="-"/>
        <a:tabLst/>
        <a:defRPr sz="971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13092" marR="0" indent="-203305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Georgia" pitchFamily="18" charset="0"/>
        <a:buChar char="◦"/>
        <a:tabLst/>
        <a:defRPr sz="971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06867" marR="0" indent="-201717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Georgia" pitchFamily="18" charset="0"/>
        <a:buChar char="›"/>
        <a:tabLst/>
        <a:defRPr sz="971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6482" indent="-203305" algn="l" defTabSz="8990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971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2963" indent="-201717" algn="l" defTabSz="8990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971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13092" indent="-201717" algn="l" defTabSz="8990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971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899010" rtl="0" eaLnBrk="1" latinLnBrk="0" hangingPunct="1">
        <a:lnSpc>
          <a:spcPct val="100000"/>
        </a:lnSpc>
        <a:spcBef>
          <a:spcPts val="0"/>
        </a:spcBef>
        <a:spcAft>
          <a:spcPts val="529"/>
        </a:spcAft>
        <a:buFont typeface="Arial" pitchFamily="34" charset="0"/>
        <a:buNone/>
        <a:defRPr lang="en-GB" sz="971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9505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99010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48516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98021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47527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97032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46538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96043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8781E-E633-48FC-8E57-F3EC3C4CC20A}" type="datetimeFigureOut">
              <a:rPr lang="en-US" smtClean="0"/>
              <a:t>04/07/2019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3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8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5" Type="http://schemas.openxmlformats.org/officeDocument/2006/relationships/chart" Target="../charts/char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Co Quarterly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Q1  - Apr- May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3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9712" y="0"/>
            <a:ext cx="9144000" cy="9104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108" y="1590358"/>
            <a:ext cx="9144000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Team Details(slide 3)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Sales demographics by Region and Market(slide 4)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Product Sales Report </a:t>
            </a:r>
            <a:r>
              <a:rPr lang="en-US" dirty="0"/>
              <a:t>C</a:t>
            </a:r>
            <a:r>
              <a:rPr lang="en-US" dirty="0" smtClean="0"/>
              <a:t>ard( slide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0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A486751-286A-47F2-8999-B818493713E0}"/>
              </a:ext>
            </a:extLst>
          </p:cNvPr>
          <p:cNvSpPr/>
          <p:nvPr/>
        </p:nvSpPr>
        <p:spPr>
          <a:xfrm rot="9609533">
            <a:off x="10636508" y="-801800"/>
            <a:ext cx="1971476" cy="1971476"/>
          </a:xfrm>
          <a:prstGeom prst="rect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590CD3-B2E2-4B93-893D-61C85DD7A172}"/>
              </a:ext>
            </a:extLst>
          </p:cNvPr>
          <p:cNvSpPr txBox="1"/>
          <p:nvPr/>
        </p:nvSpPr>
        <p:spPr>
          <a:xfrm>
            <a:off x="2171700" y="65469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Meet Our Researcher Team.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273D22-ACCE-49BD-AD05-65192013196C}"/>
              </a:ext>
            </a:extLst>
          </p:cNvPr>
          <p:cNvCxnSpPr>
            <a:cxnSpLocks/>
          </p:cNvCxnSpPr>
          <p:nvPr/>
        </p:nvCxnSpPr>
        <p:spPr>
          <a:xfrm>
            <a:off x="4568354" y="1412401"/>
            <a:ext cx="10728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99DD8-B511-49DC-8420-692B0133C95A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2A29C15-4498-4508-A0C3-F0C9F8F8F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10" y="2391062"/>
            <a:ext cx="2383788" cy="2075876"/>
          </a:xfrm>
          <a:prstGeom prst="hexagon">
            <a:avLst/>
          </a:prstGeom>
          <a:ln w="41275">
            <a:solidFill>
              <a:schemeClr val="accent3"/>
            </a:solidFill>
          </a:ln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EEE01B-986B-48DF-8D07-AE22ADCC4D12}"/>
              </a:ext>
            </a:extLst>
          </p:cNvPr>
          <p:cNvSpPr txBox="1"/>
          <p:nvPr/>
        </p:nvSpPr>
        <p:spPr>
          <a:xfrm>
            <a:off x="861758" y="5033700"/>
            <a:ext cx="1893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81660D-650E-474E-92DD-4A7119502CEB}"/>
              </a:ext>
            </a:extLst>
          </p:cNvPr>
          <p:cNvSpPr txBox="1"/>
          <p:nvPr/>
        </p:nvSpPr>
        <p:spPr>
          <a:xfrm>
            <a:off x="6633838" y="5033759"/>
            <a:ext cx="1893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ECE460-6A85-42EF-8520-5DDD24FF7169}"/>
              </a:ext>
            </a:extLst>
          </p:cNvPr>
          <p:cNvSpPr txBox="1"/>
          <p:nvPr/>
        </p:nvSpPr>
        <p:spPr>
          <a:xfrm>
            <a:off x="9519878" y="5033700"/>
            <a:ext cx="1893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E7995F-AC3F-42AC-B0C6-07731DB55997}"/>
              </a:ext>
            </a:extLst>
          </p:cNvPr>
          <p:cNvSpPr txBox="1"/>
          <p:nvPr/>
        </p:nvSpPr>
        <p:spPr>
          <a:xfrm>
            <a:off x="3747798" y="5033700"/>
            <a:ext cx="1893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BC6016-60A2-405E-A057-7DB70972D7EA}"/>
              </a:ext>
            </a:extLst>
          </p:cNvPr>
          <p:cNvSpPr txBox="1"/>
          <p:nvPr/>
        </p:nvSpPr>
        <p:spPr>
          <a:xfrm>
            <a:off x="931484" y="5595931"/>
            <a:ext cx="1757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Sameer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9A082-40EA-4254-BF9E-89A4A4782259}"/>
              </a:ext>
            </a:extLst>
          </p:cNvPr>
          <p:cNvSpPr txBox="1"/>
          <p:nvPr/>
        </p:nvSpPr>
        <p:spPr>
          <a:xfrm>
            <a:off x="9584078" y="5595931"/>
            <a:ext cx="1757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Suresh P.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E3F3AA-501B-4E6A-9A00-9F4716E87E69}"/>
              </a:ext>
            </a:extLst>
          </p:cNvPr>
          <p:cNvSpPr txBox="1"/>
          <p:nvPr/>
        </p:nvSpPr>
        <p:spPr>
          <a:xfrm>
            <a:off x="6701722" y="5595932"/>
            <a:ext cx="1757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Rakesh B.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CD74E9-EA7E-472E-8862-265C75B874EB}"/>
              </a:ext>
            </a:extLst>
          </p:cNvPr>
          <p:cNvSpPr txBox="1"/>
          <p:nvPr/>
        </p:nvSpPr>
        <p:spPr>
          <a:xfrm>
            <a:off x="3815682" y="5600462"/>
            <a:ext cx="1757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Pavan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K.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0" name="Diagonal Stripe 19">
            <a:extLst>
              <a:ext uri="{FF2B5EF4-FFF2-40B4-BE49-F238E27FC236}">
                <a16:creationId xmlns:a16="http://schemas.microsoft.com/office/drawing/2014/main" id="{F8DB02A4-2B25-4C80-BA46-88176543ED15}"/>
              </a:ext>
            </a:extLst>
          </p:cNvPr>
          <p:cNvSpPr/>
          <p:nvPr/>
        </p:nvSpPr>
        <p:spPr>
          <a:xfrm>
            <a:off x="0" y="0"/>
            <a:ext cx="3149599" cy="3149599"/>
          </a:xfrm>
          <a:prstGeom prst="diagStripe">
            <a:avLst/>
          </a:prstGeom>
          <a:solidFill>
            <a:schemeClr val="accent2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2B82EBB-0866-4EED-8D4B-2801FC487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347" y="2391062"/>
            <a:ext cx="2357047" cy="2075876"/>
          </a:xfrm>
          <a:prstGeom prst="hexagon">
            <a:avLst/>
          </a:prstGeom>
          <a:ln w="41275">
            <a:solidFill>
              <a:schemeClr val="accent3"/>
            </a:solidFill>
          </a:ln>
          <a:effectLst/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FB46EB2-2599-46F2-9CF3-2DE63451C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62" y="2391062"/>
            <a:ext cx="2244438" cy="2075876"/>
          </a:xfrm>
          <a:prstGeom prst="hexagon">
            <a:avLst/>
          </a:prstGeom>
          <a:ln w="41275">
            <a:solidFill>
              <a:schemeClr val="accent3"/>
            </a:solidFill>
          </a:ln>
          <a:effectLst/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3C23BCC-51CF-4F5D-8922-56B24556E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483" y="2391062"/>
            <a:ext cx="2244438" cy="2075876"/>
          </a:xfrm>
          <a:prstGeom prst="hexagon">
            <a:avLst/>
          </a:prstGeom>
          <a:ln w="41275">
            <a:solidFill>
              <a:schemeClr val="accent3"/>
            </a:solidFill>
          </a:ln>
          <a:effectLst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509712" y="0"/>
            <a:ext cx="9144000" cy="91045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Team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32098" y="144171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Sales Demographics by Region and Market</a:t>
            </a:r>
            <a:br>
              <a:rPr lang="en-US" altLang="zh-CN" dirty="0" smtClean="0"/>
            </a:br>
            <a:endParaRPr lang="en-US" altLang="zh-CN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39408" y="1150757"/>
            <a:ext cx="7747292" cy="5536688"/>
            <a:chOff x="451167" y="1358525"/>
            <a:chExt cx="8346817" cy="5193629"/>
          </a:xfrm>
        </p:grpSpPr>
        <p:sp>
          <p:nvSpPr>
            <p:cNvPr id="55" name="Freeform 4"/>
            <p:cNvSpPr>
              <a:spLocks/>
            </p:cNvSpPr>
            <p:nvPr/>
          </p:nvSpPr>
          <p:spPr bwMode="auto">
            <a:xfrm>
              <a:off x="2405250" y="2572963"/>
              <a:ext cx="1343025" cy="1214438"/>
            </a:xfrm>
            <a:custGeom>
              <a:avLst/>
              <a:gdLst>
                <a:gd name="T0" fmla="*/ 0 w 4231"/>
                <a:gd name="T1" fmla="*/ 0 h 3825"/>
                <a:gd name="T2" fmla="*/ 0 w 4231"/>
                <a:gd name="T3" fmla="*/ 0 h 3825"/>
                <a:gd name="T4" fmla="*/ 0 w 4231"/>
                <a:gd name="T5" fmla="*/ 0 h 3825"/>
                <a:gd name="T6" fmla="*/ 0 w 4231"/>
                <a:gd name="T7" fmla="*/ 0 h 3825"/>
                <a:gd name="T8" fmla="*/ 0 w 4231"/>
                <a:gd name="T9" fmla="*/ 0 h 3825"/>
                <a:gd name="T10" fmla="*/ 0 w 4231"/>
                <a:gd name="T11" fmla="*/ 0 h 3825"/>
                <a:gd name="T12" fmla="*/ 0 w 4231"/>
                <a:gd name="T13" fmla="*/ 0 h 3825"/>
                <a:gd name="T14" fmla="*/ 0 w 4231"/>
                <a:gd name="T15" fmla="*/ 0 h 3825"/>
                <a:gd name="T16" fmla="*/ 0 w 4231"/>
                <a:gd name="T17" fmla="*/ 0 h 3825"/>
                <a:gd name="T18" fmla="*/ 0 w 4231"/>
                <a:gd name="T19" fmla="*/ 0 h 3825"/>
                <a:gd name="T20" fmla="*/ 0 w 4231"/>
                <a:gd name="T21" fmla="*/ 0 h 3825"/>
                <a:gd name="T22" fmla="*/ 0 w 4231"/>
                <a:gd name="T23" fmla="*/ 0 h 3825"/>
                <a:gd name="T24" fmla="*/ 0 w 4231"/>
                <a:gd name="T25" fmla="*/ 0 h 3825"/>
                <a:gd name="T26" fmla="*/ 0 w 4231"/>
                <a:gd name="T27" fmla="*/ 0 h 3825"/>
                <a:gd name="T28" fmla="*/ 0 w 4231"/>
                <a:gd name="T29" fmla="*/ 0 h 3825"/>
                <a:gd name="T30" fmla="*/ 0 w 4231"/>
                <a:gd name="T31" fmla="*/ 0 h 3825"/>
                <a:gd name="T32" fmla="*/ 0 w 4231"/>
                <a:gd name="T33" fmla="*/ 0 h 3825"/>
                <a:gd name="T34" fmla="*/ 0 w 4231"/>
                <a:gd name="T35" fmla="*/ 0 h 3825"/>
                <a:gd name="T36" fmla="*/ 0 w 4231"/>
                <a:gd name="T37" fmla="*/ 0 h 3825"/>
                <a:gd name="T38" fmla="*/ 0 w 4231"/>
                <a:gd name="T39" fmla="*/ 0 h 3825"/>
                <a:gd name="T40" fmla="*/ 0 w 4231"/>
                <a:gd name="T41" fmla="*/ 0 h 3825"/>
                <a:gd name="T42" fmla="*/ 0 w 4231"/>
                <a:gd name="T43" fmla="*/ 0 h 3825"/>
                <a:gd name="T44" fmla="*/ 0 w 4231"/>
                <a:gd name="T45" fmla="*/ 0 h 3825"/>
                <a:gd name="T46" fmla="*/ 0 w 4231"/>
                <a:gd name="T47" fmla="*/ 0 h 3825"/>
                <a:gd name="T48" fmla="*/ 0 w 4231"/>
                <a:gd name="T49" fmla="*/ 0 h 3825"/>
                <a:gd name="T50" fmla="*/ 0 w 4231"/>
                <a:gd name="T51" fmla="*/ 0 h 3825"/>
                <a:gd name="T52" fmla="*/ 0 w 4231"/>
                <a:gd name="T53" fmla="*/ 0 h 3825"/>
                <a:gd name="T54" fmla="*/ 0 w 4231"/>
                <a:gd name="T55" fmla="*/ 0 h 3825"/>
                <a:gd name="T56" fmla="*/ 0 w 4231"/>
                <a:gd name="T57" fmla="*/ 0 h 3825"/>
                <a:gd name="T58" fmla="*/ 0 w 4231"/>
                <a:gd name="T59" fmla="*/ 0 h 3825"/>
                <a:gd name="T60" fmla="*/ 0 w 4231"/>
                <a:gd name="T61" fmla="*/ 0 h 3825"/>
                <a:gd name="T62" fmla="*/ 0 w 4231"/>
                <a:gd name="T63" fmla="*/ 0 h 3825"/>
                <a:gd name="T64" fmla="*/ 0 w 4231"/>
                <a:gd name="T65" fmla="*/ 0 h 3825"/>
                <a:gd name="T66" fmla="*/ 0 w 4231"/>
                <a:gd name="T67" fmla="*/ 0 h 3825"/>
                <a:gd name="T68" fmla="*/ 0 w 4231"/>
                <a:gd name="T69" fmla="*/ 0 h 3825"/>
                <a:gd name="T70" fmla="*/ 0 w 4231"/>
                <a:gd name="T71" fmla="*/ 0 h 3825"/>
                <a:gd name="T72" fmla="*/ 0 w 4231"/>
                <a:gd name="T73" fmla="*/ 0 h 3825"/>
                <a:gd name="T74" fmla="*/ 0 w 4231"/>
                <a:gd name="T75" fmla="*/ 0 h 3825"/>
                <a:gd name="T76" fmla="*/ 0 w 4231"/>
                <a:gd name="T77" fmla="*/ 0 h 3825"/>
                <a:gd name="T78" fmla="*/ 0 w 4231"/>
                <a:gd name="T79" fmla="*/ 0 h 3825"/>
                <a:gd name="T80" fmla="*/ 0 w 4231"/>
                <a:gd name="T81" fmla="*/ 0 h 3825"/>
                <a:gd name="T82" fmla="*/ 0 w 4231"/>
                <a:gd name="T83" fmla="*/ 0 h 3825"/>
                <a:gd name="T84" fmla="*/ 0 w 4231"/>
                <a:gd name="T85" fmla="*/ 0 h 3825"/>
                <a:gd name="T86" fmla="*/ 0 w 4231"/>
                <a:gd name="T87" fmla="*/ 0 h 3825"/>
                <a:gd name="T88" fmla="*/ 0 w 4231"/>
                <a:gd name="T89" fmla="*/ 0 h 3825"/>
                <a:gd name="T90" fmla="*/ 0 w 4231"/>
                <a:gd name="T91" fmla="*/ 0 h 3825"/>
                <a:gd name="T92" fmla="*/ 0 w 4231"/>
                <a:gd name="T93" fmla="*/ 0 h 382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231" h="3825">
                  <a:moveTo>
                    <a:pt x="726" y="2859"/>
                  </a:moveTo>
                  <a:lnTo>
                    <a:pt x="646" y="2739"/>
                  </a:lnTo>
                  <a:lnTo>
                    <a:pt x="631" y="2649"/>
                  </a:lnTo>
                  <a:lnTo>
                    <a:pt x="545" y="2502"/>
                  </a:lnTo>
                  <a:lnTo>
                    <a:pt x="572" y="2430"/>
                  </a:lnTo>
                  <a:lnTo>
                    <a:pt x="500" y="2309"/>
                  </a:lnTo>
                  <a:lnTo>
                    <a:pt x="380" y="2319"/>
                  </a:lnTo>
                  <a:lnTo>
                    <a:pt x="256" y="2139"/>
                  </a:lnTo>
                  <a:lnTo>
                    <a:pt x="302" y="1994"/>
                  </a:lnTo>
                  <a:lnTo>
                    <a:pt x="336" y="1808"/>
                  </a:lnTo>
                  <a:lnTo>
                    <a:pt x="212" y="1800"/>
                  </a:lnTo>
                  <a:lnTo>
                    <a:pt x="45" y="1748"/>
                  </a:lnTo>
                  <a:lnTo>
                    <a:pt x="0" y="1662"/>
                  </a:lnTo>
                  <a:lnTo>
                    <a:pt x="18" y="1524"/>
                  </a:lnTo>
                  <a:lnTo>
                    <a:pt x="174" y="1380"/>
                  </a:lnTo>
                  <a:lnTo>
                    <a:pt x="323" y="1251"/>
                  </a:lnTo>
                  <a:lnTo>
                    <a:pt x="473" y="1032"/>
                  </a:lnTo>
                  <a:lnTo>
                    <a:pt x="542" y="1029"/>
                  </a:lnTo>
                  <a:lnTo>
                    <a:pt x="621" y="1064"/>
                  </a:lnTo>
                  <a:lnTo>
                    <a:pt x="617" y="1193"/>
                  </a:lnTo>
                  <a:lnTo>
                    <a:pt x="705" y="1229"/>
                  </a:lnTo>
                  <a:lnTo>
                    <a:pt x="915" y="1170"/>
                  </a:lnTo>
                  <a:lnTo>
                    <a:pt x="1163" y="1155"/>
                  </a:lnTo>
                  <a:lnTo>
                    <a:pt x="1250" y="999"/>
                  </a:lnTo>
                  <a:lnTo>
                    <a:pt x="1355" y="912"/>
                  </a:lnTo>
                  <a:lnTo>
                    <a:pt x="1416" y="763"/>
                  </a:lnTo>
                  <a:lnTo>
                    <a:pt x="1533" y="639"/>
                  </a:lnTo>
                  <a:lnTo>
                    <a:pt x="1659" y="624"/>
                  </a:lnTo>
                  <a:lnTo>
                    <a:pt x="1802" y="465"/>
                  </a:lnTo>
                  <a:lnTo>
                    <a:pt x="1904" y="300"/>
                  </a:lnTo>
                  <a:lnTo>
                    <a:pt x="2001" y="60"/>
                  </a:lnTo>
                  <a:lnTo>
                    <a:pt x="2211" y="0"/>
                  </a:lnTo>
                  <a:lnTo>
                    <a:pt x="2288" y="83"/>
                  </a:lnTo>
                  <a:lnTo>
                    <a:pt x="2523" y="114"/>
                  </a:lnTo>
                  <a:lnTo>
                    <a:pt x="2491" y="198"/>
                  </a:lnTo>
                  <a:lnTo>
                    <a:pt x="2550" y="285"/>
                  </a:lnTo>
                  <a:lnTo>
                    <a:pt x="2553" y="447"/>
                  </a:lnTo>
                  <a:lnTo>
                    <a:pt x="2658" y="458"/>
                  </a:lnTo>
                  <a:lnTo>
                    <a:pt x="2797" y="478"/>
                  </a:lnTo>
                  <a:lnTo>
                    <a:pt x="2931" y="453"/>
                  </a:lnTo>
                  <a:lnTo>
                    <a:pt x="2925" y="585"/>
                  </a:lnTo>
                  <a:lnTo>
                    <a:pt x="2986" y="661"/>
                  </a:lnTo>
                  <a:lnTo>
                    <a:pt x="2976" y="868"/>
                  </a:lnTo>
                  <a:lnTo>
                    <a:pt x="3124" y="976"/>
                  </a:lnTo>
                  <a:lnTo>
                    <a:pt x="3183" y="1110"/>
                  </a:lnTo>
                  <a:lnTo>
                    <a:pt x="3156" y="1255"/>
                  </a:lnTo>
                  <a:lnTo>
                    <a:pt x="3229" y="1276"/>
                  </a:lnTo>
                  <a:lnTo>
                    <a:pt x="3277" y="1139"/>
                  </a:lnTo>
                  <a:lnTo>
                    <a:pt x="3376" y="1113"/>
                  </a:lnTo>
                  <a:lnTo>
                    <a:pt x="3420" y="1200"/>
                  </a:lnTo>
                  <a:lnTo>
                    <a:pt x="3517" y="1158"/>
                  </a:lnTo>
                  <a:lnTo>
                    <a:pt x="3592" y="1059"/>
                  </a:lnTo>
                  <a:lnTo>
                    <a:pt x="3623" y="1198"/>
                  </a:lnTo>
                  <a:lnTo>
                    <a:pt x="3623" y="1358"/>
                  </a:lnTo>
                  <a:lnTo>
                    <a:pt x="3694" y="1305"/>
                  </a:lnTo>
                  <a:lnTo>
                    <a:pt x="3832" y="1320"/>
                  </a:lnTo>
                  <a:lnTo>
                    <a:pt x="3819" y="1429"/>
                  </a:lnTo>
                  <a:lnTo>
                    <a:pt x="3946" y="1594"/>
                  </a:lnTo>
                  <a:lnTo>
                    <a:pt x="3923" y="1733"/>
                  </a:lnTo>
                  <a:lnTo>
                    <a:pt x="3893" y="1828"/>
                  </a:lnTo>
                  <a:lnTo>
                    <a:pt x="3873" y="1888"/>
                  </a:lnTo>
                  <a:lnTo>
                    <a:pt x="4043" y="1813"/>
                  </a:lnTo>
                  <a:lnTo>
                    <a:pt x="4143" y="1828"/>
                  </a:lnTo>
                  <a:lnTo>
                    <a:pt x="4218" y="1783"/>
                  </a:lnTo>
                  <a:lnTo>
                    <a:pt x="4231" y="1856"/>
                  </a:lnTo>
                  <a:lnTo>
                    <a:pt x="4174" y="1956"/>
                  </a:lnTo>
                  <a:lnTo>
                    <a:pt x="4051" y="1944"/>
                  </a:lnTo>
                  <a:lnTo>
                    <a:pt x="3939" y="2078"/>
                  </a:lnTo>
                  <a:lnTo>
                    <a:pt x="3789" y="2084"/>
                  </a:lnTo>
                  <a:lnTo>
                    <a:pt x="3623" y="2214"/>
                  </a:lnTo>
                  <a:lnTo>
                    <a:pt x="3548" y="2319"/>
                  </a:lnTo>
                  <a:lnTo>
                    <a:pt x="3408" y="2379"/>
                  </a:lnTo>
                  <a:lnTo>
                    <a:pt x="3408" y="2519"/>
                  </a:lnTo>
                  <a:lnTo>
                    <a:pt x="3498" y="2664"/>
                  </a:lnTo>
                  <a:lnTo>
                    <a:pt x="3653" y="2679"/>
                  </a:lnTo>
                  <a:lnTo>
                    <a:pt x="3813" y="2609"/>
                  </a:lnTo>
                  <a:lnTo>
                    <a:pt x="3833" y="2774"/>
                  </a:lnTo>
                  <a:lnTo>
                    <a:pt x="3603" y="2804"/>
                  </a:lnTo>
                  <a:lnTo>
                    <a:pt x="3533" y="2859"/>
                  </a:lnTo>
                  <a:lnTo>
                    <a:pt x="3574" y="2907"/>
                  </a:lnTo>
                  <a:lnTo>
                    <a:pt x="3531" y="2943"/>
                  </a:lnTo>
                  <a:lnTo>
                    <a:pt x="3638" y="2999"/>
                  </a:lnTo>
                  <a:lnTo>
                    <a:pt x="3678" y="3105"/>
                  </a:lnTo>
                  <a:lnTo>
                    <a:pt x="3608" y="3119"/>
                  </a:lnTo>
                  <a:lnTo>
                    <a:pt x="3528" y="3104"/>
                  </a:lnTo>
                  <a:lnTo>
                    <a:pt x="3548" y="3219"/>
                  </a:lnTo>
                  <a:lnTo>
                    <a:pt x="3615" y="3282"/>
                  </a:lnTo>
                  <a:lnTo>
                    <a:pt x="3559" y="3328"/>
                  </a:lnTo>
                  <a:lnTo>
                    <a:pt x="3495" y="3298"/>
                  </a:lnTo>
                  <a:lnTo>
                    <a:pt x="3451" y="3220"/>
                  </a:lnTo>
                  <a:lnTo>
                    <a:pt x="3378" y="3269"/>
                  </a:lnTo>
                  <a:lnTo>
                    <a:pt x="3218" y="3219"/>
                  </a:lnTo>
                  <a:lnTo>
                    <a:pt x="3128" y="3299"/>
                  </a:lnTo>
                  <a:lnTo>
                    <a:pt x="3093" y="3414"/>
                  </a:lnTo>
                  <a:lnTo>
                    <a:pt x="2963" y="3494"/>
                  </a:lnTo>
                  <a:lnTo>
                    <a:pt x="2853" y="3414"/>
                  </a:lnTo>
                  <a:lnTo>
                    <a:pt x="2888" y="3354"/>
                  </a:lnTo>
                  <a:lnTo>
                    <a:pt x="3003" y="3333"/>
                  </a:lnTo>
                  <a:lnTo>
                    <a:pt x="3000" y="3240"/>
                  </a:lnTo>
                  <a:lnTo>
                    <a:pt x="2978" y="3149"/>
                  </a:lnTo>
                  <a:lnTo>
                    <a:pt x="3079" y="3120"/>
                  </a:lnTo>
                  <a:lnTo>
                    <a:pt x="3054" y="3016"/>
                  </a:lnTo>
                  <a:lnTo>
                    <a:pt x="2978" y="2954"/>
                  </a:lnTo>
                  <a:lnTo>
                    <a:pt x="2858" y="2994"/>
                  </a:lnTo>
                  <a:lnTo>
                    <a:pt x="2753" y="2954"/>
                  </a:lnTo>
                  <a:lnTo>
                    <a:pt x="2823" y="2829"/>
                  </a:lnTo>
                  <a:lnTo>
                    <a:pt x="2723" y="2814"/>
                  </a:lnTo>
                  <a:lnTo>
                    <a:pt x="2673" y="2894"/>
                  </a:lnTo>
                  <a:lnTo>
                    <a:pt x="2568" y="2859"/>
                  </a:lnTo>
                  <a:lnTo>
                    <a:pt x="2543" y="2994"/>
                  </a:lnTo>
                  <a:lnTo>
                    <a:pt x="2527" y="3072"/>
                  </a:lnTo>
                  <a:lnTo>
                    <a:pt x="2568" y="3128"/>
                  </a:lnTo>
                  <a:lnTo>
                    <a:pt x="2508" y="3189"/>
                  </a:lnTo>
                  <a:lnTo>
                    <a:pt x="2583" y="3224"/>
                  </a:lnTo>
                  <a:lnTo>
                    <a:pt x="2628" y="3329"/>
                  </a:lnTo>
                  <a:lnTo>
                    <a:pt x="2573" y="3419"/>
                  </a:lnTo>
                  <a:lnTo>
                    <a:pt x="2595" y="3540"/>
                  </a:lnTo>
                  <a:lnTo>
                    <a:pt x="2407" y="3644"/>
                  </a:lnTo>
                  <a:lnTo>
                    <a:pt x="2378" y="3714"/>
                  </a:lnTo>
                  <a:lnTo>
                    <a:pt x="2496" y="3779"/>
                  </a:lnTo>
                  <a:lnTo>
                    <a:pt x="2389" y="3825"/>
                  </a:lnTo>
                  <a:lnTo>
                    <a:pt x="2274" y="3825"/>
                  </a:lnTo>
                  <a:lnTo>
                    <a:pt x="2105" y="3689"/>
                  </a:lnTo>
                  <a:lnTo>
                    <a:pt x="1926" y="3599"/>
                  </a:lnTo>
                  <a:lnTo>
                    <a:pt x="1926" y="3524"/>
                  </a:lnTo>
                  <a:lnTo>
                    <a:pt x="1829" y="3477"/>
                  </a:lnTo>
                  <a:lnTo>
                    <a:pt x="1791" y="3419"/>
                  </a:lnTo>
                  <a:lnTo>
                    <a:pt x="1862" y="3327"/>
                  </a:lnTo>
                  <a:lnTo>
                    <a:pt x="1808" y="3263"/>
                  </a:lnTo>
                  <a:lnTo>
                    <a:pt x="1731" y="3267"/>
                  </a:lnTo>
                  <a:lnTo>
                    <a:pt x="1688" y="3164"/>
                  </a:lnTo>
                  <a:lnTo>
                    <a:pt x="1756" y="3099"/>
                  </a:lnTo>
                  <a:lnTo>
                    <a:pt x="1641" y="3039"/>
                  </a:lnTo>
                  <a:lnTo>
                    <a:pt x="1539" y="3068"/>
                  </a:lnTo>
                  <a:lnTo>
                    <a:pt x="1386" y="2994"/>
                  </a:lnTo>
                  <a:lnTo>
                    <a:pt x="1277" y="2967"/>
                  </a:lnTo>
                  <a:lnTo>
                    <a:pt x="1206" y="2877"/>
                  </a:lnTo>
                  <a:lnTo>
                    <a:pt x="1112" y="2918"/>
                  </a:lnTo>
                  <a:lnTo>
                    <a:pt x="972" y="2892"/>
                  </a:lnTo>
                  <a:lnTo>
                    <a:pt x="822" y="2894"/>
                  </a:lnTo>
                  <a:lnTo>
                    <a:pt x="726" y="2859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Freeform 5"/>
            <p:cNvSpPr>
              <a:spLocks/>
            </p:cNvSpPr>
            <p:nvPr/>
          </p:nvSpPr>
          <p:spPr bwMode="auto">
            <a:xfrm>
              <a:off x="2138550" y="3481013"/>
              <a:ext cx="992188" cy="798513"/>
            </a:xfrm>
            <a:custGeom>
              <a:avLst/>
              <a:gdLst>
                <a:gd name="T0" fmla="*/ 0 w 3126"/>
                <a:gd name="T1" fmla="*/ 0 h 2517"/>
                <a:gd name="T2" fmla="*/ 0 w 3126"/>
                <a:gd name="T3" fmla="*/ 0 h 2517"/>
                <a:gd name="T4" fmla="*/ 0 w 3126"/>
                <a:gd name="T5" fmla="*/ 0 h 2517"/>
                <a:gd name="T6" fmla="*/ 0 w 3126"/>
                <a:gd name="T7" fmla="*/ 0 h 2517"/>
                <a:gd name="T8" fmla="*/ 0 w 3126"/>
                <a:gd name="T9" fmla="*/ 0 h 2517"/>
                <a:gd name="T10" fmla="*/ 0 w 3126"/>
                <a:gd name="T11" fmla="*/ 0 h 2517"/>
                <a:gd name="T12" fmla="*/ 0 w 3126"/>
                <a:gd name="T13" fmla="*/ 0 h 2517"/>
                <a:gd name="T14" fmla="*/ 0 w 3126"/>
                <a:gd name="T15" fmla="*/ 0 h 2517"/>
                <a:gd name="T16" fmla="*/ 0 w 3126"/>
                <a:gd name="T17" fmla="*/ 0 h 2517"/>
                <a:gd name="T18" fmla="*/ 0 w 3126"/>
                <a:gd name="T19" fmla="*/ 0 h 2517"/>
                <a:gd name="T20" fmla="*/ 0 w 3126"/>
                <a:gd name="T21" fmla="*/ 0 h 2517"/>
                <a:gd name="T22" fmla="*/ 0 w 3126"/>
                <a:gd name="T23" fmla="*/ 0 h 2517"/>
                <a:gd name="T24" fmla="*/ 0 w 3126"/>
                <a:gd name="T25" fmla="*/ 0 h 2517"/>
                <a:gd name="T26" fmla="*/ 0 w 3126"/>
                <a:gd name="T27" fmla="*/ 0 h 2517"/>
                <a:gd name="T28" fmla="*/ 0 w 3126"/>
                <a:gd name="T29" fmla="*/ 0 h 2517"/>
                <a:gd name="T30" fmla="*/ 0 w 3126"/>
                <a:gd name="T31" fmla="*/ 0 h 2517"/>
                <a:gd name="T32" fmla="*/ 0 w 3126"/>
                <a:gd name="T33" fmla="*/ 0 h 2517"/>
                <a:gd name="T34" fmla="*/ 0 w 3126"/>
                <a:gd name="T35" fmla="*/ 0 h 2517"/>
                <a:gd name="T36" fmla="*/ 0 w 3126"/>
                <a:gd name="T37" fmla="*/ 0 h 2517"/>
                <a:gd name="T38" fmla="*/ 0 w 3126"/>
                <a:gd name="T39" fmla="*/ 0 h 2517"/>
                <a:gd name="T40" fmla="*/ 0 w 3126"/>
                <a:gd name="T41" fmla="*/ 0 h 2517"/>
                <a:gd name="T42" fmla="*/ 0 w 3126"/>
                <a:gd name="T43" fmla="*/ 0 h 2517"/>
                <a:gd name="T44" fmla="*/ 0 w 3126"/>
                <a:gd name="T45" fmla="*/ 0 h 2517"/>
                <a:gd name="T46" fmla="*/ 0 w 3126"/>
                <a:gd name="T47" fmla="*/ 0 h 2517"/>
                <a:gd name="T48" fmla="*/ 0 w 3126"/>
                <a:gd name="T49" fmla="*/ 0 h 2517"/>
                <a:gd name="T50" fmla="*/ 0 w 3126"/>
                <a:gd name="T51" fmla="*/ 0 h 2517"/>
                <a:gd name="T52" fmla="*/ 0 w 3126"/>
                <a:gd name="T53" fmla="*/ 0 h 2517"/>
                <a:gd name="T54" fmla="*/ 0 w 3126"/>
                <a:gd name="T55" fmla="*/ 0 h 2517"/>
                <a:gd name="T56" fmla="*/ 0 w 3126"/>
                <a:gd name="T57" fmla="*/ 0 h 2517"/>
                <a:gd name="T58" fmla="*/ 0 w 3126"/>
                <a:gd name="T59" fmla="*/ 0 h 2517"/>
                <a:gd name="T60" fmla="*/ 0 w 3126"/>
                <a:gd name="T61" fmla="*/ 0 h 2517"/>
                <a:gd name="T62" fmla="*/ 0 w 3126"/>
                <a:gd name="T63" fmla="*/ 0 h 2517"/>
                <a:gd name="T64" fmla="*/ 0 w 3126"/>
                <a:gd name="T65" fmla="*/ 0 h 2517"/>
                <a:gd name="T66" fmla="*/ 0 w 3126"/>
                <a:gd name="T67" fmla="*/ 0 h 2517"/>
                <a:gd name="T68" fmla="*/ 0 w 3126"/>
                <a:gd name="T69" fmla="*/ 0 h 2517"/>
                <a:gd name="T70" fmla="*/ 0 w 3126"/>
                <a:gd name="T71" fmla="*/ 0 h 2517"/>
                <a:gd name="T72" fmla="*/ 0 w 3126"/>
                <a:gd name="T73" fmla="*/ 0 h 2517"/>
                <a:gd name="T74" fmla="*/ 0 w 3126"/>
                <a:gd name="T75" fmla="*/ 0 h 2517"/>
                <a:gd name="T76" fmla="*/ 0 w 3126"/>
                <a:gd name="T77" fmla="*/ 0 h 2517"/>
                <a:gd name="T78" fmla="*/ 0 w 3126"/>
                <a:gd name="T79" fmla="*/ 0 h 2517"/>
                <a:gd name="T80" fmla="*/ 0 w 3126"/>
                <a:gd name="T81" fmla="*/ 0 h 2517"/>
                <a:gd name="T82" fmla="*/ 0 w 3126"/>
                <a:gd name="T83" fmla="*/ 0 h 2517"/>
                <a:gd name="T84" fmla="*/ 0 w 3126"/>
                <a:gd name="T85" fmla="*/ 0 h 2517"/>
                <a:gd name="T86" fmla="*/ 0 w 3126"/>
                <a:gd name="T87" fmla="*/ 0 h 2517"/>
                <a:gd name="T88" fmla="*/ 0 w 3126"/>
                <a:gd name="T89" fmla="*/ 0 h 2517"/>
                <a:gd name="T90" fmla="*/ 0 w 3126"/>
                <a:gd name="T91" fmla="*/ 0 h 2517"/>
                <a:gd name="T92" fmla="*/ 0 w 3126"/>
                <a:gd name="T93" fmla="*/ 0 h 2517"/>
                <a:gd name="T94" fmla="*/ 0 w 3126"/>
                <a:gd name="T95" fmla="*/ 0 h 2517"/>
                <a:gd name="T96" fmla="*/ 0 w 3126"/>
                <a:gd name="T97" fmla="*/ 0 h 2517"/>
                <a:gd name="T98" fmla="*/ 0 w 3126"/>
                <a:gd name="T99" fmla="*/ 0 h 2517"/>
                <a:gd name="T100" fmla="*/ 0 w 3126"/>
                <a:gd name="T101" fmla="*/ 0 h 2517"/>
                <a:gd name="T102" fmla="*/ 0 w 3126"/>
                <a:gd name="T103" fmla="*/ 0 h 2517"/>
                <a:gd name="T104" fmla="*/ 0 w 3126"/>
                <a:gd name="T105" fmla="*/ 0 h 251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126" h="2517">
                  <a:moveTo>
                    <a:pt x="195" y="563"/>
                  </a:moveTo>
                  <a:lnTo>
                    <a:pt x="215" y="682"/>
                  </a:lnTo>
                  <a:lnTo>
                    <a:pt x="405" y="877"/>
                  </a:lnTo>
                  <a:lnTo>
                    <a:pt x="570" y="977"/>
                  </a:lnTo>
                  <a:lnTo>
                    <a:pt x="735" y="997"/>
                  </a:lnTo>
                  <a:lnTo>
                    <a:pt x="869" y="937"/>
                  </a:lnTo>
                  <a:lnTo>
                    <a:pt x="1024" y="892"/>
                  </a:lnTo>
                  <a:lnTo>
                    <a:pt x="1099" y="797"/>
                  </a:lnTo>
                  <a:lnTo>
                    <a:pt x="1219" y="802"/>
                  </a:lnTo>
                  <a:lnTo>
                    <a:pt x="1236" y="850"/>
                  </a:lnTo>
                  <a:lnTo>
                    <a:pt x="1189" y="982"/>
                  </a:lnTo>
                  <a:lnTo>
                    <a:pt x="1084" y="1012"/>
                  </a:lnTo>
                  <a:lnTo>
                    <a:pt x="964" y="1157"/>
                  </a:lnTo>
                  <a:lnTo>
                    <a:pt x="889" y="1117"/>
                  </a:lnTo>
                  <a:lnTo>
                    <a:pt x="810" y="1202"/>
                  </a:lnTo>
                  <a:lnTo>
                    <a:pt x="725" y="1177"/>
                  </a:lnTo>
                  <a:lnTo>
                    <a:pt x="680" y="1267"/>
                  </a:lnTo>
                  <a:lnTo>
                    <a:pt x="495" y="1308"/>
                  </a:lnTo>
                  <a:lnTo>
                    <a:pt x="530" y="1187"/>
                  </a:lnTo>
                  <a:lnTo>
                    <a:pt x="435" y="1192"/>
                  </a:lnTo>
                  <a:lnTo>
                    <a:pt x="390" y="1262"/>
                  </a:lnTo>
                  <a:lnTo>
                    <a:pt x="500" y="1448"/>
                  </a:lnTo>
                  <a:lnTo>
                    <a:pt x="630" y="1538"/>
                  </a:lnTo>
                  <a:lnTo>
                    <a:pt x="795" y="1763"/>
                  </a:lnTo>
                  <a:lnTo>
                    <a:pt x="1034" y="2047"/>
                  </a:lnTo>
                  <a:lnTo>
                    <a:pt x="1184" y="2132"/>
                  </a:lnTo>
                  <a:lnTo>
                    <a:pt x="1326" y="2137"/>
                  </a:lnTo>
                  <a:lnTo>
                    <a:pt x="1377" y="2157"/>
                  </a:lnTo>
                  <a:lnTo>
                    <a:pt x="1404" y="2158"/>
                  </a:lnTo>
                  <a:lnTo>
                    <a:pt x="1431" y="2160"/>
                  </a:lnTo>
                  <a:lnTo>
                    <a:pt x="1481" y="2125"/>
                  </a:lnTo>
                  <a:lnTo>
                    <a:pt x="1550" y="2107"/>
                  </a:lnTo>
                  <a:lnTo>
                    <a:pt x="1640" y="2042"/>
                  </a:lnTo>
                  <a:lnTo>
                    <a:pt x="1805" y="2027"/>
                  </a:lnTo>
                  <a:lnTo>
                    <a:pt x="1955" y="1893"/>
                  </a:lnTo>
                  <a:lnTo>
                    <a:pt x="2082" y="1789"/>
                  </a:lnTo>
                  <a:lnTo>
                    <a:pt x="2106" y="1663"/>
                  </a:lnTo>
                  <a:lnTo>
                    <a:pt x="2082" y="1537"/>
                  </a:lnTo>
                  <a:lnTo>
                    <a:pt x="2088" y="1435"/>
                  </a:lnTo>
                  <a:lnTo>
                    <a:pt x="2130" y="1393"/>
                  </a:lnTo>
                  <a:lnTo>
                    <a:pt x="2208" y="1333"/>
                  </a:lnTo>
                  <a:lnTo>
                    <a:pt x="2345" y="1358"/>
                  </a:lnTo>
                  <a:lnTo>
                    <a:pt x="2360" y="1448"/>
                  </a:lnTo>
                  <a:lnTo>
                    <a:pt x="2205" y="1458"/>
                  </a:lnTo>
                  <a:lnTo>
                    <a:pt x="2195" y="1563"/>
                  </a:lnTo>
                  <a:lnTo>
                    <a:pt x="2315" y="1563"/>
                  </a:lnTo>
                  <a:lnTo>
                    <a:pt x="2220" y="1683"/>
                  </a:lnTo>
                  <a:lnTo>
                    <a:pt x="2345" y="1698"/>
                  </a:lnTo>
                  <a:lnTo>
                    <a:pt x="2235" y="1928"/>
                  </a:lnTo>
                  <a:lnTo>
                    <a:pt x="2325" y="2042"/>
                  </a:lnTo>
                  <a:lnTo>
                    <a:pt x="2361" y="2121"/>
                  </a:lnTo>
                  <a:lnTo>
                    <a:pt x="2343" y="2215"/>
                  </a:lnTo>
                  <a:lnTo>
                    <a:pt x="2340" y="2319"/>
                  </a:lnTo>
                  <a:lnTo>
                    <a:pt x="2348" y="2314"/>
                  </a:lnTo>
                  <a:lnTo>
                    <a:pt x="2366" y="2317"/>
                  </a:lnTo>
                  <a:lnTo>
                    <a:pt x="2364" y="2326"/>
                  </a:lnTo>
                  <a:lnTo>
                    <a:pt x="2352" y="2331"/>
                  </a:lnTo>
                  <a:lnTo>
                    <a:pt x="2351" y="2340"/>
                  </a:lnTo>
                  <a:lnTo>
                    <a:pt x="2364" y="2337"/>
                  </a:lnTo>
                  <a:lnTo>
                    <a:pt x="2373" y="2346"/>
                  </a:lnTo>
                  <a:lnTo>
                    <a:pt x="2366" y="2350"/>
                  </a:lnTo>
                  <a:lnTo>
                    <a:pt x="2364" y="2358"/>
                  </a:lnTo>
                  <a:lnTo>
                    <a:pt x="2367" y="2365"/>
                  </a:lnTo>
                  <a:lnTo>
                    <a:pt x="2360" y="2367"/>
                  </a:lnTo>
                  <a:lnTo>
                    <a:pt x="2342" y="2368"/>
                  </a:lnTo>
                  <a:lnTo>
                    <a:pt x="2325" y="2371"/>
                  </a:lnTo>
                  <a:lnTo>
                    <a:pt x="2250" y="2437"/>
                  </a:lnTo>
                  <a:lnTo>
                    <a:pt x="2321" y="2457"/>
                  </a:lnTo>
                  <a:lnTo>
                    <a:pt x="2313" y="2443"/>
                  </a:lnTo>
                  <a:lnTo>
                    <a:pt x="2325" y="2431"/>
                  </a:lnTo>
                  <a:lnTo>
                    <a:pt x="2346" y="2443"/>
                  </a:lnTo>
                  <a:lnTo>
                    <a:pt x="2345" y="2430"/>
                  </a:lnTo>
                  <a:lnTo>
                    <a:pt x="2382" y="2431"/>
                  </a:lnTo>
                  <a:lnTo>
                    <a:pt x="2391" y="2409"/>
                  </a:lnTo>
                  <a:lnTo>
                    <a:pt x="2408" y="2413"/>
                  </a:lnTo>
                  <a:lnTo>
                    <a:pt x="2412" y="2397"/>
                  </a:lnTo>
                  <a:lnTo>
                    <a:pt x="2418" y="2392"/>
                  </a:lnTo>
                  <a:lnTo>
                    <a:pt x="2421" y="2406"/>
                  </a:lnTo>
                  <a:lnTo>
                    <a:pt x="2420" y="2419"/>
                  </a:lnTo>
                  <a:lnTo>
                    <a:pt x="2424" y="2422"/>
                  </a:lnTo>
                  <a:lnTo>
                    <a:pt x="2439" y="2421"/>
                  </a:lnTo>
                  <a:lnTo>
                    <a:pt x="2459" y="2422"/>
                  </a:lnTo>
                  <a:lnTo>
                    <a:pt x="2457" y="2430"/>
                  </a:lnTo>
                  <a:lnTo>
                    <a:pt x="2444" y="2433"/>
                  </a:lnTo>
                  <a:lnTo>
                    <a:pt x="2424" y="2451"/>
                  </a:lnTo>
                  <a:lnTo>
                    <a:pt x="2418" y="2458"/>
                  </a:lnTo>
                  <a:lnTo>
                    <a:pt x="2408" y="2467"/>
                  </a:lnTo>
                  <a:lnTo>
                    <a:pt x="2394" y="2469"/>
                  </a:lnTo>
                  <a:lnTo>
                    <a:pt x="2388" y="2476"/>
                  </a:lnTo>
                  <a:lnTo>
                    <a:pt x="2388" y="2491"/>
                  </a:lnTo>
                  <a:lnTo>
                    <a:pt x="2394" y="2506"/>
                  </a:lnTo>
                  <a:lnTo>
                    <a:pt x="2402" y="2503"/>
                  </a:lnTo>
                  <a:lnTo>
                    <a:pt x="2409" y="2517"/>
                  </a:lnTo>
                  <a:lnTo>
                    <a:pt x="2415" y="2508"/>
                  </a:lnTo>
                  <a:lnTo>
                    <a:pt x="2426" y="2514"/>
                  </a:lnTo>
                  <a:lnTo>
                    <a:pt x="2445" y="2506"/>
                  </a:lnTo>
                  <a:lnTo>
                    <a:pt x="2444" y="2497"/>
                  </a:lnTo>
                  <a:lnTo>
                    <a:pt x="2456" y="2491"/>
                  </a:lnTo>
                  <a:lnTo>
                    <a:pt x="2499" y="2499"/>
                  </a:lnTo>
                  <a:lnTo>
                    <a:pt x="2534" y="2502"/>
                  </a:lnTo>
                  <a:lnTo>
                    <a:pt x="2614" y="2357"/>
                  </a:lnTo>
                  <a:lnTo>
                    <a:pt x="2594" y="2212"/>
                  </a:lnTo>
                  <a:lnTo>
                    <a:pt x="2744" y="2312"/>
                  </a:lnTo>
                  <a:lnTo>
                    <a:pt x="2869" y="2207"/>
                  </a:lnTo>
                  <a:lnTo>
                    <a:pt x="2849" y="2107"/>
                  </a:lnTo>
                  <a:lnTo>
                    <a:pt x="2729" y="2017"/>
                  </a:lnTo>
                  <a:lnTo>
                    <a:pt x="2882" y="1898"/>
                  </a:lnTo>
                  <a:lnTo>
                    <a:pt x="3033" y="1823"/>
                  </a:lnTo>
                  <a:lnTo>
                    <a:pt x="2897" y="1790"/>
                  </a:lnTo>
                  <a:lnTo>
                    <a:pt x="2826" y="1775"/>
                  </a:lnTo>
                  <a:lnTo>
                    <a:pt x="2822" y="1655"/>
                  </a:lnTo>
                  <a:lnTo>
                    <a:pt x="2939" y="1577"/>
                  </a:lnTo>
                  <a:lnTo>
                    <a:pt x="2928" y="1489"/>
                  </a:lnTo>
                  <a:lnTo>
                    <a:pt x="2892" y="1417"/>
                  </a:lnTo>
                  <a:lnTo>
                    <a:pt x="2916" y="1369"/>
                  </a:lnTo>
                  <a:lnTo>
                    <a:pt x="2988" y="1381"/>
                  </a:lnTo>
                  <a:lnTo>
                    <a:pt x="3018" y="1333"/>
                  </a:lnTo>
                  <a:lnTo>
                    <a:pt x="2934" y="1309"/>
                  </a:lnTo>
                  <a:lnTo>
                    <a:pt x="2898" y="1267"/>
                  </a:lnTo>
                  <a:lnTo>
                    <a:pt x="3096" y="1165"/>
                  </a:lnTo>
                  <a:lnTo>
                    <a:pt x="3126" y="1081"/>
                  </a:lnTo>
                  <a:lnTo>
                    <a:pt x="3048" y="1033"/>
                  </a:lnTo>
                  <a:lnTo>
                    <a:pt x="3109" y="967"/>
                  </a:lnTo>
                  <a:lnTo>
                    <a:pt x="3036" y="904"/>
                  </a:lnTo>
                  <a:lnTo>
                    <a:pt x="2942" y="828"/>
                  </a:lnTo>
                  <a:lnTo>
                    <a:pt x="2764" y="742"/>
                  </a:lnTo>
                  <a:lnTo>
                    <a:pt x="2764" y="667"/>
                  </a:lnTo>
                  <a:lnTo>
                    <a:pt x="2670" y="619"/>
                  </a:lnTo>
                  <a:lnTo>
                    <a:pt x="2631" y="561"/>
                  </a:lnTo>
                  <a:lnTo>
                    <a:pt x="2700" y="469"/>
                  </a:lnTo>
                  <a:lnTo>
                    <a:pt x="2646" y="406"/>
                  </a:lnTo>
                  <a:lnTo>
                    <a:pt x="2571" y="408"/>
                  </a:lnTo>
                  <a:lnTo>
                    <a:pt x="2528" y="306"/>
                  </a:lnTo>
                  <a:lnTo>
                    <a:pt x="2595" y="241"/>
                  </a:lnTo>
                  <a:lnTo>
                    <a:pt x="2480" y="181"/>
                  </a:lnTo>
                  <a:lnTo>
                    <a:pt x="2378" y="208"/>
                  </a:lnTo>
                  <a:lnTo>
                    <a:pt x="2231" y="139"/>
                  </a:lnTo>
                  <a:lnTo>
                    <a:pt x="2115" y="108"/>
                  </a:lnTo>
                  <a:lnTo>
                    <a:pt x="2046" y="21"/>
                  </a:lnTo>
                  <a:lnTo>
                    <a:pt x="1949" y="58"/>
                  </a:lnTo>
                  <a:lnTo>
                    <a:pt x="1814" y="34"/>
                  </a:lnTo>
                  <a:lnTo>
                    <a:pt x="1662" y="36"/>
                  </a:lnTo>
                  <a:lnTo>
                    <a:pt x="1566" y="0"/>
                  </a:lnTo>
                  <a:lnTo>
                    <a:pt x="1569" y="112"/>
                  </a:lnTo>
                  <a:lnTo>
                    <a:pt x="1644" y="106"/>
                  </a:lnTo>
                  <a:lnTo>
                    <a:pt x="1638" y="145"/>
                  </a:lnTo>
                  <a:lnTo>
                    <a:pt x="1536" y="171"/>
                  </a:lnTo>
                  <a:lnTo>
                    <a:pt x="1443" y="202"/>
                  </a:lnTo>
                  <a:lnTo>
                    <a:pt x="1356" y="205"/>
                  </a:lnTo>
                  <a:lnTo>
                    <a:pt x="1350" y="103"/>
                  </a:lnTo>
                  <a:lnTo>
                    <a:pt x="1248" y="106"/>
                  </a:lnTo>
                  <a:lnTo>
                    <a:pt x="1111" y="174"/>
                  </a:lnTo>
                  <a:lnTo>
                    <a:pt x="1014" y="226"/>
                  </a:lnTo>
                  <a:lnTo>
                    <a:pt x="894" y="214"/>
                  </a:lnTo>
                  <a:lnTo>
                    <a:pt x="810" y="121"/>
                  </a:lnTo>
                  <a:lnTo>
                    <a:pt x="710" y="169"/>
                  </a:lnTo>
                  <a:lnTo>
                    <a:pt x="537" y="124"/>
                  </a:lnTo>
                  <a:lnTo>
                    <a:pt x="425" y="139"/>
                  </a:lnTo>
                  <a:lnTo>
                    <a:pt x="380" y="261"/>
                  </a:lnTo>
                  <a:lnTo>
                    <a:pt x="303" y="277"/>
                  </a:lnTo>
                  <a:lnTo>
                    <a:pt x="258" y="283"/>
                  </a:lnTo>
                  <a:lnTo>
                    <a:pt x="185" y="294"/>
                  </a:lnTo>
                  <a:lnTo>
                    <a:pt x="123" y="274"/>
                  </a:lnTo>
                  <a:lnTo>
                    <a:pt x="74" y="324"/>
                  </a:lnTo>
                  <a:lnTo>
                    <a:pt x="0" y="403"/>
                  </a:lnTo>
                  <a:lnTo>
                    <a:pt x="105" y="453"/>
                  </a:lnTo>
                  <a:lnTo>
                    <a:pt x="180" y="409"/>
                  </a:lnTo>
                  <a:lnTo>
                    <a:pt x="335" y="355"/>
                  </a:lnTo>
                  <a:lnTo>
                    <a:pt x="324" y="394"/>
                  </a:lnTo>
                  <a:lnTo>
                    <a:pt x="186" y="493"/>
                  </a:lnTo>
                  <a:lnTo>
                    <a:pt x="195" y="563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841813" y="3976313"/>
              <a:ext cx="1336675" cy="1095375"/>
            </a:xfrm>
            <a:custGeom>
              <a:avLst/>
              <a:gdLst>
                <a:gd name="T0" fmla="*/ 0 w 4209"/>
                <a:gd name="T1" fmla="*/ 0 h 3450"/>
                <a:gd name="T2" fmla="*/ 0 w 4209"/>
                <a:gd name="T3" fmla="*/ 0 h 3450"/>
                <a:gd name="T4" fmla="*/ 0 w 4209"/>
                <a:gd name="T5" fmla="*/ 0 h 3450"/>
                <a:gd name="T6" fmla="*/ 0 w 4209"/>
                <a:gd name="T7" fmla="*/ 0 h 3450"/>
                <a:gd name="T8" fmla="*/ 0 w 4209"/>
                <a:gd name="T9" fmla="*/ 0 h 3450"/>
                <a:gd name="T10" fmla="*/ 0 w 4209"/>
                <a:gd name="T11" fmla="*/ 0 h 3450"/>
                <a:gd name="T12" fmla="*/ 0 w 4209"/>
                <a:gd name="T13" fmla="*/ 0 h 3450"/>
                <a:gd name="T14" fmla="*/ 0 w 4209"/>
                <a:gd name="T15" fmla="*/ 0 h 3450"/>
                <a:gd name="T16" fmla="*/ 0 w 4209"/>
                <a:gd name="T17" fmla="*/ 0 h 3450"/>
                <a:gd name="T18" fmla="*/ 0 w 4209"/>
                <a:gd name="T19" fmla="*/ 0 h 3450"/>
                <a:gd name="T20" fmla="*/ 0 w 4209"/>
                <a:gd name="T21" fmla="*/ 0 h 3450"/>
                <a:gd name="T22" fmla="*/ 0 w 4209"/>
                <a:gd name="T23" fmla="*/ 0 h 3450"/>
                <a:gd name="T24" fmla="*/ 0 w 4209"/>
                <a:gd name="T25" fmla="*/ 0 h 3450"/>
                <a:gd name="T26" fmla="*/ 0 w 4209"/>
                <a:gd name="T27" fmla="*/ 0 h 3450"/>
                <a:gd name="T28" fmla="*/ 0 w 4209"/>
                <a:gd name="T29" fmla="*/ 0 h 3450"/>
                <a:gd name="T30" fmla="*/ 0 w 4209"/>
                <a:gd name="T31" fmla="*/ 0 h 3450"/>
                <a:gd name="T32" fmla="*/ 0 w 4209"/>
                <a:gd name="T33" fmla="*/ 0 h 3450"/>
                <a:gd name="T34" fmla="*/ 0 w 4209"/>
                <a:gd name="T35" fmla="*/ 0 h 3450"/>
                <a:gd name="T36" fmla="*/ 0 w 4209"/>
                <a:gd name="T37" fmla="*/ 0 h 3450"/>
                <a:gd name="T38" fmla="*/ 0 w 4209"/>
                <a:gd name="T39" fmla="*/ 0 h 3450"/>
                <a:gd name="T40" fmla="*/ 0 w 4209"/>
                <a:gd name="T41" fmla="*/ 0 h 3450"/>
                <a:gd name="T42" fmla="*/ 0 w 4209"/>
                <a:gd name="T43" fmla="*/ 0 h 3450"/>
                <a:gd name="T44" fmla="*/ 0 w 4209"/>
                <a:gd name="T45" fmla="*/ 0 h 3450"/>
                <a:gd name="T46" fmla="*/ 0 w 4209"/>
                <a:gd name="T47" fmla="*/ 0 h 3450"/>
                <a:gd name="T48" fmla="*/ 0 w 4209"/>
                <a:gd name="T49" fmla="*/ 0 h 3450"/>
                <a:gd name="T50" fmla="*/ 0 w 4209"/>
                <a:gd name="T51" fmla="*/ 0 h 3450"/>
                <a:gd name="T52" fmla="*/ 0 w 4209"/>
                <a:gd name="T53" fmla="*/ 0 h 3450"/>
                <a:gd name="T54" fmla="*/ 0 w 4209"/>
                <a:gd name="T55" fmla="*/ 0 h 3450"/>
                <a:gd name="T56" fmla="*/ 0 w 4209"/>
                <a:gd name="T57" fmla="*/ 0 h 3450"/>
                <a:gd name="T58" fmla="*/ 0 w 4209"/>
                <a:gd name="T59" fmla="*/ 0 h 3450"/>
                <a:gd name="T60" fmla="*/ 0 w 4209"/>
                <a:gd name="T61" fmla="*/ 0 h 3450"/>
                <a:gd name="T62" fmla="*/ 0 w 4209"/>
                <a:gd name="T63" fmla="*/ 0 h 3450"/>
                <a:gd name="T64" fmla="*/ 0 w 4209"/>
                <a:gd name="T65" fmla="*/ 0 h 3450"/>
                <a:gd name="T66" fmla="*/ 0 w 4209"/>
                <a:gd name="T67" fmla="*/ 0 h 3450"/>
                <a:gd name="T68" fmla="*/ 0 w 4209"/>
                <a:gd name="T69" fmla="*/ 0 h 3450"/>
                <a:gd name="T70" fmla="*/ 0 w 4209"/>
                <a:gd name="T71" fmla="*/ 0 h 3450"/>
                <a:gd name="T72" fmla="*/ 0 w 4209"/>
                <a:gd name="T73" fmla="*/ 0 h 3450"/>
                <a:gd name="T74" fmla="*/ 0 w 4209"/>
                <a:gd name="T75" fmla="*/ 0 h 3450"/>
                <a:gd name="T76" fmla="*/ 0 w 4209"/>
                <a:gd name="T77" fmla="*/ 0 h 3450"/>
                <a:gd name="T78" fmla="*/ 0 w 4209"/>
                <a:gd name="T79" fmla="*/ 0 h 3450"/>
                <a:gd name="T80" fmla="*/ 0 w 4209"/>
                <a:gd name="T81" fmla="*/ 0 h 3450"/>
                <a:gd name="T82" fmla="*/ 0 w 4209"/>
                <a:gd name="T83" fmla="*/ 0 h 3450"/>
                <a:gd name="T84" fmla="*/ 0 w 4209"/>
                <a:gd name="T85" fmla="*/ 0 h 3450"/>
                <a:gd name="T86" fmla="*/ 0 w 4209"/>
                <a:gd name="T87" fmla="*/ 0 h 3450"/>
                <a:gd name="T88" fmla="*/ 0 w 4209"/>
                <a:gd name="T89" fmla="*/ 0 h 3450"/>
                <a:gd name="T90" fmla="*/ 0 w 4209"/>
                <a:gd name="T91" fmla="*/ 0 h 3450"/>
                <a:gd name="T92" fmla="*/ 0 w 4209"/>
                <a:gd name="T93" fmla="*/ 0 h 3450"/>
                <a:gd name="T94" fmla="*/ 0 w 4209"/>
                <a:gd name="T95" fmla="*/ 0 h 3450"/>
                <a:gd name="T96" fmla="*/ 0 w 4209"/>
                <a:gd name="T97" fmla="*/ 0 h 3450"/>
                <a:gd name="T98" fmla="*/ 0 w 4209"/>
                <a:gd name="T99" fmla="*/ 0 h 3450"/>
                <a:gd name="T100" fmla="*/ 0 w 4209"/>
                <a:gd name="T101" fmla="*/ 0 h 3450"/>
                <a:gd name="T102" fmla="*/ 0 w 4209"/>
                <a:gd name="T103" fmla="*/ 0 h 3450"/>
                <a:gd name="T104" fmla="*/ 0 w 4209"/>
                <a:gd name="T105" fmla="*/ 0 h 3450"/>
                <a:gd name="T106" fmla="*/ 0 w 4209"/>
                <a:gd name="T107" fmla="*/ 0 h 3450"/>
                <a:gd name="T108" fmla="*/ 0 w 4209"/>
                <a:gd name="T109" fmla="*/ 0 h 3450"/>
                <a:gd name="T110" fmla="*/ 0 w 4209"/>
                <a:gd name="T111" fmla="*/ 0 h 3450"/>
                <a:gd name="T112" fmla="*/ 0 w 4209"/>
                <a:gd name="T113" fmla="*/ 0 h 3450"/>
                <a:gd name="T114" fmla="*/ 0 w 4209"/>
                <a:gd name="T115" fmla="*/ 0 h 345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209" h="3450">
                  <a:moveTo>
                    <a:pt x="3729" y="1814"/>
                  </a:moveTo>
                  <a:lnTo>
                    <a:pt x="3699" y="1654"/>
                  </a:lnTo>
                  <a:lnTo>
                    <a:pt x="3724" y="1459"/>
                  </a:lnTo>
                  <a:lnTo>
                    <a:pt x="3609" y="1384"/>
                  </a:lnTo>
                  <a:lnTo>
                    <a:pt x="3489" y="1399"/>
                  </a:lnTo>
                  <a:lnTo>
                    <a:pt x="3354" y="1394"/>
                  </a:lnTo>
                  <a:lnTo>
                    <a:pt x="3334" y="1439"/>
                  </a:lnTo>
                  <a:lnTo>
                    <a:pt x="3169" y="1414"/>
                  </a:lnTo>
                  <a:lnTo>
                    <a:pt x="3109" y="1304"/>
                  </a:lnTo>
                  <a:lnTo>
                    <a:pt x="3019" y="1244"/>
                  </a:lnTo>
                  <a:lnTo>
                    <a:pt x="2884" y="1199"/>
                  </a:lnTo>
                  <a:lnTo>
                    <a:pt x="2874" y="1324"/>
                  </a:lnTo>
                  <a:lnTo>
                    <a:pt x="2854" y="1439"/>
                  </a:lnTo>
                  <a:lnTo>
                    <a:pt x="2769" y="1544"/>
                  </a:lnTo>
                  <a:lnTo>
                    <a:pt x="2644" y="1514"/>
                  </a:lnTo>
                  <a:lnTo>
                    <a:pt x="2619" y="1604"/>
                  </a:lnTo>
                  <a:lnTo>
                    <a:pt x="2559" y="1684"/>
                  </a:lnTo>
                  <a:lnTo>
                    <a:pt x="2629" y="1789"/>
                  </a:lnTo>
                  <a:lnTo>
                    <a:pt x="2574" y="1909"/>
                  </a:lnTo>
                  <a:lnTo>
                    <a:pt x="2454" y="1964"/>
                  </a:lnTo>
                  <a:lnTo>
                    <a:pt x="2480" y="2075"/>
                  </a:lnTo>
                  <a:lnTo>
                    <a:pt x="2305" y="2015"/>
                  </a:lnTo>
                  <a:lnTo>
                    <a:pt x="2269" y="2128"/>
                  </a:lnTo>
                  <a:lnTo>
                    <a:pt x="2125" y="2134"/>
                  </a:lnTo>
                  <a:lnTo>
                    <a:pt x="2138" y="2234"/>
                  </a:lnTo>
                  <a:lnTo>
                    <a:pt x="2044" y="2296"/>
                  </a:lnTo>
                  <a:lnTo>
                    <a:pt x="2013" y="2389"/>
                  </a:lnTo>
                  <a:lnTo>
                    <a:pt x="1924" y="2374"/>
                  </a:lnTo>
                  <a:lnTo>
                    <a:pt x="1809" y="2456"/>
                  </a:lnTo>
                  <a:lnTo>
                    <a:pt x="1824" y="2555"/>
                  </a:lnTo>
                  <a:lnTo>
                    <a:pt x="1707" y="2569"/>
                  </a:lnTo>
                  <a:lnTo>
                    <a:pt x="1598" y="2579"/>
                  </a:lnTo>
                  <a:lnTo>
                    <a:pt x="1443" y="2509"/>
                  </a:lnTo>
                  <a:lnTo>
                    <a:pt x="1443" y="2658"/>
                  </a:lnTo>
                  <a:lnTo>
                    <a:pt x="1489" y="2788"/>
                  </a:lnTo>
                  <a:lnTo>
                    <a:pt x="1345" y="2772"/>
                  </a:lnTo>
                  <a:lnTo>
                    <a:pt x="1224" y="2818"/>
                  </a:lnTo>
                  <a:lnTo>
                    <a:pt x="1072" y="2743"/>
                  </a:lnTo>
                  <a:lnTo>
                    <a:pt x="1053" y="2866"/>
                  </a:lnTo>
                  <a:lnTo>
                    <a:pt x="745" y="2968"/>
                  </a:lnTo>
                  <a:lnTo>
                    <a:pt x="757" y="3109"/>
                  </a:lnTo>
                  <a:lnTo>
                    <a:pt x="817" y="3196"/>
                  </a:lnTo>
                  <a:lnTo>
                    <a:pt x="768" y="3268"/>
                  </a:lnTo>
                  <a:lnTo>
                    <a:pt x="738" y="3418"/>
                  </a:lnTo>
                  <a:lnTo>
                    <a:pt x="655" y="3450"/>
                  </a:lnTo>
                  <a:lnTo>
                    <a:pt x="543" y="3448"/>
                  </a:lnTo>
                  <a:lnTo>
                    <a:pt x="488" y="3378"/>
                  </a:lnTo>
                  <a:lnTo>
                    <a:pt x="393" y="3403"/>
                  </a:lnTo>
                  <a:lnTo>
                    <a:pt x="288" y="3228"/>
                  </a:lnTo>
                  <a:lnTo>
                    <a:pt x="248" y="2983"/>
                  </a:lnTo>
                  <a:lnTo>
                    <a:pt x="203" y="2389"/>
                  </a:lnTo>
                  <a:lnTo>
                    <a:pt x="168" y="2239"/>
                  </a:lnTo>
                  <a:lnTo>
                    <a:pt x="173" y="2164"/>
                  </a:lnTo>
                  <a:lnTo>
                    <a:pt x="88" y="2069"/>
                  </a:lnTo>
                  <a:lnTo>
                    <a:pt x="53" y="1774"/>
                  </a:lnTo>
                  <a:lnTo>
                    <a:pt x="38" y="1634"/>
                  </a:lnTo>
                  <a:lnTo>
                    <a:pt x="3" y="1429"/>
                  </a:lnTo>
                  <a:lnTo>
                    <a:pt x="8" y="1109"/>
                  </a:lnTo>
                  <a:lnTo>
                    <a:pt x="0" y="910"/>
                  </a:lnTo>
                  <a:lnTo>
                    <a:pt x="34" y="874"/>
                  </a:lnTo>
                  <a:lnTo>
                    <a:pt x="103" y="893"/>
                  </a:lnTo>
                  <a:lnTo>
                    <a:pt x="120" y="901"/>
                  </a:lnTo>
                  <a:lnTo>
                    <a:pt x="129" y="917"/>
                  </a:lnTo>
                  <a:lnTo>
                    <a:pt x="132" y="941"/>
                  </a:lnTo>
                  <a:lnTo>
                    <a:pt x="124" y="965"/>
                  </a:lnTo>
                  <a:lnTo>
                    <a:pt x="133" y="973"/>
                  </a:lnTo>
                  <a:lnTo>
                    <a:pt x="144" y="968"/>
                  </a:lnTo>
                  <a:lnTo>
                    <a:pt x="153" y="982"/>
                  </a:lnTo>
                  <a:lnTo>
                    <a:pt x="159" y="994"/>
                  </a:lnTo>
                  <a:lnTo>
                    <a:pt x="169" y="1000"/>
                  </a:lnTo>
                  <a:lnTo>
                    <a:pt x="174" y="983"/>
                  </a:lnTo>
                  <a:lnTo>
                    <a:pt x="192" y="988"/>
                  </a:lnTo>
                  <a:lnTo>
                    <a:pt x="208" y="995"/>
                  </a:lnTo>
                  <a:lnTo>
                    <a:pt x="222" y="998"/>
                  </a:lnTo>
                  <a:lnTo>
                    <a:pt x="232" y="1004"/>
                  </a:lnTo>
                  <a:lnTo>
                    <a:pt x="243" y="1012"/>
                  </a:lnTo>
                  <a:lnTo>
                    <a:pt x="253" y="1006"/>
                  </a:lnTo>
                  <a:lnTo>
                    <a:pt x="252" y="994"/>
                  </a:lnTo>
                  <a:lnTo>
                    <a:pt x="264" y="982"/>
                  </a:lnTo>
                  <a:lnTo>
                    <a:pt x="270" y="961"/>
                  </a:lnTo>
                  <a:lnTo>
                    <a:pt x="261" y="949"/>
                  </a:lnTo>
                  <a:lnTo>
                    <a:pt x="246" y="946"/>
                  </a:lnTo>
                  <a:lnTo>
                    <a:pt x="240" y="931"/>
                  </a:lnTo>
                  <a:lnTo>
                    <a:pt x="318" y="938"/>
                  </a:lnTo>
                  <a:lnTo>
                    <a:pt x="398" y="795"/>
                  </a:lnTo>
                  <a:lnTo>
                    <a:pt x="379" y="653"/>
                  </a:lnTo>
                  <a:lnTo>
                    <a:pt x="531" y="750"/>
                  </a:lnTo>
                  <a:lnTo>
                    <a:pt x="652" y="647"/>
                  </a:lnTo>
                  <a:lnTo>
                    <a:pt x="634" y="548"/>
                  </a:lnTo>
                  <a:lnTo>
                    <a:pt x="514" y="455"/>
                  </a:lnTo>
                  <a:lnTo>
                    <a:pt x="668" y="335"/>
                  </a:lnTo>
                  <a:lnTo>
                    <a:pt x="818" y="260"/>
                  </a:lnTo>
                  <a:lnTo>
                    <a:pt x="610" y="212"/>
                  </a:lnTo>
                  <a:lnTo>
                    <a:pt x="608" y="90"/>
                  </a:lnTo>
                  <a:lnTo>
                    <a:pt x="724" y="11"/>
                  </a:lnTo>
                  <a:lnTo>
                    <a:pt x="833" y="15"/>
                  </a:lnTo>
                  <a:lnTo>
                    <a:pt x="933" y="0"/>
                  </a:lnTo>
                  <a:lnTo>
                    <a:pt x="968" y="65"/>
                  </a:lnTo>
                  <a:lnTo>
                    <a:pt x="968" y="165"/>
                  </a:lnTo>
                  <a:lnTo>
                    <a:pt x="1103" y="210"/>
                  </a:lnTo>
                  <a:lnTo>
                    <a:pt x="1208" y="245"/>
                  </a:lnTo>
                  <a:lnTo>
                    <a:pt x="1283" y="335"/>
                  </a:lnTo>
                  <a:lnTo>
                    <a:pt x="1743" y="365"/>
                  </a:lnTo>
                  <a:lnTo>
                    <a:pt x="1758" y="470"/>
                  </a:lnTo>
                  <a:lnTo>
                    <a:pt x="1838" y="540"/>
                  </a:lnTo>
                  <a:lnTo>
                    <a:pt x="1958" y="500"/>
                  </a:lnTo>
                  <a:lnTo>
                    <a:pt x="2048" y="440"/>
                  </a:lnTo>
                  <a:lnTo>
                    <a:pt x="2134" y="215"/>
                  </a:lnTo>
                  <a:lnTo>
                    <a:pt x="2319" y="170"/>
                  </a:lnTo>
                  <a:lnTo>
                    <a:pt x="2514" y="165"/>
                  </a:lnTo>
                  <a:lnTo>
                    <a:pt x="2439" y="305"/>
                  </a:lnTo>
                  <a:lnTo>
                    <a:pt x="2554" y="380"/>
                  </a:lnTo>
                  <a:lnTo>
                    <a:pt x="2709" y="375"/>
                  </a:lnTo>
                  <a:lnTo>
                    <a:pt x="2854" y="270"/>
                  </a:lnTo>
                  <a:lnTo>
                    <a:pt x="3129" y="345"/>
                  </a:lnTo>
                  <a:lnTo>
                    <a:pt x="3259" y="255"/>
                  </a:lnTo>
                  <a:lnTo>
                    <a:pt x="3394" y="225"/>
                  </a:lnTo>
                  <a:lnTo>
                    <a:pt x="3504" y="305"/>
                  </a:lnTo>
                  <a:lnTo>
                    <a:pt x="3624" y="290"/>
                  </a:lnTo>
                  <a:lnTo>
                    <a:pt x="3879" y="270"/>
                  </a:lnTo>
                  <a:lnTo>
                    <a:pt x="3956" y="374"/>
                  </a:lnTo>
                  <a:lnTo>
                    <a:pt x="4067" y="402"/>
                  </a:lnTo>
                  <a:lnTo>
                    <a:pt x="3984" y="500"/>
                  </a:lnTo>
                  <a:lnTo>
                    <a:pt x="3969" y="590"/>
                  </a:lnTo>
                  <a:lnTo>
                    <a:pt x="4044" y="740"/>
                  </a:lnTo>
                  <a:lnTo>
                    <a:pt x="4069" y="959"/>
                  </a:lnTo>
                  <a:lnTo>
                    <a:pt x="3964" y="979"/>
                  </a:lnTo>
                  <a:lnTo>
                    <a:pt x="3934" y="1049"/>
                  </a:lnTo>
                  <a:lnTo>
                    <a:pt x="4029" y="1109"/>
                  </a:lnTo>
                  <a:lnTo>
                    <a:pt x="3994" y="1199"/>
                  </a:lnTo>
                  <a:lnTo>
                    <a:pt x="4209" y="1429"/>
                  </a:lnTo>
                  <a:lnTo>
                    <a:pt x="4174" y="1519"/>
                  </a:lnTo>
                  <a:lnTo>
                    <a:pt x="4119" y="1549"/>
                  </a:lnTo>
                  <a:lnTo>
                    <a:pt x="4054" y="1499"/>
                  </a:lnTo>
                  <a:lnTo>
                    <a:pt x="3954" y="1579"/>
                  </a:lnTo>
                  <a:lnTo>
                    <a:pt x="3894" y="1699"/>
                  </a:lnTo>
                  <a:lnTo>
                    <a:pt x="3920" y="1783"/>
                  </a:lnTo>
                  <a:lnTo>
                    <a:pt x="3853" y="1843"/>
                  </a:lnTo>
                  <a:lnTo>
                    <a:pt x="3729" y="1814"/>
                  </a:lnTo>
                  <a:close/>
                </a:path>
              </a:pathLst>
            </a:custGeom>
            <a:solidFill>
              <a:srgbClr val="73BC44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3045013" y="4616075"/>
              <a:ext cx="736600" cy="1181100"/>
            </a:xfrm>
            <a:custGeom>
              <a:avLst/>
              <a:gdLst>
                <a:gd name="T0" fmla="*/ 0 w 2321"/>
                <a:gd name="T1" fmla="*/ 0 h 3721"/>
                <a:gd name="T2" fmla="*/ 0 w 2321"/>
                <a:gd name="T3" fmla="*/ 0 h 3721"/>
                <a:gd name="T4" fmla="*/ 0 w 2321"/>
                <a:gd name="T5" fmla="*/ 0 h 3721"/>
                <a:gd name="T6" fmla="*/ 0 w 2321"/>
                <a:gd name="T7" fmla="*/ 0 h 3721"/>
                <a:gd name="T8" fmla="*/ 0 w 2321"/>
                <a:gd name="T9" fmla="*/ 0 h 3721"/>
                <a:gd name="T10" fmla="*/ 0 w 2321"/>
                <a:gd name="T11" fmla="*/ 0 h 3721"/>
                <a:gd name="T12" fmla="*/ 0 w 2321"/>
                <a:gd name="T13" fmla="*/ 0 h 3721"/>
                <a:gd name="T14" fmla="*/ 0 w 2321"/>
                <a:gd name="T15" fmla="*/ 0 h 3721"/>
                <a:gd name="T16" fmla="*/ 0 w 2321"/>
                <a:gd name="T17" fmla="*/ 0 h 3721"/>
                <a:gd name="T18" fmla="*/ 0 w 2321"/>
                <a:gd name="T19" fmla="*/ 0 h 3721"/>
                <a:gd name="T20" fmla="*/ 0 w 2321"/>
                <a:gd name="T21" fmla="*/ 0 h 3721"/>
                <a:gd name="T22" fmla="*/ 0 w 2321"/>
                <a:gd name="T23" fmla="*/ 0 h 3721"/>
                <a:gd name="T24" fmla="*/ 0 w 2321"/>
                <a:gd name="T25" fmla="*/ 0 h 3721"/>
                <a:gd name="T26" fmla="*/ 0 w 2321"/>
                <a:gd name="T27" fmla="*/ 0 h 3721"/>
                <a:gd name="T28" fmla="*/ 0 w 2321"/>
                <a:gd name="T29" fmla="*/ 0 h 3721"/>
                <a:gd name="T30" fmla="*/ 0 w 2321"/>
                <a:gd name="T31" fmla="*/ 0 h 3721"/>
                <a:gd name="T32" fmla="*/ 0 w 2321"/>
                <a:gd name="T33" fmla="*/ 0 h 3721"/>
                <a:gd name="T34" fmla="*/ 0 w 2321"/>
                <a:gd name="T35" fmla="*/ 0 h 3721"/>
                <a:gd name="T36" fmla="*/ 0 w 2321"/>
                <a:gd name="T37" fmla="*/ 0 h 3721"/>
                <a:gd name="T38" fmla="*/ 0 w 2321"/>
                <a:gd name="T39" fmla="*/ 0 h 3721"/>
                <a:gd name="T40" fmla="*/ 0 w 2321"/>
                <a:gd name="T41" fmla="*/ 0 h 3721"/>
                <a:gd name="T42" fmla="*/ 0 w 2321"/>
                <a:gd name="T43" fmla="*/ 0 h 3721"/>
                <a:gd name="T44" fmla="*/ 0 w 2321"/>
                <a:gd name="T45" fmla="*/ 0 h 3721"/>
                <a:gd name="T46" fmla="*/ 0 w 2321"/>
                <a:gd name="T47" fmla="*/ 0 h 3721"/>
                <a:gd name="T48" fmla="*/ 0 w 2321"/>
                <a:gd name="T49" fmla="*/ 0 h 3721"/>
                <a:gd name="T50" fmla="*/ 0 w 2321"/>
                <a:gd name="T51" fmla="*/ 0 h 3721"/>
                <a:gd name="T52" fmla="*/ 0 w 2321"/>
                <a:gd name="T53" fmla="*/ 0 h 3721"/>
                <a:gd name="T54" fmla="*/ 0 w 2321"/>
                <a:gd name="T55" fmla="*/ 0 h 3721"/>
                <a:gd name="T56" fmla="*/ 0 w 2321"/>
                <a:gd name="T57" fmla="*/ 0 h 3721"/>
                <a:gd name="T58" fmla="*/ 0 w 2321"/>
                <a:gd name="T59" fmla="*/ 0 h 3721"/>
                <a:gd name="T60" fmla="*/ 0 w 2321"/>
                <a:gd name="T61" fmla="*/ 0 h 3721"/>
                <a:gd name="T62" fmla="*/ 0 w 2321"/>
                <a:gd name="T63" fmla="*/ 0 h 3721"/>
                <a:gd name="T64" fmla="*/ 0 w 2321"/>
                <a:gd name="T65" fmla="*/ 0 h 3721"/>
                <a:gd name="T66" fmla="*/ 0 w 2321"/>
                <a:gd name="T67" fmla="*/ 0 h 3721"/>
                <a:gd name="T68" fmla="*/ 0 w 2321"/>
                <a:gd name="T69" fmla="*/ 0 h 3721"/>
                <a:gd name="T70" fmla="*/ 0 w 2321"/>
                <a:gd name="T71" fmla="*/ 0 h 3721"/>
                <a:gd name="T72" fmla="*/ 0 w 2321"/>
                <a:gd name="T73" fmla="*/ 0 h 3721"/>
                <a:gd name="T74" fmla="*/ 0 w 2321"/>
                <a:gd name="T75" fmla="*/ 0 h 3721"/>
                <a:gd name="T76" fmla="*/ 0 w 2321"/>
                <a:gd name="T77" fmla="*/ 0 h 3721"/>
                <a:gd name="T78" fmla="*/ 0 w 2321"/>
                <a:gd name="T79" fmla="*/ 0 h 3721"/>
                <a:gd name="T80" fmla="*/ 0 w 2321"/>
                <a:gd name="T81" fmla="*/ 0 h 3721"/>
                <a:gd name="T82" fmla="*/ 0 w 2321"/>
                <a:gd name="T83" fmla="*/ 0 h 3721"/>
                <a:gd name="T84" fmla="*/ 0 w 2321"/>
                <a:gd name="T85" fmla="*/ 0 h 3721"/>
                <a:gd name="T86" fmla="*/ 0 w 2321"/>
                <a:gd name="T87" fmla="*/ 0 h 3721"/>
                <a:gd name="T88" fmla="*/ 0 w 2321"/>
                <a:gd name="T89" fmla="*/ 0 h 3721"/>
                <a:gd name="T90" fmla="*/ 0 w 2321"/>
                <a:gd name="T91" fmla="*/ 0 h 3721"/>
                <a:gd name="T92" fmla="*/ 0 w 2321"/>
                <a:gd name="T93" fmla="*/ 0 h 3721"/>
                <a:gd name="T94" fmla="*/ 0 w 2321"/>
                <a:gd name="T95" fmla="*/ 0 h 372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321" h="3721">
                  <a:moveTo>
                    <a:pt x="880" y="3510"/>
                  </a:moveTo>
                  <a:lnTo>
                    <a:pt x="610" y="3325"/>
                  </a:lnTo>
                  <a:lnTo>
                    <a:pt x="479" y="3120"/>
                  </a:lnTo>
                  <a:lnTo>
                    <a:pt x="339" y="3070"/>
                  </a:lnTo>
                  <a:lnTo>
                    <a:pt x="239" y="2740"/>
                  </a:lnTo>
                  <a:lnTo>
                    <a:pt x="269" y="2625"/>
                  </a:lnTo>
                  <a:lnTo>
                    <a:pt x="249" y="2515"/>
                  </a:lnTo>
                  <a:lnTo>
                    <a:pt x="104" y="2100"/>
                  </a:lnTo>
                  <a:lnTo>
                    <a:pt x="0" y="1888"/>
                  </a:lnTo>
                  <a:lnTo>
                    <a:pt x="59" y="1770"/>
                  </a:lnTo>
                  <a:lnTo>
                    <a:pt x="69" y="1635"/>
                  </a:lnTo>
                  <a:lnTo>
                    <a:pt x="15" y="1437"/>
                  </a:lnTo>
                  <a:lnTo>
                    <a:pt x="99" y="1405"/>
                  </a:lnTo>
                  <a:lnTo>
                    <a:pt x="129" y="1255"/>
                  </a:lnTo>
                  <a:lnTo>
                    <a:pt x="179" y="1185"/>
                  </a:lnTo>
                  <a:lnTo>
                    <a:pt x="119" y="1095"/>
                  </a:lnTo>
                  <a:lnTo>
                    <a:pt x="104" y="955"/>
                  </a:lnTo>
                  <a:lnTo>
                    <a:pt x="415" y="852"/>
                  </a:lnTo>
                  <a:lnTo>
                    <a:pt x="434" y="730"/>
                  </a:lnTo>
                  <a:lnTo>
                    <a:pt x="585" y="805"/>
                  </a:lnTo>
                  <a:lnTo>
                    <a:pt x="705" y="760"/>
                  </a:lnTo>
                  <a:lnTo>
                    <a:pt x="850" y="775"/>
                  </a:lnTo>
                  <a:lnTo>
                    <a:pt x="805" y="640"/>
                  </a:lnTo>
                  <a:lnTo>
                    <a:pt x="805" y="495"/>
                  </a:lnTo>
                  <a:lnTo>
                    <a:pt x="960" y="565"/>
                  </a:lnTo>
                  <a:lnTo>
                    <a:pt x="1075" y="555"/>
                  </a:lnTo>
                  <a:lnTo>
                    <a:pt x="1185" y="540"/>
                  </a:lnTo>
                  <a:lnTo>
                    <a:pt x="1170" y="445"/>
                  </a:lnTo>
                  <a:lnTo>
                    <a:pt x="1285" y="360"/>
                  </a:lnTo>
                  <a:lnTo>
                    <a:pt x="1375" y="375"/>
                  </a:lnTo>
                  <a:lnTo>
                    <a:pt x="1405" y="285"/>
                  </a:lnTo>
                  <a:lnTo>
                    <a:pt x="1500" y="220"/>
                  </a:lnTo>
                  <a:lnTo>
                    <a:pt x="1485" y="120"/>
                  </a:lnTo>
                  <a:lnTo>
                    <a:pt x="1630" y="115"/>
                  </a:lnTo>
                  <a:lnTo>
                    <a:pt x="1665" y="0"/>
                  </a:lnTo>
                  <a:lnTo>
                    <a:pt x="1841" y="60"/>
                  </a:lnTo>
                  <a:lnTo>
                    <a:pt x="1831" y="195"/>
                  </a:lnTo>
                  <a:lnTo>
                    <a:pt x="1901" y="270"/>
                  </a:lnTo>
                  <a:lnTo>
                    <a:pt x="1811" y="345"/>
                  </a:lnTo>
                  <a:lnTo>
                    <a:pt x="1766" y="445"/>
                  </a:lnTo>
                  <a:lnTo>
                    <a:pt x="1856" y="495"/>
                  </a:lnTo>
                  <a:lnTo>
                    <a:pt x="1756" y="625"/>
                  </a:lnTo>
                  <a:lnTo>
                    <a:pt x="1725" y="675"/>
                  </a:lnTo>
                  <a:lnTo>
                    <a:pt x="1796" y="750"/>
                  </a:lnTo>
                  <a:lnTo>
                    <a:pt x="1771" y="865"/>
                  </a:lnTo>
                  <a:lnTo>
                    <a:pt x="1781" y="1030"/>
                  </a:lnTo>
                  <a:lnTo>
                    <a:pt x="1695" y="1110"/>
                  </a:lnTo>
                  <a:lnTo>
                    <a:pt x="1841" y="1150"/>
                  </a:lnTo>
                  <a:lnTo>
                    <a:pt x="1771" y="1230"/>
                  </a:lnTo>
                  <a:lnTo>
                    <a:pt x="1781" y="1315"/>
                  </a:lnTo>
                  <a:lnTo>
                    <a:pt x="1605" y="1320"/>
                  </a:lnTo>
                  <a:lnTo>
                    <a:pt x="1530" y="1395"/>
                  </a:lnTo>
                  <a:lnTo>
                    <a:pt x="1525" y="1530"/>
                  </a:lnTo>
                  <a:lnTo>
                    <a:pt x="1540" y="1630"/>
                  </a:lnTo>
                  <a:lnTo>
                    <a:pt x="1585" y="1740"/>
                  </a:lnTo>
                  <a:lnTo>
                    <a:pt x="1555" y="1860"/>
                  </a:lnTo>
                  <a:lnTo>
                    <a:pt x="1440" y="1860"/>
                  </a:lnTo>
                  <a:lnTo>
                    <a:pt x="1395" y="1950"/>
                  </a:lnTo>
                  <a:lnTo>
                    <a:pt x="1360" y="2080"/>
                  </a:lnTo>
                  <a:lnTo>
                    <a:pt x="1470" y="2175"/>
                  </a:lnTo>
                  <a:lnTo>
                    <a:pt x="1455" y="2265"/>
                  </a:lnTo>
                  <a:lnTo>
                    <a:pt x="1495" y="2325"/>
                  </a:lnTo>
                  <a:lnTo>
                    <a:pt x="1575" y="2215"/>
                  </a:lnTo>
                  <a:lnTo>
                    <a:pt x="1720" y="2250"/>
                  </a:lnTo>
                  <a:lnTo>
                    <a:pt x="1735" y="2340"/>
                  </a:lnTo>
                  <a:lnTo>
                    <a:pt x="1605" y="2400"/>
                  </a:lnTo>
                  <a:lnTo>
                    <a:pt x="1480" y="2365"/>
                  </a:lnTo>
                  <a:lnTo>
                    <a:pt x="1495" y="2455"/>
                  </a:lnTo>
                  <a:lnTo>
                    <a:pt x="1455" y="2530"/>
                  </a:lnTo>
                  <a:lnTo>
                    <a:pt x="1540" y="2545"/>
                  </a:lnTo>
                  <a:lnTo>
                    <a:pt x="1575" y="2500"/>
                  </a:lnTo>
                  <a:lnTo>
                    <a:pt x="1695" y="2485"/>
                  </a:lnTo>
                  <a:lnTo>
                    <a:pt x="1695" y="2560"/>
                  </a:lnTo>
                  <a:lnTo>
                    <a:pt x="1901" y="2530"/>
                  </a:lnTo>
                  <a:lnTo>
                    <a:pt x="1946" y="2460"/>
                  </a:lnTo>
                  <a:lnTo>
                    <a:pt x="2041" y="2475"/>
                  </a:lnTo>
                  <a:lnTo>
                    <a:pt x="2066" y="2590"/>
                  </a:lnTo>
                  <a:lnTo>
                    <a:pt x="2146" y="2655"/>
                  </a:lnTo>
                  <a:lnTo>
                    <a:pt x="2236" y="2665"/>
                  </a:lnTo>
                  <a:lnTo>
                    <a:pt x="2236" y="2785"/>
                  </a:lnTo>
                  <a:lnTo>
                    <a:pt x="2321" y="2815"/>
                  </a:lnTo>
                  <a:lnTo>
                    <a:pt x="2311" y="2910"/>
                  </a:lnTo>
                  <a:lnTo>
                    <a:pt x="2246" y="3000"/>
                  </a:lnTo>
                  <a:lnTo>
                    <a:pt x="2146" y="3075"/>
                  </a:lnTo>
                  <a:lnTo>
                    <a:pt x="1998" y="3060"/>
                  </a:lnTo>
                  <a:lnTo>
                    <a:pt x="1906" y="3015"/>
                  </a:lnTo>
                  <a:lnTo>
                    <a:pt x="1875" y="3120"/>
                  </a:lnTo>
                  <a:lnTo>
                    <a:pt x="1770" y="3207"/>
                  </a:lnTo>
                  <a:lnTo>
                    <a:pt x="1802" y="3310"/>
                  </a:lnTo>
                  <a:lnTo>
                    <a:pt x="1735" y="3390"/>
                  </a:lnTo>
                  <a:lnTo>
                    <a:pt x="1946" y="3460"/>
                  </a:lnTo>
                  <a:lnTo>
                    <a:pt x="1682" y="3630"/>
                  </a:lnTo>
                  <a:lnTo>
                    <a:pt x="1440" y="3625"/>
                  </a:lnTo>
                  <a:lnTo>
                    <a:pt x="1316" y="3721"/>
                  </a:lnTo>
                  <a:lnTo>
                    <a:pt x="1148" y="3691"/>
                  </a:lnTo>
                  <a:lnTo>
                    <a:pt x="990" y="3540"/>
                  </a:lnTo>
                  <a:lnTo>
                    <a:pt x="880" y="351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3056125" y="3161925"/>
              <a:ext cx="1420813" cy="985838"/>
            </a:xfrm>
            <a:custGeom>
              <a:avLst/>
              <a:gdLst>
                <a:gd name="T0" fmla="*/ 0 w 4473"/>
                <a:gd name="T1" fmla="*/ 0 h 3106"/>
                <a:gd name="T2" fmla="*/ 0 w 4473"/>
                <a:gd name="T3" fmla="*/ 0 h 3106"/>
                <a:gd name="T4" fmla="*/ 0 w 4473"/>
                <a:gd name="T5" fmla="*/ 0 h 3106"/>
                <a:gd name="T6" fmla="*/ 0 w 4473"/>
                <a:gd name="T7" fmla="*/ 0 h 3106"/>
                <a:gd name="T8" fmla="*/ 0 w 4473"/>
                <a:gd name="T9" fmla="*/ 0 h 3106"/>
                <a:gd name="T10" fmla="*/ 0 w 4473"/>
                <a:gd name="T11" fmla="*/ 0 h 3106"/>
                <a:gd name="T12" fmla="*/ 0 w 4473"/>
                <a:gd name="T13" fmla="*/ 0 h 3106"/>
                <a:gd name="T14" fmla="*/ 0 w 4473"/>
                <a:gd name="T15" fmla="*/ 0 h 3106"/>
                <a:gd name="T16" fmla="*/ 0 w 4473"/>
                <a:gd name="T17" fmla="*/ 0 h 3106"/>
                <a:gd name="T18" fmla="*/ 0 w 4473"/>
                <a:gd name="T19" fmla="*/ 0 h 3106"/>
                <a:gd name="T20" fmla="*/ 0 w 4473"/>
                <a:gd name="T21" fmla="*/ 0 h 3106"/>
                <a:gd name="T22" fmla="*/ 0 w 4473"/>
                <a:gd name="T23" fmla="*/ 0 h 3106"/>
                <a:gd name="T24" fmla="*/ 0 w 4473"/>
                <a:gd name="T25" fmla="*/ 0 h 3106"/>
                <a:gd name="T26" fmla="*/ 0 w 4473"/>
                <a:gd name="T27" fmla="*/ 0 h 3106"/>
                <a:gd name="T28" fmla="*/ 0 w 4473"/>
                <a:gd name="T29" fmla="*/ 0 h 3106"/>
                <a:gd name="T30" fmla="*/ 0 w 4473"/>
                <a:gd name="T31" fmla="*/ 0 h 3106"/>
                <a:gd name="T32" fmla="*/ 0 w 4473"/>
                <a:gd name="T33" fmla="*/ 0 h 3106"/>
                <a:gd name="T34" fmla="*/ 0 w 4473"/>
                <a:gd name="T35" fmla="*/ 0 h 3106"/>
                <a:gd name="T36" fmla="*/ 0 w 4473"/>
                <a:gd name="T37" fmla="*/ 0 h 3106"/>
                <a:gd name="T38" fmla="*/ 0 w 4473"/>
                <a:gd name="T39" fmla="*/ 0 h 3106"/>
                <a:gd name="T40" fmla="*/ 0 w 4473"/>
                <a:gd name="T41" fmla="*/ 0 h 3106"/>
                <a:gd name="T42" fmla="*/ 0 w 4473"/>
                <a:gd name="T43" fmla="*/ 0 h 3106"/>
                <a:gd name="T44" fmla="*/ 0 w 4473"/>
                <a:gd name="T45" fmla="*/ 0 h 3106"/>
                <a:gd name="T46" fmla="*/ 0 w 4473"/>
                <a:gd name="T47" fmla="*/ 0 h 3106"/>
                <a:gd name="T48" fmla="*/ 0 w 4473"/>
                <a:gd name="T49" fmla="*/ 0 h 3106"/>
                <a:gd name="T50" fmla="*/ 0 w 4473"/>
                <a:gd name="T51" fmla="*/ 0 h 3106"/>
                <a:gd name="T52" fmla="*/ 0 w 4473"/>
                <a:gd name="T53" fmla="*/ 0 h 3106"/>
                <a:gd name="T54" fmla="*/ 0 w 4473"/>
                <a:gd name="T55" fmla="*/ 0 h 3106"/>
                <a:gd name="T56" fmla="*/ 0 w 4473"/>
                <a:gd name="T57" fmla="*/ 0 h 3106"/>
                <a:gd name="T58" fmla="*/ 0 w 4473"/>
                <a:gd name="T59" fmla="*/ 0 h 3106"/>
                <a:gd name="T60" fmla="*/ 0 w 4473"/>
                <a:gd name="T61" fmla="*/ 0 h 3106"/>
                <a:gd name="T62" fmla="*/ 0 w 4473"/>
                <a:gd name="T63" fmla="*/ 0 h 3106"/>
                <a:gd name="T64" fmla="*/ 0 w 4473"/>
                <a:gd name="T65" fmla="*/ 0 h 3106"/>
                <a:gd name="T66" fmla="*/ 0 w 4473"/>
                <a:gd name="T67" fmla="*/ 0 h 3106"/>
                <a:gd name="T68" fmla="*/ 0 w 4473"/>
                <a:gd name="T69" fmla="*/ 0 h 3106"/>
                <a:gd name="T70" fmla="*/ 0 w 4473"/>
                <a:gd name="T71" fmla="*/ 0 h 3106"/>
                <a:gd name="T72" fmla="*/ 0 w 4473"/>
                <a:gd name="T73" fmla="*/ 0 h 3106"/>
                <a:gd name="T74" fmla="*/ 0 w 4473"/>
                <a:gd name="T75" fmla="*/ 0 h 3106"/>
                <a:gd name="T76" fmla="*/ 0 w 4473"/>
                <a:gd name="T77" fmla="*/ 0 h 3106"/>
                <a:gd name="T78" fmla="*/ 0 w 4473"/>
                <a:gd name="T79" fmla="*/ 0 h 3106"/>
                <a:gd name="T80" fmla="*/ 0 w 4473"/>
                <a:gd name="T81" fmla="*/ 0 h 3106"/>
                <a:gd name="T82" fmla="*/ 0 w 4473"/>
                <a:gd name="T83" fmla="*/ 0 h 3106"/>
                <a:gd name="T84" fmla="*/ 0 w 4473"/>
                <a:gd name="T85" fmla="*/ 0 h 3106"/>
                <a:gd name="T86" fmla="*/ 0 w 4473"/>
                <a:gd name="T87" fmla="*/ 0 h 3106"/>
                <a:gd name="T88" fmla="*/ 0 w 4473"/>
                <a:gd name="T89" fmla="*/ 0 h 3106"/>
                <a:gd name="T90" fmla="*/ 0 w 4473"/>
                <a:gd name="T91" fmla="*/ 0 h 3106"/>
                <a:gd name="T92" fmla="*/ 0 w 4473"/>
                <a:gd name="T93" fmla="*/ 0 h 3106"/>
                <a:gd name="T94" fmla="*/ 0 w 4473"/>
                <a:gd name="T95" fmla="*/ 0 h 3106"/>
                <a:gd name="T96" fmla="*/ 0 w 4473"/>
                <a:gd name="T97" fmla="*/ 0 h 3106"/>
                <a:gd name="T98" fmla="*/ 0 w 4473"/>
                <a:gd name="T99" fmla="*/ 0 h 310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473" h="3106">
                  <a:moveTo>
                    <a:pt x="2177" y="0"/>
                  </a:moveTo>
                  <a:lnTo>
                    <a:pt x="2121" y="101"/>
                  </a:lnTo>
                  <a:lnTo>
                    <a:pt x="1997" y="90"/>
                  </a:lnTo>
                  <a:lnTo>
                    <a:pt x="1882" y="225"/>
                  </a:lnTo>
                  <a:lnTo>
                    <a:pt x="1732" y="230"/>
                  </a:lnTo>
                  <a:lnTo>
                    <a:pt x="1566" y="361"/>
                  </a:lnTo>
                  <a:lnTo>
                    <a:pt x="1493" y="466"/>
                  </a:lnTo>
                  <a:lnTo>
                    <a:pt x="1352" y="525"/>
                  </a:lnTo>
                  <a:lnTo>
                    <a:pt x="1353" y="667"/>
                  </a:lnTo>
                  <a:lnTo>
                    <a:pt x="1442" y="811"/>
                  </a:lnTo>
                  <a:lnTo>
                    <a:pt x="1598" y="826"/>
                  </a:lnTo>
                  <a:lnTo>
                    <a:pt x="1757" y="756"/>
                  </a:lnTo>
                  <a:lnTo>
                    <a:pt x="1777" y="920"/>
                  </a:lnTo>
                  <a:lnTo>
                    <a:pt x="1548" y="951"/>
                  </a:lnTo>
                  <a:lnTo>
                    <a:pt x="1479" y="1006"/>
                  </a:lnTo>
                  <a:lnTo>
                    <a:pt x="1520" y="1050"/>
                  </a:lnTo>
                  <a:lnTo>
                    <a:pt x="1478" y="1087"/>
                  </a:lnTo>
                  <a:lnTo>
                    <a:pt x="1584" y="1147"/>
                  </a:lnTo>
                  <a:lnTo>
                    <a:pt x="1625" y="1251"/>
                  </a:lnTo>
                  <a:lnTo>
                    <a:pt x="1554" y="1266"/>
                  </a:lnTo>
                  <a:lnTo>
                    <a:pt x="1473" y="1251"/>
                  </a:lnTo>
                  <a:lnTo>
                    <a:pt x="1493" y="1365"/>
                  </a:lnTo>
                  <a:lnTo>
                    <a:pt x="1563" y="1428"/>
                  </a:lnTo>
                  <a:lnTo>
                    <a:pt x="1506" y="1471"/>
                  </a:lnTo>
                  <a:lnTo>
                    <a:pt x="1445" y="1444"/>
                  </a:lnTo>
                  <a:lnTo>
                    <a:pt x="1397" y="1366"/>
                  </a:lnTo>
                  <a:lnTo>
                    <a:pt x="1323" y="1416"/>
                  </a:lnTo>
                  <a:lnTo>
                    <a:pt x="1161" y="1366"/>
                  </a:lnTo>
                  <a:lnTo>
                    <a:pt x="1071" y="1447"/>
                  </a:lnTo>
                  <a:lnTo>
                    <a:pt x="1037" y="1563"/>
                  </a:lnTo>
                  <a:lnTo>
                    <a:pt x="906" y="1641"/>
                  </a:lnTo>
                  <a:lnTo>
                    <a:pt x="798" y="1560"/>
                  </a:lnTo>
                  <a:lnTo>
                    <a:pt x="831" y="1503"/>
                  </a:lnTo>
                  <a:lnTo>
                    <a:pt x="951" y="1477"/>
                  </a:lnTo>
                  <a:lnTo>
                    <a:pt x="947" y="1390"/>
                  </a:lnTo>
                  <a:lnTo>
                    <a:pt x="924" y="1296"/>
                  </a:lnTo>
                  <a:lnTo>
                    <a:pt x="1027" y="1265"/>
                  </a:lnTo>
                  <a:lnTo>
                    <a:pt x="999" y="1158"/>
                  </a:lnTo>
                  <a:lnTo>
                    <a:pt x="924" y="1101"/>
                  </a:lnTo>
                  <a:lnTo>
                    <a:pt x="803" y="1141"/>
                  </a:lnTo>
                  <a:lnTo>
                    <a:pt x="697" y="1100"/>
                  </a:lnTo>
                  <a:lnTo>
                    <a:pt x="768" y="976"/>
                  </a:lnTo>
                  <a:lnTo>
                    <a:pt x="668" y="960"/>
                  </a:lnTo>
                  <a:lnTo>
                    <a:pt x="618" y="1042"/>
                  </a:lnTo>
                  <a:lnTo>
                    <a:pt x="512" y="1006"/>
                  </a:lnTo>
                  <a:lnTo>
                    <a:pt x="472" y="1220"/>
                  </a:lnTo>
                  <a:lnTo>
                    <a:pt x="512" y="1275"/>
                  </a:lnTo>
                  <a:lnTo>
                    <a:pt x="452" y="1335"/>
                  </a:lnTo>
                  <a:lnTo>
                    <a:pt x="527" y="1370"/>
                  </a:lnTo>
                  <a:lnTo>
                    <a:pt x="572" y="1475"/>
                  </a:lnTo>
                  <a:lnTo>
                    <a:pt x="518" y="1567"/>
                  </a:lnTo>
                  <a:lnTo>
                    <a:pt x="542" y="1686"/>
                  </a:lnTo>
                  <a:lnTo>
                    <a:pt x="352" y="1791"/>
                  </a:lnTo>
                  <a:lnTo>
                    <a:pt x="322" y="1861"/>
                  </a:lnTo>
                  <a:lnTo>
                    <a:pt x="442" y="1926"/>
                  </a:lnTo>
                  <a:lnTo>
                    <a:pt x="332" y="1971"/>
                  </a:lnTo>
                  <a:lnTo>
                    <a:pt x="217" y="1971"/>
                  </a:lnTo>
                  <a:lnTo>
                    <a:pt x="156" y="2036"/>
                  </a:lnTo>
                  <a:lnTo>
                    <a:pt x="234" y="2084"/>
                  </a:lnTo>
                  <a:lnTo>
                    <a:pt x="204" y="2168"/>
                  </a:lnTo>
                  <a:lnTo>
                    <a:pt x="6" y="2270"/>
                  </a:lnTo>
                  <a:lnTo>
                    <a:pt x="42" y="2315"/>
                  </a:lnTo>
                  <a:lnTo>
                    <a:pt x="125" y="2334"/>
                  </a:lnTo>
                  <a:lnTo>
                    <a:pt x="98" y="2384"/>
                  </a:lnTo>
                  <a:lnTo>
                    <a:pt x="23" y="2373"/>
                  </a:lnTo>
                  <a:lnTo>
                    <a:pt x="0" y="2424"/>
                  </a:lnTo>
                  <a:lnTo>
                    <a:pt x="38" y="2498"/>
                  </a:lnTo>
                  <a:lnTo>
                    <a:pt x="47" y="2578"/>
                  </a:lnTo>
                  <a:lnTo>
                    <a:pt x="162" y="2581"/>
                  </a:lnTo>
                  <a:lnTo>
                    <a:pt x="255" y="2566"/>
                  </a:lnTo>
                  <a:lnTo>
                    <a:pt x="291" y="2628"/>
                  </a:lnTo>
                  <a:lnTo>
                    <a:pt x="293" y="2731"/>
                  </a:lnTo>
                  <a:lnTo>
                    <a:pt x="530" y="2809"/>
                  </a:lnTo>
                  <a:lnTo>
                    <a:pt x="608" y="2901"/>
                  </a:lnTo>
                  <a:lnTo>
                    <a:pt x="1067" y="2932"/>
                  </a:lnTo>
                  <a:lnTo>
                    <a:pt x="1082" y="3037"/>
                  </a:lnTo>
                  <a:lnTo>
                    <a:pt x="1162" y="3106"/>
                  </a:lnTo>
                  <a:lnTo>
                    <a:pt x="1292" y="3061"/>
                  </a:lnTo>
                  <a:lnTo>
                    <a:pt x="1371" y="3007"/>
                  </a:lnTo>
                  <a:lnTo>
                    <a:pt x="1457" y="2779"/>
                  </a:lnTo>
                  <a:lnTo>
                    <a:pt x="1642" y="2736"/>
                  </a:lnTo>
                  <a:lnTo>
                    <a:pt x="1835" y="2731"/>
                  </a:lnTo>
                  <a:lnTo>
                    <a:pt x="1762" y="2871"/>
                  </a:lnTo>
                  <a:lnTo>
                    <a:pt x="1878" y="2946"/>
                  </a:lnTo>
                  <a:lnTo>
                    <a:pt x="2028" y="2943"/>
                  </a:lnTo>
                  <a:lnTo>
                    <a:pt x="2178" y="2835"/>
                  </a:lnTo>
                  <a:lnTo>
                    <a:pt x="2452" y="2910"/>
                  </a:lnTo>
                  <a:lnTo>
                    <a:pt x="2584" y="2820"/>
                  </a:lnTo>
                  <a:lnTo>
                    <a:pt x="2721" y="2791"/>
                  </a:lnTo>
                  <a:lnTo>
                    <a:pt x="2827" y="2869"/>
                  </a:lnTo>
                  <a:lnTo>
                    <a:pt x="2956" y="2856"/>
                  </a:lnTo>
                  <a:lnTo>
                    <a:pt x="3203" y="2836"/>
                  </a:lnTo>
                  <a:lnTo>
                    <a:pt x="3278" y="2941"/>
                  </a:lnTo>
                  <a:lnTo>
                    <a:pt x="3393" y="2968"/>
                  </a:lnTo>
                  <a:lnTo>
                    <a:pt x="3498" y="2781"/>
                  </a:lnTo>
                  <a:lnTo>
                    <a:pt x="3528" y="2566"/>
                  </a:lnTo>
                  <a:lnTo>
                    <a:pt x="3663" y="2346"/>
                  </a:lnTo>
                  <a:lnTo>
                    <a:pt x="3768" y="2361"/>
                  </a:lnTo>
                  <a:lnTo>
                    <a:pt x="3903" y="2281"/>
                  </a:lnTo>
                  <a:lnTo>
                    <a:pt x="4038" y="2061"/>
                  </a:lnTo>
                  <a:lnTo>
                    <a:pt x="4161" y="1942"/>
                  </a:lnTo>
                  <a:lnTo>
                    <a:pt x="4083" y="1851"/>
                  </a:lnTo>
                  <a:lnTo>
                    <a:pt x="3948" y="1786"/>
                  </a:lnTo>
                  <a:lnTo>
                    <a:pt x="3874" y="1791"/>
                  </a:lnTo>
                  <a:lnTo>
                    <a:pt x="3903" y="1696"/>
                  </a:lnTo>
                  <a:lnTo>
                    <a:pt x="3880" y="1605"/>
                  </a:lnTo>
                  <a:lnTo>
                    <a:pt x="4042" y="1620"/>
                  </a:lnTo>
                  <a:lnTo>
                    <a:pt x="4186" y="1605"/>
                  </a:lnTo>
                  <a:lnTo>
                    <a:pt x="4313" y="1636"/>
                  </a:lnTo>
                  <a:lnTo>
                    <a:pt x="4473" y="1550"/>
                  </a:lnTo>
                  <a:lnTo>
                    <a:pt x="4398" y="1455"/>
                  </a:lnTo>
                  <a:lnTo>
                    <a:pt x="4443" y="1335"/>
                  </a:lnTo>
                  <a:lnTo>
                    <a:pt x="4403" y="1295"/>
                  </a:lnTo>
                  <a:lnTo>
                    <a:pt x="4448" y="1215"/>
                  </a:lnTo>
                  <a:lnTo>
                    <a:pt x="4398" y="1140"/>
                  </a:lnTo>
                  <a:lnTo>
                    <a:pt x="4238" y="1205"/>
                  </a:lnTo>
                  <a:lnTo>
                    <a:pt x="4053" y="1020"/>
                  </a:lnTo>
                  <a:lnTo>
                    <a:pt x="3908" y="975"/>
                  </a:lnTo>
                  <a:lnTo>
                    <a:pt x="3843" y="875"/>
                  </a:lnTo>
                  <a:lnTo>
                    <a:pt x="3728" y="890"/>
                  </a:lnTo>
                  <a:lnTo>
                    <a:pt x="3653" y="1025"/>
                  </a:lnTo>
                  <a:lnTo>
                    <a:pt x="3513" y="1025"/>
                  </a:lnTo>
                  <a:lnTo>
                    <a:pt x="3503" y="885"/>
                  </a:lnTo>
                  <a:lnTo>
                    <a:pt x="3323" y="975"/>
                  </a:lnTo>
                  <a:lnTo>
                    <a:pt x="3233" y="950"/>
                  </a:lnTo>
                  <a:lnTo>
                    <a:pt x="3263" y="855"/>
                  </a:lnTo>
                  <a:lnTo>
                    <a:pt x="3213" y="765"/>
                  </a:lnTo>
                  <a:lnTo>
                    <a:pt x="3068" y="825"/>
                  </a:lnTo>
                  <a:lnTo>
                    <a:pt x="3003" y="905"/>
                  </a:lnTo>
                  <a:lnTo>
                    <a:pt x="2793" y="950"/>
                  </a:lnTo>
                  <a:lnTo>
                    <a:pt x="2808" y="830"/>
                  </a:lnTo>
                  <a:lnTo>
                    <a:pt x="2678" y="915"/>
                  </a:lnTo>
                  <a:lnTo>
                    <a:pt x="2538" y="825"/>
                  </a:lnTo>
                  <a:lnTo>
                    <a:pt x="2508" y="720"/>
                  </a:lnTo>
                  <a:lnTo>
                    <a:pt x="2393" y="740"/>
                  </a:lnTo>
                  <a:lnTo>
                    <a:pt x="2333" y="825"/>
                  </a:lnTo>
                  <a:lnTo>
                    <a:pt x="2422" y="970"/>
                  </a:lnTo>
                  <a:lnTo>
                    <a:pt x="2448" y="1095"/>
                  </a:lnTo>
                  <a:lnTo>
                    <a:pt x="2453" y="1205"/>
                  </a:lnTo>
                  <a:lnTo>
                    <a:pt x="2558" y="1230"/>
                  </a:lnTo>
                  <a:lnTo>
                    <a:pt x="2544" y="1381"/>
                  </a:lnTo>
                  <a:lnTo>
                    <a:pt x="2433" y="1410"/>
                  </a:lnTo>
                  <a:lnTo>
                    <a:pt x="2348" y="1325"/>
                  </a:lnTo>
                  <a:lnTo>
                    <a:pt x="2257" y="1350"/>
                  </a:lnTo>
                  <a:lnTo>
                    <a:pt x="2192" y="1230"/>
                  </a:lnTo>
                  <a:lnTo>
                    <a:pt x="2167" y="1050"/>
                  </a:lnTo>
                  <a:lnTo>
                    <a:pt x="2222" y="930"/>
                  </a:lnTo>
                  <a:lnTo>
                    <a:pt x="2212" y="755"/>
                  </a:lnTo>
                  <a:lnTo>
                    <a:pt x="2288" y="650"/>
                  </a:lnTo>
                  <a:lnTo>
                    <a:pt x="2423" y="675"/>
                  </a:lnTo>
                  <a:lnTo>
                    <a:pt x="2498" y="560"/>
                  </a:lnTo>
                  <a:lnTo>
                    <a:pt x="2558" y="425"/>
                  </a:lnTo>
                  <a:lnTo>
                    <a:pt x="2618" y="315"/>
                  </a:lnTo>
                  <a:lnTo>
                    <a:pt x="2603" y="170"/>
                  </a:lnTo>
                  <a:lnTo>
                    <a:pt x="2543" y="50"/>
                  </a:lnTo>
                  <a:lnTo>
                    <a:pt x="2363" y="0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Freeform 10"/>
            <p:cNvSpPr>
              <a:spLocks/>
            </p:cNvSpPr>
            <p:nvPr/>
          </p:nvSpPr>
          <p:spPr bwMode="auto">
            <a:xfrm>
              <a:off x="3583175" y="2547563"/>
              <a:ext cx="1165225" cy="1120775"/>
            </a:xfrm>
            <a:custGeom>
              <a:avLst/>
              <a:gdLst>
                <a:gd name="T0" fmla="*/ 0 w 3670"/>
                <a:gd name="T1" fmla="*/ 0 h 3530"/>
                <a:gd name="T2" fmla="*/ 0 w 3670"/>
                <a:gd name="T3" fmla="*/ 0 h 3530"/>
                <a:gd name="T4" fmla="*/ 0 w 3670"/>
                <a:gd name="T5" fmla="*/ 0 h 3530"/>
                <a:gd name="T6" fmla="*/ 0 w 3670"/>
                <a:gd name="T7" fmla="*/ 0 h 3530"/>
                <a:gd name="T8" fmla="*/ 0 w 3670"/>
                <a:gd name="T9" fmla="*/ 0 h 3530"/>
                <a:gd name="T10" fmla="*/ 0 w 3670"/>
                <a:gd name="T11" fmla="*/ 0 h 3530"/>
                <a:gd name="T12" fmla="*/ 0 w 3670"/>
                <a:gd name="T13" fmla="*/ 0 h 3530"/>
                <a:gd name="T14" fmla="*/ 0 w 3670"/>
                <a:gd name="T15" fmla="*/ 0 h 3530"/>
                <a:gd name="T16" fmla="*/ 0 w 3670"/>
                <a:gd name="T17" fmla="*/ 0 h 3530"/>
                <a:gd name="T18" fmla="*/ 0 w 3670"/>
                <a:gd name="T19" fmla="*/ 0 h 3530"/>
                <a:gd name="T20" fmla="*/ 0 w 3670"/>
                <a:gd name="T21" fmla="*/ 0 h 3530"/>
                <a:gd name="T22" fmla="*/ 0 w 3670"/>
                <a:gd name="T23" fmla="*/ 0 h 3530"/>
                <a:gd name="T24" fmla="*/ 0 w 3670"/>
                <a:gd name="T25" fmla="*/ 0 h 3530"/>
                <a:gd name="T26" fmla="*/ 0 w 3670"/>
                <a:gd name="T27" fmla="*/ 0 h 3530"/>
                <a:gd name="T28" fmla="*/ 0 w 3670"/>
                <a:gd name="T29" fmla="*/ 0 h 3530"/>
                <a:gd name="T30" fmla="*/ 0 w 3670"/>
                <a:gd name="T31" fmla="*/ 0 h 3530"/>
                <a:gd name="T32" fmla="*/ 0 w 3670"/>
                <a:gd name="T33" fmla="*/ 0 h 3530"/>
                <a:gd name="T34" fmla="*/ 0 w 3670"/>
                <a:gd name="T35" fmla="*/ 0 h 3530"/>
                <a:gd name="T36" fmla="*/ 0 w 3670"/>
                <a:gd name="T37" fmla="*/ 0 h 3530"/>
                <a:gd name="T38" fmla="*/ 0 w 3670"/>
                <a:gd name="T39" fmla="*/ 0 h 3530"/>
                <a:gd name="T40" fmla="*/ 0 w 3670"/>
                <a:gd name="T41" fmla="*/ 0 h 3530"/>
                <a:gd name="T42" fmla="*/ 0 w 3670"/>
                <a:gd name="T43" fmla="*/ 0 h 3530"/>
                <a:gd name="T44" fmla="*/ 0 w 3670"/>
                <a:gd name="T45" fmla="*/ 0 h 3530"/>
                <a:gd name="T46" fmla="*/ 0 w 3670"/>
                <a:gd name="T47" fmla="*/ 0 h 3530"/>
                <a:gd name="T48" fmla="*/ 0 w 3670"/>
                <a:gd name="T49" fmla="*/ 0 h 3530"/>
                <a:gd name="T50" fmla="*/ 0 w 3670"/>
                <a:gd name="T51" fmla="*/ 0 h 3530"/>
                <a:gd name="T52" fmla="*/ 0 w 3670"/>
                <a:gd name="T53" fmla="*/ 0 h 3530"/>
                <a:gd name="T54" fmla="*/ 0 w 3670"/>
                <a:gd name="T55" fmla="*/ 0 h 3530"/>
                <a:gd name="T56" fmla="*/ 0 w 3670"/>
                <a:gd name="T57" fmla="*/ 0 h 3530"/>
                <a:gd name="T58" fmla="*/ 0 w 3670"/>
                <a:gd name="T59" fmla="*/ 0 h 3530"/>
                <a:gd name="T60" fmla="*/ 0 w 3670"/>
                <a:gd name="T61" fmla="*/ 0 h 3530"/>
                <a:gd name="T62" fmla="*/ 0 w 3670"/>
                <a:gd name="T63" fmla="*/ 0 h 3530"/>
                <a:gd name="T64" fmla="*/ 0 w 3670"/>
                <a:gd name="T65" fmla="*/ 0 h 3530"/>
                <a:gd name="T66" fmla="*/ 0 w 3670"/>
                <a:gd name="T67" fmla="*/ 0 h 3530"/>
                <a:gd name="T68" fmla="*/ 0 w 3670"/>
                <a:gd name="T69" fmla="*/ 0 h 3530"/>
                <a:gd name="T70" fmla="*/ 0 w 3670"/>
                <a:gd name="T71" fmla="*/ 0 h 3530"/>
                <a:gd name="T72" fmla="*/ 0 w 3670"/>
                <a:gd name="T73" fmla="*/ 0 h 3530"/>
                <a:gd name="T74" fmla="*/ 0 w 3670"/>
                <a:gd name="T75" fmla="*/ 0 h 3530"/>
                <a:gd name="T76" fmla="*/ 0 w 3670"/>
                <a:gd name="T77" fmla="*/ 0 h 3530"/>
                <a:gd name="T78" fmla="*/ 0 w 3670"/>
                <a:gd name="T79" fmla="*/ 0 h 3530"/>
                <a:gd name="T80" fmla="*/ 0 w 3670"/>
                <a:gd name="T81" fmla="*/ 0 h 3530"/>
                <a:gd name="T82" fmla="*/ 0 w 3670"/>
                <a:gd name="T83" fmla="*/ 0 h 3530"/>
                <a:gd name="T84" fmla="*/ 0 w 3670"/>
                <a:gd name="T85" fmla="*/ 0 h 3530"/>
                <a:gd name="T86" fmla="*/ 0 w 3670"/>
                <a:gd name="T87" fmla="*/ 0 h 3530"/>
                <a:gd name="T88" fmla="*/ 0 w 3670"/>
                <a:gd name="T89" fmla="*/ 0 h 3530"/>
                <a:gd name="T90" fmla="*/ 0 w 3670"/>
                <a:gd name="T91" fmla="*/ 0 h 3530"/>
                <a:gd name="T92" fmla="*/ 0 w 3670"/>
                <a:gd name="T93" fmla="*/ 0 h 3530"/>
                <a:gd name="T94" fmla="*/ 0 w 3670"/>
                <a:gd name="T95" fmla="*/ 0 h 3530"/>
                <a:gd name="T96" fmla="*/ 0 w 3670"/>
                <a:gd name="T97" fmla="*/ 0 h 3530"/>
                <a:gd name="T98" fmla="*/ 0 w 3670"/>
                <a:gd name="T99" fmla="*/ 0 h 3530"/>
                <a:gd name="T100" fmla="*/ 0 w 3670"/>
                <a:gd name="T101" fmla="*/ 0 h 3530"/>
                <a:gd name="T102" fmla="*/ 0 w 3670"/>
                <a:gd name="T103" fmla="*/ 0 h 353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70" h="3530">
                  <a:moveTo>
                    <a:pt x="120" y="1401"/>
                  </a:moveTo>
                  <a:lnTo>
                    <a:pt x="105" y="1506"/>
                  </a:lnTo>
                  <a:lnTo>
                    <a:pt x="235" y="1673"/>
                  </a:lnTo>
                  <a:lnTo>
                    <a:pt x="211" y="1815"/>
                  </a:lnTo>
                  <a:lnTo>
                    <a:pt x="161" y="1968"/>
                  </a:lnTo>
                  <a:lnTo>
                    <a:pt x="331" y="1896"/>
                  </a:lnTo>
                  <a:lnTo>
                    <a:pt x="431" y="1909"/>
                  </a:lnTo>
                  <a:lnTo>
                    <a:pt x="506" y="1864"/>
                  </a:lnTo>
                  <a:lnTo>
                    <a:pt x="517" y="1936"/>
                  </a:lnTo>
                  <a:lnTo>
                    <a:pt x="705" y="1936"/>
                  </a:lnTo>
                  <a:lnTo>
                    <a:pt x="886" y="1984"/>
                  </a:lnTo>
                  <a:lnTo>
                    <a:pt x="946" y="2104"/>
                  </a:lnTo>
                  <a:lnTo>
                    <a:pt x="961" y="2248"/>
                  </a:lnTo>
                  <a:lnTo>
                    <a:pt x="898" y="2367"/>
                  </a:lnTo>
                  <a:lnTo>
                    <a:pt x="842" y="2493"/>
                  </a:lnTo>
                  <a:lnTo>
                    <a:pt x="767" y="2611"/>
                  </a:lnTo>
                  <a:lnTo>
                    <a:pt x="631" y="2584"/>
                  </a:lnTo>
                  <a:lnTo>
                    <a:pt x="554" y="2692"/>
                  </a:lnTo>
                  <a:lnTo>
                    <a:pt x="565" y="2866"/>
                  </a:lnTo>
                  <a:lnTo>
                    <a:pt x="510" y="2985"/>
                  </a:lnTo>
                  <a:lnTo>
                    <a:pt x="535" y="3164"/>
                  </a:lnTo>
                  <a:lnTo>
                    <a:pt x="599" y="3284"/>
                  </a:lnTo>
                  <a:lnTo>
                    <a:pt x="689" y="3258"/>
                  </a:lnTo>
                  <a:lnTo>
                    <a:pt x="776" y="3345"/>
                  </a:lnTo>
                  <a:lnTo>
                    <a:pt x="887" y="3314"/>
                  </a:lnTo>
                  <a:lnTo>
                    <a:pt x="901" y="3162"/>
                  </a:lnTo>
                  <a:lnTo>
                    <a:pt x="796" y="3140"/>
                  </a:lnTo>
                  <a:lnTo>
                    <a:pt x="791" y="3032"/>
                  </a:lnTo>
                  <a:lnTo>
                    <a:pt x="766" y="2908"/>
                  </a:lnTo>
                  <a:lnTo>
                    <a:pt x="677" y="2761"/>
                  </a:lnTo>
                  <a:lnTo>
                    <a:pt x="737" y="2673"/>
                  </a:lnTo>
                  <a:lnTo>
                    <a:pt x="848" y="2655"/>
                  </a:lnTo>
                  <a:lnTo>
                    <a:pt x="883" y="2763"/>
                  </a:lnTo>
                  <a:lnTo>
                    <a:pt x="1019" y="2851"/>
                  </a:lnTo>
                  <a:lnTo>
                    <a:pt x="1150" y="2766"/>
                  </a:lnTo>
                  <a:lnTo>
                    <a:pt x="1135" y="2883"/>
                  </a:lnTo>
                  <a:lnTo>
                    <a:pt x="1346" y="2841"/>
                  </a:lnTo>
                  <a:lnTo>
                    <a:pt x="1411" y="2760"/>
                  </a:lnTo>
                  <a:lnTo>
                    <a:pt x="1555" y="2701"/>
                  </a:lnTo>
                  <a:lnTo>
                    <a:pt x="1604" y="2791"/>
                  </a:lnTo>
                  <a:lnTo>
                    <a:pt x="1574" y="2887"/>
                  </a:lnTo>
                  <a:lnTo>
                    <a:pt x="1669" y="2910"/>
                  </a:lnTo>
                  <a:lnTo>
                    <a:pt x="1845" y="2821"/>
                  </a:lnTo>
                  <a:lnTo>
                    <a:pt x="1855" y="2958"/>
                  </a:lnTo>
                  <a:lnTo>
                    <a:pt x="1994" y="2960"/>
                  </a:lnTo>
                  <a:lnTo>
                    <a:pt x="2072" y="2824"/>
                  </a:lnTo>
                  <a:lnTo>
                    <a:pt x="2185" y="2811"/>
                  </a:lnTo>
                  <a:lnTo>
                    <a:pt x="2249" y="2908"/>
                  </a:lnTo>
                  <a:lnTo>
                    <a:pt x="2392" y="2952"/>
                  </a:lnTo>
                  <a:lnTo>
                    <a:pt x="2578" y="3138"/>
                  </a:lnTo>
                  <a:lnTo>
                    <a:pt x="2740" y="3075"/>
                  </a:lnTo>
                  <a:lnTo>
                    <a:pt x="2791" y="3150"/>
                  </a:lnTo>
                  <a:lnTo>
                    <a:pt x="2744" y="3230"/>
                  </a:lnTo>
                  <a:lnTo>
                    <a:pt x="2786" y="3270"/>
                  </a:lnTo>
                  <a:lnTo>
                    <a:pt x="2741" y="3387"/>
                  </a:lnTo>
                  <a:lnTo>
                    <a:pt x="2816" y="3485"/>
                  </a:lnTo>
                  <a:lnTo>
                    <a:pt x="2920" y="3530"/>
                  </a:lnTo>
                  <a:lnTo>
                    <a:pt x="3031" y="3485"/>
                  </a:lnTo>
                  <a:lnTo>
                    <a:pt x="3090" y="3405"/>
                  </a:lnTo>
                  <a:lnTo>
                    <a:pt x="3115" y="3215"/>
                  </a:lnTo>
                  <a:lnTo>
                    <a:pt x="3175" y="3150"/>
                  </a:lnTo>
                  <a:lnTo>
                    <a:pt x="3090" y="2990"/>
                  </a:lnTo>
                  <a:lnTo>
                    <a:pt x="3040" y="2881"/>
                  </a:lnTo>
                  <a:lnTo>
                    <a:pt x="3075" y="2761"/>
                  </a:lnTo>
                  <a:lnTo>
                    <a:pt x="3280" y="2641"/>
                  </a:lnTo>
                  <a:lnTo>
                    <a:pt x="3445" y="2491"/>
                  </a:lnTo>
                  <a:lnTo>
                    <a:pt x="3655" y="2491"/>
                  </a:lnTo>
                  <a:lnTo>
                    <a:pt x="3670" y="2406"/>
                  </a:lnTo>
                  <a:lnTo>
                    <a:pt x="3420" y="2316"/>
                  </a:lnTo>
                  <a:lnTo>
                    <a:pt x="3450" y="2151"/>
                  </a:lnTo>
                  <a:lnTo>
                    <a:pt x="3330" y="2116"/>
                  </a:lnTo>
                  <a:lnTo>
                    <a:pt x="3415" y="2026"/>
                  </a:lnTo>
                  <a:lnTo>
                    <a:pt x="3570" y="2011"/>
                  </a:lnTo>
                  <a:lnTo>
                    <a:pt x="3420" y="1881"/>
                  </a:lnTo>
                  <a:lnTo>
                    <a:pt x="3329" y="1732"/>
                  </a:lnTo>
                  <a:lnTo>
                    <a:pt x="3287" y="1579"/>
                  </a:lnTo>
                  <a:lnTo>
                    <a:pt x="3149" y="1546"/>
                  </a:lnTo>
                  <a:lnTo>
                    <a:pt x="3056" y="1625"/>
                  </a:lnTo>
                  <a:lnTo>
                    <a:pt x="2776" y="1522"/>
                  </a:lnTo>
                  <a:lnTo>
                    <a:pt x="2740" y="1430"/>
                  </a:lnTo>
                  <a:lnTo>
                    <a:pt x="2624" y="1447"/>
                  </a:lnTo>
                  <a:lnTo>
                    <a:pt x="2440" y="1326"/>
                  </a:lnTo>
                  <a:lnTo>
                    <a:pt x="2354" y="1381"/>
                  </a:lnTo>
                  <a:lnTo>
                    <a:pt x="1939" y="1067"/>
                  </a:lnTo>
                  <a:lnTo>
                    <a:pt x="1457" y="872"/>
                  </a:lnTo>
                  <a:lnTo>
                    <a:pt x="1185" y="811"/>
                  </a:lnTo>
                  <a:lnTo>
                    <a:pt x="970" y="706"/>
                  </a:lnTo>
                  <a:lnTo>
                    <a:pt x="825" y="601"/>
                  </a:lnTo>
                  <a:lnTo>
                    <a:pt x="882" y="509"/>
                  </a:lnTo>
                  <a:lnTo>
                    <a:pt x="735" y="452"/>
                  </a:lnTo>
                  <a:lnTo>
                    <a:pt x="645" y="352"/>
                  </a:lnTo>
                  <a:lnTo>
                    <a:pt x="475" y="447"/>
                  </a:lnTo>
                  <a:lnTo>
                    <a:pt x="355" y="352"/>
                  </a:lnTo>
                  <a:lnTo>
                    <a:pt x="355" y="257"/>
                  </a:lnTo>
                  <a:lnTo>
                    <a:pt x="402" y="80"/>
                  </a:lnTo>
                  <a:lnTo>
                    <a:pt x="247" y="0"/>
                  </a:lnTo>
                  <a:lnTo>
                    <a:pt x="195" y="112"/>
                  </a:lnTo>
                  <a:lnTo>
                    <a:pt x="75" y="217"/>
                  </a:lnTo>
                  <a:lnTo>
                    <a:pt x="0" y="397"/>
                  </a:lnTo>
                  <a:lnTo>
                    <a:pt x="30" y="577"/>
                  </a:lnTo>
                  <a:lnTo>
                    <a:pt x="60" y="751"/>
                  </a:lnTo>
                  <a:lnTo>
                    <a:pt x="48" y="798"/>
                  </a:lnTo>
                  <a:lnTo>
                    <a:pt x="91" y="848"/>
                  </a:lnTo>
                  <a:lnTo>
                    <a:pt x="117" y="902"/>
                  </a:lnTo>
                  <a:lnTo>
                    <a:pt x="127" y="977"/>
                  </a:lnTo>
                  <a:lnTo>
                    <a:pt x="210" y="1096"/>
                  </a:lnTo>
                  <a:lnTo>
                    <a:pt x="208" y="1220"/>
                  </a:lnTo>
                  <a:lnTo>
                    <a:pt x="120" y="1401"/>
                  </a:lnTo>
                  <a:close/>
                </a:path>
              </a:pathLst>
            </a:custGeom>
            <a:solidFill>
              <a:srgbClr val="F5B90F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1" name="Freeform 11"/>
            <p:cNvSpPr>
              <a:spLocks/>
            </p:cNvSpPr>
            <p:nvPr/>
          </p:nvSpPr>
          <p:spPr bwMode="auto">
            <a:xfrm>
              <a:off x="4064188" y="3628650"/>
              <a:ext cx="661988" cy="1092200"/>
            </a:xfrm>
            <a:custGeom>
              <a:avLst/>
              <a:gdLst>
                <a:gd name="T0" fmla="*/ 0 w 2085"/>
                <a:gd name="T1" fmla="*/ 0 h 3441"/>
                <a:gd name="T2" fmla="*/ 0 w 2085"/>
                <a:gd name="T3" fmla="*/ 0 h 3441"/>
                <a:gd name="T4" fmla="*/ 0 w 2085"/>
                <a:gd name="T5" fmla="*/ 0 h 3441"/>
                <a:gd name="T6" fmla="*/ 0 w 2085"/>
                <a:gd name="T7" fmla="*/ 0 h 3441"/>
                <a:gd name="T8" fmla="*/ 0 w 2085"/>
                <a:gd name="T9" fmla="*/ 0 h 3441"/>
                <a:gd name="T10" fmla="*/ 0 w 2085"/>
                <a:gd name="T11" fmla="*/ 0 h 3441"/>
                <a:gd name="T12" fmla="*/ 0 w 2085"/>
                <a:gd name="T13" fmla="*/ 0 h 3441"/>
                <a:gd name="T14" fmla="*/ 0 w 2085"/>
                <a:gd name="T15" fmla="*/ 0 h 3441"/>
                <a:gd name="T16" fmla="*/ 0 w 2085"/>
                <a:gd name="T17" fmla="*/ 0 h 3441"/>
                <a:gd name="T18" fmla="*/ 0 w 2085"/>
                <a:gd name="T19" fmla="*/ 0 h 3441"/>
                <a:gd name="T20" fmla="*/ 0 w 2085"/>
                <a:gd name="T21" fmla="*/ 0 h 3441"/>
                <a:gd name="T22" fmla="*/ 0 w 2085"/>
                <a:gd name="T23" fmla="*/ 0 h 3441"/>
                <a:gd name="T24" fmla="*/ 0 w 2085"/>
                <a:gd name="T25" fmla="*/ 0 h 3441"/>
                <a:gd name="T26" fmla="*/ 0 w 2085"/>
                <a:gd name="T27" fmla="*/ 0 h 3441"/>
                <a:gd name="T28" fmla="*/ 0 w 2085"/>
                <a:gd name="T29" fmla="*/ 0 h 3441"/>
                <a:gd name="T30" fmla="*/ 0 w 2085"/>
                <a:gd name="T31" fmla="*/ 0 h 3441"/>
                <a:gd name="T32" fmla="*/ 0 w 2085"/>
                <a:gd name="T33" fmla="*/ 0 h 3441"/>
                <a:gd name="T34" fmla="*/ 0 w 2085"/>
                <a:gd name="T35" fmla="*/ 0 h 3441"/>
                <a:gd name="T36" fmla="*/ 0 w 2085"/>
                <a:gd name="T37" fmla="*/ 0 h 3441"/>
                <a:gd name="T38" fmla="*/ 0 w 2085"/>
                <a:gd name="T39" fmla="*/ 0 h 3441"/>
                <a:gd name="T40" fmla="*/ 0 w 2085"/>
                <a:gd name="T41" fmla="*/ 0 h 3441"/>
                <a:gd name="T42" fmla="*/ 0 w 2085"/>
                <a:gd name="T43" fmla="*/ 0 h 3441"/>
                <a:gd name="T44" fmla="*/ 0 w 2085"/>
                <a:gd name="T45" fmla="*/ 0 h 3441"/>
                <a:gd name="T46" fmla="*/ 0 w 2085"/>
                <a:gd name="T47" fmla="*/ 0 h 3441"/>
                <a:gd name="T48" fmla="*/ 0 w 2085"/>
                <a:gd name="T49" fmla="*/ 0 h 3441"/>
                <a:gd name="T50" fmla="*/ 0 w 2085"/>
                <a:gd name="T51" fmla="*/ 0 h 3441"/>
                <a:gd name="T52" fmla="*/ 0 w 2085"/>
                <a:gd name="T53" fmla="*/ 0 h 3441"/>
                <a:gd name="T54" fmla="*/ 0 w 2085"/>
                <a:gd name="T55" fmla="*/ 0 h 3441"/>
                <a:gd name="T56" fmla="*/ 0 w 2085"/>
                <a:gd name="T57" fmla="*/ 0 h 3441"/>
                <a:gd name="T58" fmla="*/ 0 w 2085"/>
                <a:gd name="T59" fmla="*/ 0 h 3441"/>
                <a:gd name="T60" fmla="*/ 0 w 2085"/>
                <a:gd name="T61" fmla="*/ 0 h 3441"/>
                <a:gd name="T62" fmla="*/ 0 w 2085"/>
                <a:gd name="T63" fmla="*/ 0 h 3441"/>
                <a:gd name="T64" fmla="*/ 0 w 2085"/>
                <a:gd name="T65" fmla="*/ 0 h 3441"/>
                <a:gd name="T66" fmla="*/ 0 w 2085"/>
                <a:gd name="T67" fmla="*/ 0 h 3441"/>
                <a:gd name="T68" fmla="*/ 0 w 2085"/>
                <a:gd name="T69" fmla="*/ 0 h 3441"/>
                <a:gd name="T70" fmla="*/ 0 w 2085"/>
                <a:gd name="T71" fmla="*/ 0 h 3441"/>
                <a:gd name="T72" fmla="*/ 0 w 2085"/>
                <a:gd name="T73" fmla="*/ 0 h 344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085" h="3441">
                  <a:moveTo>
                    <a:pt x="1575" y="0"/>
                  </a:moveTo>
                  <a:lnTo>
                    <a:pt x="1695" y="125"/>
                  </a:lnTo>
                  <a:lnTo>
                    <a:pt x="1800" y="260"/>
                  </a:lnTo>
                  <a:lnTo>
                    <a:pt x="1920" y="215"/>
                  </a:lnTo>
                  <a:lnTo>
                    <a:pt x="1905" y="425"/>
                  </a:lnTo>
                  <a:lnTo>
                    <a:pt x="1960" y="540"/>
                  </a:lnTo>
                  <a:lnTo>
                    <a:pt x="2080" y="570"/>
                  </a:lnTo>
                  <a:lnTo>
                    <a:pt x="2085" y="660"/>
                  </a:lnTo>
                  <a:lnTo>
                    <a:pt x="1930" y="815"/>
                  </a:lnTo>
                  <a:lnTo>
                    <a:pt x="1919" y="891"/>
                  </a:lnTo>
                  <a:lnTo>
                    <a:pt x="1711" y="1052"/>
                  </a:lnTo>
                  <a:lnTo>
                    <a:pt x="1710" y="1190"/>
                  </a:lnTo>
                  <a:lnTo>
                    <a:pt x="1615" y="1325"/>
                  </a:lnTo>
                  <a:lnTo>
                    <a:pt x="1606" y="1484"/>
                  </a:lnTo>
                  <a:lnTo>
                    <a:pt x="1469" y="1581"/>
                  </a:lnTo>
                  <a:lnTo>
                    <a:pt x="1271" y="1580"/>
                  </a:lnTo>
                  <a:lnTo>
                    <a:pt x="1213" y="1695"/>
                  </a:lnTo>
                  <a:lnTo>
                    <a:pt x="1110" y="1801"/>
                  </a:lnTo>
                  <a:lnTo>
                    <a:pt x="1139" y="2163"/>
                  </a:lnTo>
                  <a:lnTo>
                    <a:pt x="1240" y="2211"/>
                  </a:lnTo>
                  <a:lnTo>
                    <a:pt x="1349" y="2271"/>
                  </a:lnTo>
                  <a:lnTo>
                    <a:pt x="1225" y="2326"/>
                  </a:lnTo>
                  <a:lnTo>
                    <a:pt x="1070" y="2262"/>
                  </a:lnTo>
                  <a:lnTo>
                    <a:pt x="896" y="2176"/>
                  </a:lnTo>
                  <a:lnTo>
                    <a:pt x="841" y="2256"/>
                  </a:lnTo>
                  <a:lnTo>
                    <a:pt x="944" y="2355"/>
                  </a:lnTo>
                  <a:lnTo>
                    <a:pt x="941" y="2478"/>
                  </a:lnTo>
                  <a:lnTo>
                    <a:pt x="1005" y="2571"/>
                  </a:lnTo>
                  <a:lnTo>
                    <a:pt x="1020" y="2691"/>
                  </a:lnTo>
                  <a:lnTo>
                    <a:pt x="1050" y="2791"/>
                  </a:lnTo>
                  <a:lnTo>
                    <a:pt x="910" y="2986"/>
                  </a:lnTo>
                  <a:lnTo>
                    <a:pt x="810" y="3081"/>
                  </a:lnTo>
                  <a:lnTo>
                    <a:pt x="705" y="3151"/>
                  </a:lnTo>
                  <a:lnTo>
                    <a:pt x="630" y="3441"/>
                  </a:lnTo>
                  <a:lnTo>
                    <a:pt x="535" y="3396"/>
                  </a:lnTo>
                  <a:lnTo>
                    <a:pt x="430" y="3421"/>
                  </a:lnTo>
                  <a:lnTo>
                    <a:pt x="390" y="3226"/>
                  </a:lnTo>
                  <a:lnTo>
                    <a:pt x="310" y="3241"/>
                  </a:lnTo>
                  <a:lnTo>
                    <a:pt x="240" y="3046"/>
                  </a:lnTo>
                  <a:lnTo>
                    <a:pt x="0" y="2941"/>
                  </a:lnTo>
                  <a:lnTo>
                    <a:pt x="70" y="2881"/>
                  </a:lnTo>
                  <a:lnTo>
                    <a:pt x="45" y="2796"/>
                  </a:lnTo>
                  <a:lnTo>
                    <a:pt x="105" y="2676"/>
                  </a:lnTo>
                  <a:lnTo>
                    <a:pt x="205" y="2596"/>
                  </a:lnTo>
                  <a:lnTo>
                    <a:pt x="272" y="2646"/>
                  </a:lnTo>
                  <a:lnTo>
                    <a:pt x="323" y="2616"/>
                  </a:lnTo>
                  <a:lnTo>
                    <a:pt x="361" y="2527"/>
                  </a:lnTo>
                  <a:lnTo>
                    <a:pt x="146" y="2296"/>
                  </a:lnTo>
                  <a:lnTo>
                    <a:pt x="181" y="2206"/>
                  </a:lnTo>
                  <a:lnTo>
                    <a:pt x="86" y="2145"/>
                  </a:lnTo>
                  <a:lnTo>
                    <a:pt x="115" y="2076"/>
                  </a:lnTo>
                  <a:lnTo>
                    <a:pt x="220" y="2058"/>
                  </a:lnTo>
                  <a:lnTo>
                    <a:pt x="195" y="1836"/>
                  </a:lnTo>
                  <a:lnTo>
                    <a:pt x="121" y="1685"/>
                  </a:lnTo>
                  <a:lnTo>
                    <a:pt x="136" y="1595"/>
                  </a:lnTo>
                  <a:lnTo>
                    <a:pt x="218" y="1499"/>
                  </a:lnTo>
                  <a:lnTo>
                    <a:pt x="326" y="1307"/>
                  </a:lnTo>
                  <a:lnTo>
                    <a:pt x="356" y="1095"/>
                  </a:lnTo>
                  <a:lnTo>
                    <a:pt x="491" y="875"/>
                  </a:lnTo>
                  <a:lnTo>
                    <a:pt x="595" y="888"/>
                  </a:lnTo>
                  <a:lnTo>
                    <a:pt x="731" y="810"/>
                  </a:lnTo>
                  <a:lnTo>
                    <a:pt x="865" y="590"/>
                  </a:lnTo>
                  <a:lnTo>
                    <a:pt x="990" y="470"/>
                  </a:lnTo>
                  <a:lnTo>
                    <a:pt x="910" y="380"/>
                  </a:lnTo>
                  <a:lnTo>
                    <a:pt x="775" y="315"/>
                  </a:lnTo>
                  <a:lnTo>
                    <a:pt x="700" y="320"/>
                  </a:lnTo>
                  <a:lnTo>
                    <a:pt x="730" y="225"/>
                  </a:lnTo>
                  <a:lnTo>
                    <a:pt x="705" y="135"/>
                  </a:lnTo>
                  <a:lnTo>
                    <a:pt x="865" y="150"/>
                  </a:lnTo>
                  <a:lnTo>
                    <a:pt x="1015" y="135"/>
                  </a:lnTo>
                  <a:lnTo>
                    <a:pt x="1138" y="167"/>
                  </a:lnTo>
                  <a:lnTo>
                    <a:pt x="1300" y="80"/>
                  </a:lnTo>
                  <a:lnTo>
                    <a:pt x="1410" y="125"/>
                  </a:lnTo>
                  <a:lnTo>
                    <a:pt x="1515" y="8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3660963" y="2358650"/>
              <a:ext cx="517525" cy="465138"/>
            </a:xfrm>
            <a:custGeom>
              <a:avLst/>
              <a:gdLst>
                <a:gd name="T0" fmla="*/ 0 w 1628"/>
                <a:gd name="T1" fmla="*/ 0 h 1466"/>
                <a:gd name="T2" fmla="*/ 0 w 1628"/>
                <a:gd name="T3" fmla="*/ 0 h 1466"/>
                <a:gd name="T4" fmla="*/ 0 w 1628"/>
                <a:gd name="T5" fmla="*/ 0 h 1466"/>
                <a:gd name="T6" fmla="*/ 0 w 1628"/>
                <a:gd name="T7" fmla="*/ 0 h 1466"/>
                <a:gd name="T8" fmla="*/ 0 w 1628"/>
                <a:gd name="T9" fmla="*/ 0 h 1466"/>
                <a:gd name="T10" fmla="*/ 0 w 1628"/>
                <a:gd name="T11" fmla="*/ 0 h 1466"/>
                <a:gd name="T12" fmla="*/ 0 w 1628"/>
                <a:gd name="T13" fmla="*/ 0 h 1466"/>
                <a:gd name="T14" fmla="*/ 0 w 1628"/>
                <a:gd name="T15" fmla="*/ 0 h 1466"/>
                <a:gd name="T16" fmla="*/ 0 w 1628"/>
                <a:gd name="T17" fmla="*/ 0 h 1466"/>
                <a:gd name="T18" fmla="*/ 0 w 1628"/>
                <a:gd name="T19" fmla="*/ 0 h 1466"/>
                <a:gd name="T20" fmla="*/ 0 w 1628"/>
                <a:gd name="T21" fmla="*/ 0 h 1466"/>
                <a:gd name="T22" fmla="*/ 0 w 1628"/>
                <a:gd name="T23" fmla="*/ 0 h 1466"/>
                <a:gd name="T24" fmla="*/ 0 w 1628"/>
                <a:gd name="T25" fmla="*/ 0 h 1466"/>
                <a:gd name="T26" fmla="*/ 0 w 1628"/>
                <a:gd name="T27" fmla="*/ 0 h 1466"/>
                <a:gd name="T28" fmla="*/ 0 w 1628"/>
                <a:gd name="T29" fmla="*/ 0 h 1466"/>
                <a:gd name="T30" fmla="*/ 0 w 1628"/>
                <a:gd name="T31" fmla="*/ 0 h 1466"/>
                <a:gd name="T32" fmla="*/ 0 w 1628"/>
                <a:gd name="T33" fmla="*/ 0 h 1466"/>
                <a:gd name="T34" fmla="*/ 0 w 1628"/>
                <a:gd name="T35" fmla="*/ 0 h 1466"/>
                <a:gd name="T36" fmla="*/ 0 w 1628"/>
                <a:gd name="T37" fmla="*/ 0 h 1466"/>
                <a:gd name="T38" fmla="*/ 0 w 1628"/>
                <a:gd name="T39" fmla="*/ 0 h 1466"/>
                <a:gd name="T40" fmla="*/ 0 w 1628"/>
                <a:gd name="T41" fmla="*/ 0 h 1466"/>
                <a:gd name="T42" fmla="*/ 0 w 1628"/>
                <a:gd name="T43" fmla="*/ 0 h 1466"/>
                <a:gd name="T44" fmla="*/ 0 w 1628"/>
                <a:gd name="T45" fmla="*/ 0 h 1466"/>
                <a:gd name="T46" fmla="*/ 0 w 1628"/>
                <a:gd name="T47" fmla="*/ 0 h 1466"/>
                <a:gd name="T48" fmla="*/ 0 w 1628"/>
                <a:gd name="T49" fmla="*/ 0 h 1466"/>
                <a:gd name="T50" fmla="*/ 0 w 1628"/>
                <a:gd name="T51" fmla="*/ 0 h 1466"/>
                <a:gd name="T52" fmla="*/ 0 w 1628"/>
                <a:gd name="T53" fmla="*/ 0 h 1466"/>
                <a:gd name="T54" fmla="*/ 0 w 1628"/>
                <a:gd name="T55" fmla="*/ 0 h 1466"/>
                <a:gd name="T56" fmla="*/ 0 w 1628"/>
                <a:gd name="T57" fmla="*/ 0 h 1466"/>
                <a:gd name="T58" fmla="*/ 0 w 1628"/>
                <a:gd name="T59" fmla="*/ 0 h 1466"/>
                <a:gd name="T60" fmla="*/ 0 w 1628"/>
                <a:gd name="T61" fmla="*/ 0 h 1466"/>
                <a:gd name="T62" fmla="*/ 0 w 1628"/>
                <a:gd name="T63" fmla="*/ 0 h 1466"/>
                <a:gd name="T64" fmla="*/ 0 w 1628"/>
                <a:gd name="T65" fmla="*/ 0 h 1466"/>
                <a:gd name="T66" fmla="*/ 0 w 1628"/>
                <a:gd name="T67" fmla="*/ 0 h 1466"/>
                <a:gd name="T68" fmla="*/ 0 w 1628"/>
                <a:gd name="T69" fmla="*/ 0 h 1466"/>
                <a:gd name="T70" fmla="*/ 0 w 1628"/>
                <a:gd name="T71" fmla="*/ 0 h 14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628" h="1466">
                  <a:moveTo>
                    <a:pt x="0" y="592"/>
                  </a:moveTo>
                  <a:lnTo>
                    <a:pt x="108" y="510"/>
                  </a:lnTo>
                  <a:lnTo>
                    <a:pt x="93" y="405"/>
                  </a:lnTo>
                  <a:lnTo>
                    <a:pt x="108" y="235"/>
                  </a:lnTo>
                  <a:lnTo>
                    <a:pt x="203" y="160"/>
                  </a:lnTo>
                  <a:lnTo>
                    <a:pt x="378" y="101"/>
                  </a:lnTo>
                  <a:lnTo>
                    <a:pt x="535" y="146"/>
                  </a:lnTo>
                  <a:lnTo>
                    <a:pt x="608" y="195"/>
                  </a:lnTo>
                  <a:lnTo>
                    <a:pt x="697" y="191"/>
                  </a:lnTo>
                  <a:lnTo>
                    <a:pt x="624" y="61"/>
                  </a:lnTo>
                  <a:lnTo>
                    <a:pt x="743" y="0"/>
                  </a:lnTo>
                  <a:lnTo>
                    <a:pt x="818" y="60"/>
                  </a:lnTo>
                  <a:lnTo>
                    <a:pt x="848" y="150"/>
                  </a:lnTo>
                  <a:lnTo>
                    <a:pt x="948" y="240"/>
                  </a:lnTo>
                  <a:lnTo>
                    <a:pt x="1143" y="280"/>
                  </a:lnTo>
                  <a:lnTo>
                    <a:pt x="1278" y="385"/>
                  </a:lnTo>
                  <a:lnTo>
                    <a:pt x="1278" y="505"/>
                  </a:lnTo>
                  <a:lnTo>
                    <a:pt x="1488" y="525"/>
                  </a:lnTo>
                  <a:lnTo>
                    <a:pt x="1628" y="660"/>
                  </a:lnTo>
                  <a:lnTo>
                    <a:pt x="1323" y="899"/>
                  </a:lnTo>
                  <a:lnTo>
                    <a:pt x="1312" y="1015"/>
                  </a:lnTo>
                  <a:lnTo>
                    <a:pt x="1278" y="1090"/>
                  </a:lnTo>
                  <a:lnTo>
                    <a:pt x="1329" y="1216"/>
                  </a:lnTo>
                  <a:lnTo>
                    <a:pt x="1207" y="1301"/>
                  </a:lnTo>
                  <a:lnTo>
                    <a:pt x="1209" y="1466"/>
                  </a:lnTo>
                  <a:lnTo>
                    <a:pt x="938" y="1405"/>
                  </a:lnTo>
                  <a:lnTo>
                    <a:pt x="723" y="1300"/>
                  </a:lnTo>
                  <a:lnTo>
                    <a:pt x="579" y="1196"/>
                  </a:lnTo>
                  <a:lnTo>
                    <a:pt x="637" y="1103"/>
                  </a:lnTo>
                  <a:lnTo>
                    <a:pt x="489" y="1046"/>
                  </a:lnTo>
                  <a:lnTo>
                    <a:pt x="399" y="946"/>
                  </a:lnTo>
                  <a:lnTo>
                    <a:pt x="231" y="1045"/>
                  </a:lnTo>
                  <a:lnTo>
                    <a:pt x="109" y="944"/>
                  </a:lnTo>
                  <a:lnTo>
                    <a:pt x="109" y="848"/>
                  </a:lnTo>
                  <a:lnTo>
                    <a:pt x="157" y="673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auto">
            <a:xfrm>
              <a:off x="4548375" y="3038100"/>
              <a:ext cx="776288" cy="549275"/>
            </a:xfrm>
            <a:custGeom>
              <a:avLst/>
              <a:gdLst>
                <a:gd name="T0" fmla="*/ 0 w 2445"/>
                <a:gd name="T1" fmla="*/ 0 h 1731"/>
                <a:gd name="T2" fmla="*/ 0 w 2445"/>
                <a:gd name="T3" fmla="*/ 0 h 1731"/>
                <a:gd name="T4" fmla="*/ 0 w 2445"/>
                <a:gd name="T5" fmla="*/ 0 h 1731"/>
                <a:gd name="T6" fmla="*/ 0 w 2445"/>
                <a:gd name="T7" fmla="*/ 0 h 1731"/>
                <a:gd name="T8" fmla="*/ 0 w 2445"/>
                <a:gd name="T9" fmla="*/ 0 h 1731"/>
                <a:gd name="T10" fmla="*/ 0 w 2445"/>
                <a:gd name="T11" fmla="*/ 0 h 1731"/>
                <a:gd name="T12" fmla="*/ 0 w 2445"/>
                <a:gd name="T13" fmla="*/ 0 h 1731"/>
                <a:gd name="T14" fmla="*/ 0 w 2445"/>
                <a:gd name="T15" fmla="*/ 0 h 1731"/>
                <a:gd name="T16" fmla="*/ 0 w 2445"/>
                <a:gd name="T17" fmla="*/ 0 h 1731"/>
                <a:gd name="T18" fmla="*/ 0 w 2445"/>
                <a:gd name="T19" fmla="*/ 0 h 1731"/>
                <a:gd name="T20" fmla="*/ 0 w 2445"/>
                <a:gd name="T21" fmla="*/ 0 h 1731"/>
                <a:gd name="T22" fmla="*/ 0 w 2445"/>
                <a:gd name="T23" fmla="*/ 0 h 1731"/>
                <a:gd name="T24" fmla="*/ 0 w 2445"/>
                <a:gd name="T25" fmla="*/ 0 h 1731"/>
                <a:gd name="T26" fmla="*/ 0 w 2445"/>
                <a:gd name="T27" fmla="*/ 0 h 1731"/>
                <a:gd name="T28" fmla="*/ 0 w 2445"/>
                <a:gd name="T29" fmla="*/ 0 h 1731"/>
                <a:gd name="T30" fmla="*/ 0 w 2445"/>
                <a:gd name="T31" fmla="*/ 0 h 1731"/>
                <a:gd name="T32" fmla="*/ 0 w 2445"/>
                <a:gd name="T33" fmla="*/ 0 h 1731"/>
                <a:gd name="T34" fmla="*/ 0 w 2445"/>
                <a:gd name="T35" fmla="*/ 0 h 1731"/>
                <a:gd name="T36" fmla="*/ 0 w 2445"/>
                <a:gd name="T37" fmla="*/ 0 h 1731"/>
                <a:gd name="T38" fmla="*/ 0 w 2445"/>
                <a:gd name="T39" fmla="*/ 0 h 1731"/>
                <a:gd name="T40" fmla="*/ 0 w 2445"/>
                <a:gd name="T41" fmla="*/ 0 h 1731"/>
                <a:gd name="T42" fmla="*/ 0 w 2445"/>
                <a:gd name="T43" fmla="*/ 0 h 1731"/>
                <a:gd name="T44" fmla="*/ 0 w 2445"/>
                <a:gd name="T45" fmla="*/ 0 h 1731"/>
                <a:gd name="T46" fmla="*/ 0 w 2445"/>
                <a:gd name="T47" fmla="*/ 0 h 1731"/>
                <a:gd name="T48" fmla="*/ 0 w 2445"/>
                <a:gd name="T49" fmla="*/ 0 h 1731"/>
                <a:gd name="T50" fmla="*/ 0 w 2445"/>
                <a:gd name="T51" fmla="*/ 0 h 1731"/>
                <a:gd name="T52" fmla="*/ 0 w 2445"/>
                <a:gd name="T53" fmla="*/ 0 h 1731"/>
                <a:gd name="T54" fmla="*/ 0 w 2445"/>
                <a:gd name="T55" fmla="*/ 0 h 1731"/>
                <a:gd name="T56" fmla="*/ 0 w 2445"/>
                <a:gd name="T57" fmla="*/ 0 h 1731"/>
                <a:gd name="T58" fmla="*/ 0 w 2445"/>
                <a:gd name="T59" fmla="*/ 0 h 1731"/>
                <a:gd name="T60" fmla="*/ 0 w 2445"/>
                <a:gd name="T61" fmla="*/ 0 h 1731"/>
                <a:gd name="T62" fmla="*/ 0 w 2445"/>
                <a:gd name="T63" fmla="*/ 0 h 1731"/>
                <a:gd name="T64" fmla="*/ 0 w 2445"/>
                <a:gd name="T65" fmla="*/ 0 h 173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445" h="1731">
                  <a:moveTo>
                    <a:pt x="245" y="33"/>
                  </a:moveTo>
                  <a:lnTo>
                    <a:pt x="374" y="0"/>
                  </a:lnTo>
                  <a:lnTo>
                    <a:pt x="500" y="64"/>
                  </a:lnTo>
                  <a:lnTo>
                    <a:pt x="635" y="76"/>
                  </a:lnTo>
                  <a:lnTo>
                    <a:pt x="635" y="255"/>
                  </a:lnTo>
                  <a:lnTo>
                    <a:pt x="735" y="259"/>
                  </a:lnTo>
                  <a:lnTo>
                    <a:pt x="839" y="315"/>
                  </a:lnTo>
                  <a:lnTo>
                    <a:pt x="935" y="364"/>
                  </a:lnTo>
                  <a:lnTo>
                    <a:pt x="1099" y="300"/>
                  </a:lnTo>
                  <a:lnTo>
                    <a:pt x="1144" y="335"/>
                  </a:lnTo>
                  <a:lnTo>
                    <a:pt x="1184" y="435"/>
                  </a:lnTo>
                  <a:lnTo>
                    <a:pt x="1275" y="450"/>
                  </a:lnTo>
                  <a:lnTo>
                    <a:pt x="1370" y="390"/>
                  </a:lnTo>
                  <a:lnTo>
                    <a:pt x="1505" y="425"/>
                  </a:lnTo>
                  <a:lnTo>
                    <a:pt x="1640" y="495"/>
                  </a:lnTo>
                  <a:lnTo>
                    <a:pt x="1815" y="435"/>
                  </a:lnTo>
                  <a:lnTo>
                    <a:pt x="1880" y="540"/>
                  </a:lnTo>
                  <a:lnTo>
                    <a:pt x="2200" y="490"/>
                  </a:lnTo>
                  <a:lnTo>
                    <a:pt x="2355" y="424"/>
                  </a:lnTo>
                  <a:lnTo>
                    <a:pt x="2445" y="545"/>
                  </a:lnTo>
                  <a:lnTo>
                    <a:pt x="2255" y="649"/>
                  </a:lnTo>
                  <a:lnTo>
                    <a:pt x="2205" y="765"/>
                  </a:lnTo>
                  <a:lnTo>
                    <a:pt x="2313" y="892"/>
                  </a:lnTo>
                  <a:lnTo>
                    <a:pt x="2339" y="996"/>
                  </a:lnTo>
                  <a:lnTo>
                    <a:pt x="2256" y="1006"/>
                  </a:lnTo>
                  <a:lnTo>
                    <a:pt x="2235" y="1069"/>
                  </a:lnTo>
                  <a:lnTo>
                    <a:pt x="2247" y="1129"/>
                  </a:lnTo>
                  <a:lnTo>
                    <a:pt x="2135" y="1099"/>
                  </a:lnTo>
                  <a:lnTo>
                    <a:pt x="2016" y="1171"/>
                  </a:lnTo>
                  <a:lnTo>
                    <a:pt x="1940" y="1245"/>
                  </a:lnTo>
                  <a:lnTo>
                    <a:pt x="1911" y="1378"/>
                  </a:lnTo>
                  <a:lnTo>
                    <a:pt x="1893" y="1500"/>
                  </a:lnTo>
                  <a:lnTo>
                    <a:pt x="1760" y="1551"/>
                  </a:lnTo>
                  <a:lnTo>
                    <a:pt x="1635" y="1531"/>
                  </a:lnTo>
                  <a:lnTo>
                    <a:pt x="1610" y="1641"/>
                  </a:lnTo>
                  <a:lnTo>
                    <a:pt x="1520" y="1626"/>
                  </a:lnTo>
                  <a:lnTo>
                    <a:pt x="1500" y="1536"/>
                  </a:lnTo>
                  <a:lnTo>
                    <a:pt x="1395" y="1476"/>
                  </a:lnTo>
                  <a:lnTo>
                    <a:pt x="1219" y="1431"/>
                  </a:lnTo>
                  <a:lnTo>
                    <a:pt x="1184" y="1491"/>
                  </a:lnTo>
                  <a:lnTo>
                    <a:pt x="1124" y="1588"/>
                  </a:lnTo>
                  <a:lnTo>
                    <a:pt x="1025" y="1602"/>
                  </a:lnTo>
                  <a:lnTo>
                    <a:pt x="814" y="1666"/>
                  </a:lnTo>
                  <a:lnTo>
                    <a:pt x="734" y="1591"/>
                  </a:lnTo>
                  <a:lnTo>
                    <a:pt x="659" y="1651"/>
                  </a:lnTo>
                  <a:lnTo>
                    <a:pt x="629" y="1731"/>
                  </a:lnTo>
                  <a:lnTo>
                    <a:pt x="524" y="1671"/>
                  </a:lnTo>
                  <a:lnTo>
                    <a:pt x="524" y="1576"/>
                  </a:lnTo>
                  <a:lnTo>
                    <a:pt x="409" y="1636"/>
                  </a:lnTo>
                  <a:lnTo>
                    <a:pt x="359" y="1546"/>
                  </a:lnTo>
                  <a:lnTo>
                    <a:pt x="299" y="1606"/>
                  </a:lnTo>
                  <a:lnTo>
                    <a:pt x="134" y="1605"/>
                  </a:lnTo>
                  <a:lnTo>
                    <a:pt x="47" y="1441"/>
                  </a:lnTo>
                  <a:lnTo>
                    <a:pt x="0" y="1336"/>
                  </a:lnTo>
                  <a:lnTo>
                    <a:pt x="35" y="1215"/>
                  </a:lnTo>
                  <a:lnTo>
                    <a:pt x="240" y="1095"/>
                  </a:lnTo>
                  <a:lnTo>
                    <a:pt x="404" y="945"/>
                  </a:lnTo>
                  <a:lnTo>
                    <a:pt x="614" y="946"/>
                  </a:lnTo>
                  <a:lnTo>
                    <a:pt x="629" y="861"/>
                  </a:lnTo>
                  <a:lnTo>
                    <a:pt x="379" y="770"/>
                  </a:lnTo>
                  <a:lnTo>
                    <a:pt x="408" y="606"/>
                  </a:lnTo>
                  <a:lnTo>
                    <a:pt x="289" y="570"/>
                  </a:lnTo>
                  <a:lnTo>
                    <a:pt x="374" y="483"/>
                  </a:lnTo>
                  <a:lnTo>
                    <a:pt x="528" y="465"/>
                  </a:lnTo>
                  <a:lnTo>
                    <a:pt x="379" y="335"/>
                  </a:lnTo>
                  <a:lnTo>
                    <a:pt x="289" y="185"/>
                  </a:lnTo>
                  <a:lnTo>
                    <a:pt x="245" y="33"/>
                  </a:lnTo>
                  <a:close/>
                </a:path>
              </a:pathLst>
            </a:custGeom>
            <a:solidFill>
              <a:srgbClr val="5082BE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4264213" y="3881063"/>
              <a:ext cx="973138" cy="839788"/>
            </a:xfrm>
            <a:custGeom>
              <a:avLst/>
              <a:gdLst>
                <a:gd name="T0" fmla="*/ 0 w 3065"/>
                <a:gd name="T1" fmla="*/ 0 h 2646"/>
                <a:gd name="T2" fmla="*/ 0 w 3065"/>
                <a:gd name="T3" fmla="*/ 0 h 2646"/>
                <a:gd name="T4" fmla="*/ 0 w 3065"/>
                <a:gd name="T5" fmla="*/ 0 h 2646"/>
                <a:gd name="T6" fmla="*/ 0 w 3065"/>
                <a:gd name="T7" fmla="*/ 0 h 2646"/>
                <a:gd name="T8" fmla="*/ 0 w 3065"/>
                <a:gd name="T9" fmla="*/ 0 h 2646"/>
                <a:gd name="T10" fmla="*/ 0 w 3065"/>
                <a:gd name="T11" fmla="*/ 0 h 2646"/>
                <a:gd name="T12" fmla="*/ 0 w 3065"/>
                <a:gd name="T13" fmla="*/ 0 h 2646"/>
                <a:gd name="T14" fmla="*/ 0 w 3065"/>
                <a:gd name="T15" fmla="*/ 0 h 2646"/>
                <a:gd name="T16" fmla="*/ 0 w 3065"/>
                <a:gd name="T17" fmla="*/ 0 h 2646"/>
                <a:gd name="T18" fmla="*/ 0 w 3065"/>
                <a:gd name="T19" fmla="*/ 0 h 2646"/>
                <a:gd name="T20" fmla="*/ 0 w 3065"/>
                <a:gd name="T21" fmla="*/ 0 h 2646"/>
                <a:gd name="T22" fmla="*/ 0 w 3065"/>
                <a:gd name="T23" fmla="*/ 0 h 2646"/>
                <a:gd name="T24" fmla="*/ 0 w 3065"/>
                <a:gd name="T25" fmla="*/ 0 h 2646"/>
                <a:gd name="T26" fmla="*/ 0 w 3065"/>
                <a:gd name="T27" fmla="*/ 0 h 2646"/>
                <a:gd name="T28" fmla="*/ 0 w 3065"/>
                <a:gd name="T29" fmla="*/ 0 h 2646"/>
                <a:gd name="T30" fmla="*/ 0 w 3065"/>
                <a:gd name="T31" fmla="*/ 0 h 2646"/>
                <a:gd name="T32" fmla="*/ 0 w 3065"/>
                <a:gd name="T33" fmla="*/ 0 h 2646"/>
                <a:gd name="T34" fmla="*/ 0 w 3065"/>
                <a:gd name="T35" fmla="*/ 0 h 2646"/>
                <a:gd name="T36" fmla="*/ 0 w 3065"/>
                <a:gd name="T37" fmla="*/ 0 h 2646"/>
                <a:gd name="T38" fmla="*/ 0 w 3065"/>
                <a:gd name="T39" fmla="*/ 0 h 2646"/>
                <a:gd name="T40" fmla="*/ 0 w 3065"/>
                <a:gd name="T41" fmla="*/ 0 h 2646"/>
                <a:gd name="T42" fmla="*/ 0 w 3065"/>
                <a:gd name="T43" fmla="*/ 0 h 2646"/>
                <a:gd name="T44" fmla="*/ 0 w 3065"/>
                <a:gd name="T45" fmla="*/ 0 h 2646"/>
                <a:gd name="T46" fmla="*/ 0 w 3065"/>
                <a:gd name="T47" fmla="*/ 0 h 2646"/>
                <a:gd name="T48" fmla="*/ 0 w 3065"/>
                <a:gd name="T49" fmla="*/ 0 h 2646"/>
                <a:gd name="T50" fmla="*/ 0 w 3065"/>
                <a:gd name="T51" fmla="*/ 0 h 2646"/>
                <a:gd name="T52" fmla="*/ 0 w 3065"/>
                <a:gd name="T53" fmla="*/ 0 h 2646"/>
                <a:gd name="T54" fmla="*/ 0 w 3065"/>
                <a:gd name="T55" fmla="*/ 0 h 2646"/>
                <a:gd name="T56" fmla="*/ 0 w 3065"/>
                <a:gd name="T57" fmla="*/ 0 h 2646"/>
                <a:gd name="T58" fmla="*/ 0 w 3065"/>
                <a:gd name="T59" fmla="*/ 0 h 2646"/>
                <a:gd name="T60" fmla="*/ 0 w 3065"/>
                <a:gd name="T61" fmla="*/ 0 h 2646"/>
                <a:gd name="T62" fmla="*/ 0 w 3065"/>
                <a:gd name="T63" fmla="*/ 0 h 2646"/>
                <a:gd name="T64" fmla="*/ 0 w 3065"/>
                <a:gd name="T65" fmla="*/ 0 h 2646"/>
                <a:gd name="T66" fmla="*/ 0 w 3065"/>
                <a:gd name="T67" fmla="*/ 0 h 2646"/>
                <a:gd name="T68" fmla="*/ 0 w 3065"/>
                <a:gd name="T69" fmla="*/ 0 h 2646"/>
                <a:gd name="T70" fmla="*/ 0 w 3065"/>
                <a:gd name="T71" fmla="*/ 0 h 2646"/>
                <a:gd name="T72" fmla="*/ 0 w 3065"/>
                <a:gd name="T73" fmla="*/ 0 h 2646"/>
                <a:gd name="T74" fmla="*/ 0 w 3065"/>
                <a:gd name="T75" fmla="*/ 0 h 2646"/>
                <a:gd name="T76" fmla="*/ 0 w 3065"/>
                <a:gd name="T77" fmla="*/ 0 h 264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065" h="2646">
                  <a:moveTo>
                    <a:pt x="1288" y="95"/>
                  </a:moveTo>
                  <a:lnTo>
                    <a:pt x="1453" y="120"/>
                  </a:lnTo>
                  <a:lnTo>
                    <a:pt x="1598" y="60"/>
                  </a:lnTo>
                  <a:lnTo>
                    <a:pt x="1823" y="60"/>
                  </a:lnTo>
                  <a:lnTo>
                    <a:pt x="1853" y="165"/>
                  </a:lnTo>
                  <a:lnTo>
                    <a:pt x="1798" y="270"/>
                  </a:lnTo>
                  <a:lnTo>
                    <a:pt x="1918" y="275"/>
                  </a:lnTo>
                  <a:lnTo>
                    <a:pt x="1993" y="230"/>
                  </a:lnTo>
                  <a:lnTo>
                    <a:pt x="2153" y="255"/>
                  </a:lnTo>
                  <a:lnTo>
                    <a:pt x="2258" y="315"/>
                  </a:lnTo>
                  <a:lnTo>
                    <a:pt x="2323" y="215"/>
                  </a:lnTo>
                  <a:lnTo>
                    <a:pt x="2293" y="110"/>
                  </a:lnTo>
                  <a:lnTo>
                    <a:pt x="2273" y="5"/>
                  </a:lnTo>
                  <a:lnTo>
                    <a:pt x="2353" y="0"/>
                  </a:lnTo>
                  <a:lnTo>
                    <a:pt x="2483" y="65"/>
                  </a:lnTo>
                  <a:lnTo>
                    <a:pt x="2723" y="185"/>
                  </a:lnTo>
                  <a:lnTo>
                    <a:pt x="2818" y="320"/>
                  </a:lnTo>
                  <a:lnTo>
                    <a:pt x="2908" y="287"/>
                  </a:lnTo>
                  <a:lnTo>
                    <a:pt x="2960" y="389"/>
                  </a:lnTo>
                  <a:lnTo>
                    <a:pt x="3058" y="381"/>
                  </a:lnTo>
                  <a:lnTo>
                    <a:pt x="3065" y="495"/>
                  </a:lnTo>
                  <a:lnTo>
                    <a:pt x="2903" y="515"/>
                  </a:lnTo>
                  <a:lnTo>
                    <a:pt x="2728" y="705"/>
                  </a:lnTo>
                  <a:lnTo>
                    <a:pt x="2828" y="930"/>
                  </a:lnTo>
                  <a:lnTo>
                    <a:pt x="2843" y="1028"/>
                  </a:lnTo>
                  <a:lnTo>
                    <a:pt x="2738" y="1095"/>
                  </a:lnTo>
                  <a:lnTo>
                    <a:pt x="2768" y="1145"/>
                  </a:lnTo>
                  <a:lnTo>
                    <a:pt x="2608" y="1265"/>
                  </a:lnTo>
                  <a:lnTo>
                    <a:pt x="2503" y="1426"/>
                  </a:lnTo>
                  <a:lnTo>
                    <a:pt x="2075" y="1588"/>
                  </a:lnTo>
                  <a:lnTo>
                    <a:pt x="2093" y="1446"/>
                  </a:lnTo>
                  <a:lnTo>
                    <a:pt x="1958" y="1531"/>
                  </a:lnTo>
                  <a:lnTo>
                    <a:pt x="1918" y="1621"/>
                  </a:lnTo>
                  <a:lnTo>
                    <a:pt x="1933" y="1701"/>
                  </a:lnTo>
                  <a:lnTo>
                    <a:pt x="1819" y="1776"/>
                  </a:lnTo>
                  <a:lnTo>
                    <a:pt x="1739" y="1920"/>
                  </a:lnTo>
                  <a:lnTo>
                    <a:pt x="1688" y="1863"/>
                  </a:lnTo>
                  <a:lnTo>
                    <a:pt x="1558" y="1938"/>
                  </a:lnTo>
                  <a:lnTo>
                    <a:pt x="1491" y="2092"/>
                  </a:lnTo>
                  <a:lnTo>
                    <a:pt x="1356" y="2071"/>
                  </a:lnTo>
                  <a:lnTo>
                    <a:pt x="1223" y="1996"/>
                  </a:lnTo>
                  <a:lnTo>
                    <a:pt x="1137" y="1908"/>
                  </a:lnTo>
                  <a:lnTo>
                    <a:pt x="998" y="1983"/>
                  </a:lnTo>
                  <a:lnTo>
                    <a:pt x="989" y="2070"/>
                  </a:lnTo>
                  <a:lnTo>
                    <a:pt x="884" y="2100"/>
                  </a:lnTo>
                  <a:lnTo>
                    <a:pt x="822" y="2166"/>
                  </a:lnTo>
                  <a:lnTo>
                    <a:pt x="854" y="2317"/>
                  </a:lnTo>
                  <a:lnTo>
                    <a:pt x="743" y="2287"/>
                  </a:lnTo>
                  <a:lnTo>
                    <a:pt x="615" y="2391"/>
                  </a:lnTo>
                  <a:lnTo>
                    <a:pt x="553" y="2211"/>
                  </a:lnTo>
                  <a:lnTo>
                    <a:pt x="474" y="2280"/>
                  </a:lnTo>
                  <a:lnTo>
                    <a:pt x="494" y="2379"/>
                  </a:lnTo>
                  <a:lnTo>
                    <a:pt x="464" y="2481"/>
                  </a:lnTo>
                  <a:lnTo>
                    <a:pt x="163" y="2551"/>
                  </a:lnTo>
                  <a:lnTo>
                    <a:pt x="98" y="2626"/>
                  </a:lnTo>
                  <a:lnTo>
                    <a:pt x="0" y="2646"/>
                  </a:lnTo>
                  <a:lnTo>
                    <a:pt x="74" y="2355"/>
                  </a:lnTo>
                  <a:lnTo>
                    <a:pt x="182" y="2284"/>
                  </a:lnTo>
                  <a:lnTo>
                    <a:pt x="279" y="2188"/>
                  </a:lnTo>
                  <a:lnTo>
                    <a:pt x="419" y="1995"/>
                  </a:lnTo>
                  <a:lnTo>
                    <a:pt x="388" y="1896"/>
                  </a:lnTo>
                  <a:lnTo>
                    <a:pt x="374" y="1779"/>
                  </a:lnTo>
                  <a:lnTo>
                    <a:pt x="308" y="1681"/>
                  </a:lnTo>
                  <a:lnTo>
                    <a:pt x="313" y="1561"/>
                  </a:lnTo>
                  <a:lnTo>
                    <a:pt x="208" y="1461"/>
                  </a:lnTo>
                  <a:lnTo>
                    <a:pt x="263" y="1381"/>
                  </a:lnTo>
                  <a:lnTo>
                    <a:pt x="448" y="1471"/>
                  </a:lnTo>
                  <a:lnTo>
                    <a:pt x="593" y="1531"/>
                  </a:lnTo>
                  <a:lnTo>
                    <a:pt x="718" y="1476"/>
                  </a:lnTo>
                  <a:lnTo>
                    <a:pt x="608" y="1416"/>
                  </a:lnTo>
                  <a:lnTo>
                    <a:pt x="510" y="1370"/>
                  </a:lnTo>
                  <a:lnTo>
                    <a:pt x="493" y="1185"/>
                  </a:lnTo>
                  <a:lnTo>
                    <a:pt x="478" y="1005"/>
                  </a:lnTo>
                  <a:lnTo>
                    <a:pt x="583" y="900"/>
                  </a:lnTo>
                  <a:lnTo>
                    <a:pt x="638" y="785"/>
                  </a:lnTo>
                  <a:lnTo>
                    <a:pt x="838" y="785"/>
                  </a:lnTo>
                  <a:lnTo>
                    <a:pt x="973" y="690"/>
                  </a:lnTo>
                  <a:lnTo>
                    <a:pt x="983" y="530"/>
                  </a:lnTo>
                  <a:lnTo>
                    <a:pt x="1078" y="395"/>
                  </a:lnTo>
                  <a:lnTo>
                    <a:pt x="1078" y="260"/>
                  </a:lnTo>
                  <a:lnTo>
                    <a:pt x="1288" y="95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4564250" y="3387350"/>
              <a:ext cx="714375" cy="593725"/>
            </a:xfrm>
            <a:custGeom>
              <a:avLst/>
              <a:gdLst>
                <a:gd name="T0" fmla="*/ 0 w 2251"/>
                <a:gd name="T1" fmla="*/ 0 h 1871"/>
                <a:gd name="T2" fmla="*/ 0 w 2251"/>
                <a:gd name="T3" fmla="*/ 0 h 1871"/>
                <a:gd name="T4" fmla="*/ 0 w 2251"/>
                <a:gd name="T5" fmla="*/ 0 h 1871"/>
                <a:gd name="T6" fmla="*/ 0 w 2251"/>
                <a:gd name="T7" fmla="*/ 0 h 1871"/>
                <a:gd name="T8" fmla="*/ 0 w 2251"/>
                <a:gd name="T9" fmla="*/ 0 h 1871"/>
                <a:gd name="T10" fmla="*/ 0 w 2251"/>
                <a:gd name="T11" fmla="*/ 0 h 1871"/>
                <a:gd name="T12" fmla="*/ 0 w 2251"/>
                <a:gd name="T13" fmla="*/ 0 h 1871"/>
                <a:gd name="T14" fmla="*/ 0 w 2251"/>
                <a:gd name="T15" fmla="*/ 0 h 1871"/>
                <a:gd name="T16" fmla="*/ 0 w 2251"/>
                <a:gd name="T17" fmla="*/ 0 h 1871"/>
                <a:gd name="T18" fmla="*/ 0 w 2251"/>
                <a:gd name="T19" fmla="*/ 0 h 1871"/>
                <a:gd name="T20" fmla="*/ 0 w 2251"/>
                <a:gd name="T21" fmla="*/ 0 h 1871"/>
                <a:gd name="T22" fmla="*/ 0 w 2251"/>
                <a:gd name="T23" fmla="*/ 0 h 1871"/>
                <a:gd name="T24" fmla="*/ 0 w 2251"/>
                <a:gd name="T25" fmla="*/ 0 h 1871"/>
                <a:gd name="T26" fmla="*/ 0 w 2251"/>
                <a:gd name="T27" fmla="*/ 0 h 1871"/>
                <a:gd name="T28" fmla="*/ 0 w 2251"/>
                <a:gd name="T29" fmla="*/ 0 h 1871"/>
                <a:gd name="T30" fmla="*/ 0 w 2251"/>
                <a:gd name="T31" fmla="*/ 0 h 1871"/>
                <a:gd name="T32" fmla="*/ 0 w 2251"/>
                <a:gd name="T33" fmla="*/ 0 h 1871"/>
                <a:gd name="T34" fmla="*/ 0 w 2251"/>
                <a:gd name="T35" fmla="*/ 0 h 1871"/>
                <a:gd name="T36" fmla="*/ 0 w 2251"/>
                <a:gd name="T37" fmla="*/ 0 h 1871"/>
                <a:gd name="T38" fmla="*/ 0 w 2251"/>
                <a:gd name="T39" fmla="*/ 0 h 1871"/>
                <a:gd name="T40" fmla="*/ 0 w 2251"/>
                <a:gd name="T41" fmla="*/ 0 h 1871"/>
                <a:gd name="T42" fmla="*/ 0 w 2251"/>
                <a:gd name="T43" fmla="*/ 0 h 1871"/>
                <a:gd name="T44" fmla="*/ 0 w 2251"/>
                <a:gd name="T45" fmla="*/ 0 h 1871"/>
                <a:gd name="T46" fmla="*/ 0 w 2251"/>
                <a:gd name="T47" fmla="*/ 0 h 1871"/>
                <a:gd name="T48" fmla="*/ 0 w 2251"/>
                <a:gd name="T49" fmla="*/ 0 h 1871"/>
                <a:gd name="T50" fmla="*/ 0 w 2251"/>
                <a:gd name="T51" fmla="*/ 0 h 1871"/>
                <a:gd name="T52" fmla="*/ 0 w 2251"/>
                <a:gd name="T53" fmla="*/ 0 h 1871"/>
                <a:gd name="T54" fmla="*/ 0 w 2251"/>
                <a:gd name="T55" fmla="*/ 0 h 1871"/>
                <a:gd name="T56" fmla="*/ 0 w 2251"/>
                <a:gd name="T57" fmla="*/ 0 h 1871"/>
                <a:gd name="T58" fmla="*/ 0 w 2251"/>
                <a:gd name="T59" fmla="*/ 0 h 1871"/>
                <a:gd name="T60" fmla="*/ 0 w 2251"/>
                <a:gd name="T61" fmla="*/ 0 h 1871"/>
                <a:gd name="T62" fmla="*/ 0 w 2251"/>
                <a:gd name="T63" fmla="*/ 0 h 187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251" h="1871">
                  <a:moveTo>
                    <a:pt x="2201" y="30"/>
                  </a:moveTo>
                  <a:lnTo>
                    <a:pt x="2221" y="175"/>
                  </a:lnTo>
                  <a:lnTo>
                    <a:pt x="2186" y="295"/>
                  </a:lnTo>
                  <a:lnTo>
                    <a:pt x="2251" y="375"/>
                  </a:lnTo>
                  <a:lnTo>
                    <a:pt x="2191" y="510"/>
                  </a:lnTo>
                  <a:lnTo>
                    <a:pt x="2096" y="645"/>
                  </a:lnTo>
                  <a:lnTo>
                    <a:pt x="1921" y="780"/>
                  </a:lnTo>
                  <a:lnTo>
                    <a:pt x="1766" y="790"/>
                  </a:lnTo>
                  <a:lnTo>
                    <a:pt x="1516" y="1047"/>
                  </a:lnTo>
                  <a:lnTo>
                    <a:pt x="1396" y="1007"/>
                  </a:lnTo>
                  <a:lnTo>
                    <a:pt x="1271" y="1047"/>
                  </a:lnTo>
                  <a:lnTo>
                    <a:pt x="1246" y="1207"/>
                  </a:lnTo>
                  <a:lnTo>
                    <a:pt x="1406" y="1262"/>
                  </a:lnTo>
                  <a:lnTo>
                    <a:pt x="1621" y="1452"/>
                  </a:lnTo>
                  <a:lnTo>
                    <a:pt x="1771" y="1592"/>
                  </a:lnTo>
                  <a:lnTo>
                    <a:pt x="1781" y="1742"/>
                  </a:lnTo>
                  <a:lnTo>
                    <a:pt x="1412" y="1557"/>
                  </a:lnTo>
                  <a:lnTo>
                    <a:pt x="1327" y="1563"/>
                  </a:lnTo>
                  <a:lnTo>
                    <a:pt x="1350" y="1666"/>
                  </a:lnTo>
                  <a:lnTo>
                    <a:pt x="1381" y="1773"/>
                  </a:lnTo>
                  <a:lnTo>
                    <a:pt x="1316" y="1871"/>
                  </a:lnTo>
                  <a:lnTo>
                    <a:pt x="1214" y="1812"/>
                  </a:lnTo>
                  <a:lnTo>
                    <a:pt x="1051" y="1788"/>
                  </a:lnTo>
                  <a:lnTo>
                    <a:pt x="973" y="1833"/>
                  </a:lnTo>
                  <a:lnTo>
                    <a:pt x="853" y="1828"/>
                  </a:lnTo>
                  <a:lnTo>
                    <a:pt x="909" y="1722"/>
                  </a:lnTo>
                  <a:lnTo>
                    <a:pt x="881" y="1617"/>
                  </a:lnTo>
                  <a:lnTo>
                    <a:pt x="659" y="1616"/>
                  </a:lnTo>
                  <a:lnTo>
                    <a:pt x="510" y="1677"/>
                  </a:lnTo>
                  <a:lnTo>
                    <a:pt x="345" y="1652"/>
                  </a:lnTo>
                  <a:lnTo>
                    <a:pt x="354" y="1577"/>
                  </a:lnTo>
                  <a:lnTo>
                    <a:pt x="510" y="1424"/>
                  </a:lnTo>
                  <a:lnTo>
                    <a:pt x="506" y="1331"/>
                  </a:lnTo>
                  <a:lnTo>
                    <a:pt x="386" y="1302"/>
                  </a:lnTo>
                  <a:lnTo>
                    <a:pt x="332" y="1188"/>
                  </a:lnTo>
                  <a:lnTo>
                    <a:pt x="346" y="977"/>
                  </a:lnTo>
                  <a:lnTo>
                    <a:pt x="227" y="1022"/>
                  </a:lnTo>
                  <a:lnTo>
                    <a:pt x="119" y="883"/>
                  </a:lnTo>
                  <a:lnTo>
                    <a:pt x="0" y="760"/>
                  </a:lnTo>
                  <a:lnTo>
                    <a:pt x="26" y="569"/>
                  </a:lnTo>
                  <a:lnTo>
                    <a:pt x="87" y="506"/>
                  </a:lnTo>
                  <a:lnTo>
                    <a:pt x="249" y="504"/>
                  </a:lnTo>
                  <a:lnTo>
                    <a:pt x="311" y="446"/>
                  </a:lnTo>
                  <a:lnTo>
                    <a:pt x="362" y="536"/>
                  </a:lnTo>
                  <a:lnTo>
                    <a:pt x="476" y="476"/>
                  </a:lnTo>
                  <a:lnTo>
                    <a:pt x="476" y="571"/>
                  </a:lnTo>
                  <a:lnTo>
                    <a:pt x="579" y="631"/>
                  </a:lnTo>
                  <a:lnTo>
                    <a:pt x="611" y="550"/>
                  </a:lnTo>
                  <a:lnTo>
                    <a:pt x="687" y="491"/>
                  </a:lnTo>
                  <a:lnTo>
                    <a:pt x="765" y="566"/>
                  </a:lnTo>
                  <a:lnTo>
                    <a:pt x="977" y="502"/>
                  </a:lnTo>
                  <a:lnTo>
                    <a:pt x="1077" y="487"/>
                  </a:lnTo>
                  <a:lnTo>
                    <a:pt x="1171" y="330"/>
                  </a:lnTo>
                  <a:lnTo>
                    <a:pt x="1345" y="377"/>
                  </a:lnTo>
                  <a:lnTo>
                    <a:pt x="1451" y="435"/>
                  </a:lnTo>
                  <a:lnTo>
                    <a:pt x="1471" y="527"/>
                  </a:lnTo>
                  <a:lnTo>
                    <a:pt x="1561" y="541"/>
                  </a:lnTo>
                  <a:lnTo>
                    <a:pt x="1586" y="430"/>
                  </a:lnTo>
                  <a:lnTo>
                    <a:pt x="1711" y="451"/>
                  </a:lnTo>
                  <a:lnTo>
                    <a:pt x="1846" y="400"/>
                  </a:lnTo>
                  <a:lnTo>
                    <a:pt x="1861" y="280"/>
                  </a:lnTo>
                  <a:lnTo>
                    <a:pt x="1891" y="145"/>
                  </a:lnTo>
                  <a:lnTo>
                    <a:pt x="1966" y="70"/>
                  </a:lnTo>
                  <a:lnTo>
                    <a:pt x="2086" y="0"/>
                  </a:lnTo>
                  <a:lnTo>
                    <a:pt x="2201" y="3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4959538" y="3049213"/>
              <a:ext cx="600075" cy="989013"/>
            </a:xfrm>
            <a:custGeom>
              <a:avLst/>
              <a:gdLst>
                <a:gd name="T0" fmla="*/ 0 w 1891"/>
                <a:gd name="T1" fmla="*/ 0 h 3116"/>
                <a:gd name="T2" fmla="*/ 0 w 1891"/>
                <a:gd name="T3" fmla="*/ 0 h 3116"/>
                <a:gd name="T4" fmla="*/ 0 w 1891"/>
                <a:gd name="T5" fmla="*/ 0 h 3116"/>
                <a:gd name="T6" fmla="*/ 0 w 1891"/>
                <a:gd name="T7" fmla="*/ 0 h 3116"/>
                <a:gd name="T8" fmla="*/ 0 w 1891"/>
                <a:gd name="T9" fmla="*/ 0 h 3116"/>
                <a:gd name="T10" fmla="*/ 0 w 1891"/>
                <a:gd name="T11" fmla="*/ 0 h 3116"/>
                <a:gd name="T12" fmla="*/ 0 w 1891"/>
                <a:gd name="T13" fmla="*/ 0 h 3116"/>
                <a:gd name="T14" fmla="*/ 0 w 1891"/>
                <a:gd name="T15" fmla="*/ 0 h 3116"/>
                <a:gd name="T16" fmla="*/ 0 w 1891"/>
                <a:gd name="T17" fmla="*/ 0 h 3116"/>
                <a:gd name="T18" fmla="*/ 0 w 1891"/>
                <a:gd name="T19" fmla="*/ 0 h 3116"/>
                <a:gd name="T20" fmla="*/ 0 w 1891"/>
                <a:gd name="T21" fmla="*/ 0 h 3116"/>
                <a:gd name="T22" fmla="*/ 0 w 1891"/>
                <a:gd name="T23" fmla="*/ 0 h 3116"/>
                <a:gd name="T24" fmla="*/ 0 w 1891"/>
                <a:gd name="T25" fmla="*/ 0 h 3116"/>
                <a:gd name="T26" fmla="*/ 0 w 1891"/>
                <a:gd name="T27" fmla="*/ 0 h 3116"/>
                <a:gd name="T28" fmla="*/ 0 w 1891"/>
                <a:gd name="T29" fmla="*/ 0 h 3116"/>
                <a:gd name="T30" fmla="*/ 0 w 1891"/>
                <a:gd name="T31" fmla="*/ 0 h 3116"/>
                <a:gd name="T32" fmla="*/ 0 w 1891"/>
                <a:gd name="T33" fmla="*/ 0 h 3116"/>
                <a:gd name="T34" fmla="*/ 0 w 1891"/>
                <a:gd name="T35" fmla="*/ 0 h 3116"/>
                <a:gd name="T36" fmla="*/ 0 w 1891"/>
                <a:gd name="T37" fmla="*/ 0 h 3116"/>
                <a:gd name="T38" fmla="*/ 0 w 1891"/>
                <a:gd name="T39" fmla="*/ 0 h 3116"/>
                <a:gd name="T40" fmla="*/ 0 w 1891"/>
                <a:gd name="T41" fmla="*/ 0 h 3116"/>
                <a:gd name="T42" fmla="*/ 0 w 1891"/>
                <a:gd name="T43" fmla="*/ 0 h 3116"/>
                <a:gd name="T44" fmla="*/ 0 w 1891"/>
                <a:gd name="T45" fmla="*/ 0 h 3116"/>
                <a:gd name="T46" fmla="*/ 0 w 1891"/>
                <a:gd name="T47" fmla="*/ 0 h 3116"/>
                <a:gd name="T48" fmla="*/ 0 w 1891"/>
                <a:gd name="T49" fmla="*/ 0 h 3116"/>
                <a:gd name="T50" fmla="*/ 0 w 1891"/>
                <a:gd name="T51" fmla="*/ 0 h 3116"/>
                <a:gd name="T52" fmla="*/ 0 w 1891"/>
                <a:gd name="T53" fmla="*/ 0 h 3116"/>
                <a:gd name="T54" fmla="*/ 0 w 1891"/>
                <a:gd name="T55" fmla="*/ 0 h 3116"/>
                <a:gd name="T56" fmla="*/ 0 w 1891"/>
                <a:gd name="T57" fmla="*/ 0 h 3116"/>
                <a:gd name="T58" fmla="*/ 0 w 1891"/>
                <a:gd name="T59" fmla="*/ 0 h 3116"/>
                <a:gd name="T60" fmla="*/ 0 w 1891"/>
                <a:gd name="T61" fmla="*/ 0 h 3116"/>
                <a:gd name="T62" fmla="*/ 0 w 1891"/>
                <a:gd name="T63" fmla="*/ 0 h 3116"/>
                <a:gd name="T64" fmla="*/ 0 w 1891"/>
                <a:gd name="T65" fmla="*/ 0 h 3116"/>
                <a:gd name="T66" fmla="*/ 0 w 1891"/>
                <a:gd name="T67" fmla="*/ 0 h 3116"/>
                <a:gd name="T68" fmla="*/ 0 w 1891"/>
                <a:gd name="T69" fmla="*/ 0 h 3116"/>
                <a:gd name="T70" fmla="*/ 0 w 1891"/>
                <a:gd name="T71" fmla="*/ 0 h 3116"/>
                <a:gd name="T72" fmla="*/ 0 w 1891"/>
                <a:gd name="T73" fmla="*/ 0 h 3116"/>
                <a:gd name="T74" fmla="*/ 0 w 1891"/>
                <a:gd name="T75" fmla="*/ 0 h 3116"/>
                <a:gd name="T76" fmla="*/ 0 w 1891"/>
                <a:gd name="T77" fmla="*/ 0 h 3116"/>
                <a:gd name="T78" fmla="*/ 0 w 1891"/>
                <a:gd name="T79" fmla="*/ 0 h 3116"/>
                <a:gd name="T80" fmla="*/ 0 w 1891"/>
                <a:gd name="T81" fmla="*/ 0 h 3116"/>
                <a:gd name="T82" fmla="*/ 0 w 1891"/>
                <a:gd name="T83" fmla="*/ 0 h 31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891" h="3116">
                  <a:moveTo>
                    <a:pt x="879" y="3116"/>
                  </a:moveTo>
                  <a:lnTo>
                    <a:pt x="1050" y="3042"/>
                  </a:lnTo>
                  <a:lnTo>
                    <a:pt x="1150" y="2882"/>
                  </a:lnTo>
                  <a:lnTo>
                    <a:pt x="1495" y="2897"/>
                  </a:lnTo>
                  <a:lnTo>
                    <a:pt x="1680" y="2847"/>
                  </a:lnTo>
                  <a:lnTo>
                    <a:pt x="1590" y="2566"/>
                  </a:lnTo>
                  <a:lnTo>
                    <a:pt x="1588" y="2354"/>
                  </a:lnTo>
                  <a:lnTo>
                    <a:pt x="1545" y="2276"/>
                  </a:lnTo>
                  <a:lnTo>
                    <a:pt x="1605" y="2176"/>
                  </a:lnTo>
                  <a:lnTo>
                    <a:pt x="1464" y="2125"/>
                  </a:lnTo>
                  <a:lnTo>
                    <a:pt x="1465" y="2038"/>
                  </a:lnTo>
                  <a:lnTo>
                    <a:pt x="1359" y="1981"/>
                  </a:lnTo>
                  <a:lnTo>
                    <a:pt x="1345" y="1843"/>
                  </a:lnTo>
                  <a:lnTo>
                    <a:pt x="1410" y="1796"/>
                  </a:lnTo>
                  <a:lnTo>
                    <a:pt x="1440" y="1706"/>
                  </a:lnTo>
                  <a:lnTo>
                    <a:pt x="1360" y="1591"/>
                  </a:lnTo>
                  <a:lnTo>
                    <a:pt x="1150" y="1499"/>
                  </a:lnTo>
                  <a:lnTo>
                    <a:pt x="1060" y="1409"/>
                  </a:lnTo>
                  <a:lnTo>
                    <a:pt x="1120" y="1244"/>
                  </a:lnTo>
                  <a:lnTo>
                    <a:pt x="1215" y="1269"/>
                  </a:lnTo>
                  <a:lnTo>
                    <a:pt x="1270" y="1214"/>
                  </a:lnTo>
                  <a:lnTo>
                    <a:pt x="1230" y="1134"/>
                  </a:lnTo>
                  <a:lnTo>
                    <a:pt x="1320" y="1104"/>
                  </a:lnTo>
                  <a:lnTo>
                    <a:pt x="1450" y="1134"/>
                  </a:lnTo>
                  <a:lnTo>
                    <a:pt x="1495" y="1049"/>
                  </a:lnTo>
                  <a:lnTo>
                    <a:pt x="1396" y="924"/>
                  </a:lnTo>
                  <a:lnTo>
                    <a:pt x="1303" y="942"/>
                  </a:lnTo>
                  <a:lnTo>
                    <a:pt x="1150" y="774"/>
                  </a:lnTo>
                  <a:lnTo>
                    <a:pt x="1075" y="794"/>
                  </a:lnTo>
                  <a:lnTo>
                    <a:pt x="1065" y="704"/>
                  </a:lnTo>
                  <a:lnTo>
                    <a:pt x="1090" y="592"/>
                  </a:lnTo>
                  <a:lnTo>
                    <a:pt x="1260" y="493"/>
                  </a:lnTo>
                  <a:lnTo>
                    <a:pt x="1173" y="420"/>
                  </a:lnTo>
                  <a:lnTo>
                    <a:pt x="1215" y="358"/>
                  </a:lnTo>
                  <a:lnTo>
                    <a:pt x="1330" y="443"/>
                  </a:lnTo>
                  <a:lnTo>
                    <a:pt x="1305" y="524"/>
                  </a:lnTo>
                  <a:lnTo>
                    <a:pt x="1375" y="569"/>
                  </a:lnTo>
                  <a:lnTo>
                    <a:pt x="1495" y="493"/>
                  </a:lnTo>
                  <a:lnTo>
                    <a:pt x="1455" y="428"/>
                  </a:lnTo>
                  <a:lnTo>
                    <a:pt x="1545" y="428"/>
                  </a:lnTo>
                  <a:lnTo>
                    <a:pt x="1585" y="524"/>
                  </a:lnTo>
                  <a:lnTo>
                    <a:pt x="1635" y="599"/>
                  </a:lnTo>
                  <a:lnTo>
                    <a:pt x="1755" y="669"/>
                  </a:lnTo>
                  <a:lnTo>
                    <a:pt x="1770" y="539"/>
                  </a:lnTo>
                  <a:lnTo>
                    <a:pt x="1855" y="503"/>
                  </a:lnTo>
                  <a:lnTo>
                    <a:pt x="1891" y="234"/>
                  </a:lnTo>
                  <a:lnTo>
                    <a:pt x="1657" y="163"/>
                  </a:lnTo>
                  <a:lnTo>
                    <a:pt x="1584" y="205"/>
                  </a:lnTo>
                  <a:lnTo>
                    <a:pt x="1398" y="92"/>
                  </a:lnTo>
                  <a:lnTo>
                    <a:pt x="1359" y="6"/>
                  </a:lnTo>
                  <a:lnTo>
                    <a:pt x="1210" y="59"/>
                  </a:lnTo>
                  <a:lnTo>
                    <a:pt x="1075" y="68"/>
                  </a:lnTo>
                  <a:lnTo>
                    <a:pt x="990" y="0"/>
                  </a:lnTo>
                  <a:lnTo>
                    <a:pt x="949" y="70"/>
                  </a:lnTo>
                  <a:lnTo>
                    <a:pt x="1005" y="148"/>
                  </a:lnTo>
                  <a:lnTo>
                    <a:pt x="1090" y="268"/>
                  </a:lnTo>
                  <a:lnTo>
                    <a:pt x="1063" y="388"/>
                  </a:lnTo>
                  <a:lnTo>
                    <a:pt x="1149" y="509"/>
                  </a:lnTo>
                  <a:lnTo>
                    <a:pt x="960" y="614"/>
                  </a:lnTo>
                  <a:lnTo>
                    <a:pt x="909" y="729"/>
                  </a:lnTo>
                  <a:lnTo>
                    <a:pt x="1018" y="856"/>
                  </a:lnTo>
                  <a:lnTo>
                    <a:pt x="1045" y="959"/>
                  </a:lnTo>
                  <a:lnTo>
                    <a:pt x="960" y="969"/>
                  </a:lnTo>
                  <a:lnTo>
                    <a:pt x="939" y="1034"/>
                  </a:lnTo>
                  <a:lnTo>
                    <a:pt x="960" y="1119"/>
                  </a:lnTo>
                  <a:lnTo>
                    <a:pt x="975" y="1240"/>
                  </a:lnTo>
                  <a:lnTo>
                    <a:pt x="939" y="1359"/>
                  </a:lnTo>
                  <a:lnTo>
                    <a:pt x="1005" y="1438"/>
                  </a:lnTo>
                  <a:lnTo>
                    <a:pt x="944" y="1576"/>
                  </a:lnTo>
                  <a:lnTo>
                    <a:pt x="853" y="1709"/>
                  </a:lnTo>
                  <a:lnTo>
                    <a:pt x="678" y="1844"/>
                  </a:lnTo>
                  <a:lnTo>
                    <a:pt x="519" y="1856"/>
                  </a:lnTo>
                  <a:lnTo>
                    <a:pt x="268" y="2111"/>
                  </a:lnTo>
                  <a:lnTo>
                    <a:pt x="151" y="2071"/>
                  </a:lnTo>
                  <a:lnTo>
                    <a:pt x="25" y="2111"/>
                  </a:lnTo>
                  <a:lnTo>
                    <a:pt x="0" y="2272"/>
                  </a:lnTo>
                  <a:lnTo>
                    <a:pt x="160" y="2326"/>
                  </a:lnTo>
                  <a:lnTo>
                    <a:pt x="355" y="2498"/>
                  </a:lnTo>
                  <a:lnTo>
                    <a:pt x="526" y="2658"/>
                  </a:lnTo>
                  <a:lnTo>
                    <a:pt x="534" y="2807"/>
                  </a:lnTo>
                  <a:lnTo>
                    <a:pt x="629" y="2942"/>
                  </a:lnTo>
                  <a:lnTo>
                    <a:pt x="719" y="2907"/>
                  </a:lnTo>
                  <a:lnTo>
                    <a:pt x="774" y="3012"/>
                  </a:lnTo>
                  <a:lnTo>
                    <a:pt x="869" y="3002"/>
                  </a:lnTo>
                  <a:lnTo>
                    <a:pt x="879" y="3116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Freeform 17"/>
            <p:cNvSpPr>
              <a:spLocks/>
            </p:cNvSpPr>
            <p:nvPr/>
          </p:nvSpPr>
          <p:spPr bwMode="auto">
            <a:xfrm>
              <a:off x="3195825" y="2436438"/>
              <a:ext cx="466725" cy="568325"/>
            </a:xfrm>
            <a:custGeom>
              <a:avLst/>
              <a:gdLst>
                <a:gd name="T0" fmla="*/ 0 w 1471"/>
                <a:gd name="T1" fmla="*/ 0 h 1788"/>
                <a:gd name="T2" fmla="*/ 0 w 1471"/>
                <a:gd name="T3" fmla="*/ 0 h 1788"/>
                <a:gd name="T4" fmla="*/ 0 w 1471"/>
                <a:gd name="T5" fmla="*/ 0 h 1788"/>
                <a:gd name="T6" fmla="*/ 0 w 1471"/>
                <a:gd name="T7" fmla="*/ 0 h 1788"/>
                <a:gd name="T8" fmla="*/ 0 w 1471"/>
                <a:gd name="T9" fmla="*/ 0 h 1788"/>
                <a:gd name="T10" fmla="*/ 0 w 1471"/>
                <a:gd name="T11" fmla="*/ 0 h 1788"/>
                <a:gd name="T12" fmla="*/ 0 w 1471"/>
                <a:gd name="T13" fmla="*/ 0 h 1788"/>
                <a:gd name="T14" fmla="*/ 0 w 1471"/>
                <a:gd name="T15" fmla="*/ 0 h 1788"/>
                <a:gd name="T16" fmla="*/ 0 w 1471"/>
                <a:gd name="T17" fmla="*/ 0 h 1788"/>
                <a:gd name="T18" fmla="*/ 0 w 1471"/>
                <a:gd name="T19" fmla="*/ 0 h 1788"/>
                <a:gd name="T20" fmla="*/ 0 w 1471"/>
                <a:gd name="T21" fmla="*/ 0 h 1788"/>
                <a:gd name="T22" fmla="*/ 0 w 1471"/>
                <a:gd name="T23" fmla="*/ 0 h 1788"/>
                <a:gd name="T24" fmla="*/ 0 w 1471"/>
                <a:gd name="T25" fmla="*/ 0 h 1788"/>
                <a:gd name="T26" fmla="*/ 0 w 1471"/>
                <a:gd name="T27" fmla="*/ 0 h 1788"/>
                <a:gd name="T28" fmla="*/ 0 w 1471"/>
                <a:gd name="T29" fmla="*/ 0 h 1788"/>
                <a:gd name="T30" fmla="*/ 0 w 1471"/>
                <a:gd name="T31" fmla="*/ 0 h 1788"/>
                <a:gd name="T32" fmla="*/ 0 w 1471"/>
                <a:gd name="T33" fmla="*/ 0 h 1788"/>
                <a:gd name="T34" fmla="*/ 0 w 1471"/>
                <a:gd name="T35" fmla="*/ 0 h 1788"/>
                <a:gd name="T36" fmla="*/ 0 w 1471"/>
                <a:gd name="T37" fmla="*/ 0 h 1788"/>
                <a:gd name="T38" fmla="*/ 0 w 1471"/>
                <a:gd name="T39" fmla="*/ 0 h 1788"/>
                <a:gd name="T40" fmla="*/ 0 w 1471"/>
                <a:gd name="T41" fmla="*/ 0 h 1788"/>
                <a:gd name="T42" fmla="*/ 0 w 1471"/>
                <a:gd name="T43" fmla="*/ 0 h 1788"/>
                <a:gd name="T44" fmla="*/ 0 w 1471"/>
                <a:gd name="T45" fmla="*/ 0 h 1788"/>
                <a:gd name="T46" fmla="*/ 0 w 1471"/>
                <a:gd name="T47" fmla="*/ 0 h 1788"/>
                <a:gd name="T48" fmla="*/ 0 w 1471"/>
                <a:gd name="T49" fmla="*/ 0 h 1788"/>
                <a:gd name="T50" fmla="*/ 0 w 1471"/>
                <a:gd name="T51" fmla="*/ 0 h 1788"/>
                <a:gd name="T52" fmla="*/ 0 w 1471"/>
                <a:gd name="T53" fmla="*/ 0 h 1788"/>
                <a:gd name="T54" fmla="*/ 0 w 1471"/>
                <a:gd name="T55" fmla="*/ 0 h 1788"/>
                <a:gd name="T56" fmla="*/ 0 w 1471"/>
                <a:gd name="T57" fmla="*/ 0 h 1788"/>
                <a:gd name="T58" fmla="*/ 0 w 1471"/>
                <a:gd name="T59" fmla="*/ 0 h 1788"/>
                <a:gd name="T60" fmla="*/ 0 w 1471"/>
                <a:gd name="T61" fmla="*/ 0 h 1788"/>
                <a:gd name="T62" fmla="*/ 0 w 1471"/>
                <a:gd name="T63" fmla="*/ 0 h 1788"/>
                <a:gd name="T64" fmla="*/ 0 w 1471"/>
                <a:gd name="T65" fmla="*/ 0 h 1788"/>
                <a:gd name="T66" fmla="*/ 0 w 1471"/>
                <a:gd name="T67" fmla="*/ 0 h 1788"/>
                <a:gd name="T68" fmla="*/ 0 w 1471"/>
                <a:gd name="T69" fmla="*/ 0 h 1788"/>
                <a:gd name="T70" fmla="*/ 0 w 1471"/>
                <a:gd name="T71" fmla="*/ 0 h 1788"/>
                <a:gd name="T72" fmla="*/ 0 w 1471"/>
                <a:gd name="T73" fmla="*/ 0 h 1788"/>
                <a:gd name="T74" fmla="*/ 0 w 1471"/>
                <a:gd name="T75" fmla="*/ 0 h 1788"/>
                <a:gd name="T76" fmla="*/ 0 w 1471"/>
                <a:gd name="T77" fmla="*/ 0 h 1788"/>
                <a:gd name="T78" fmla="*/ 0 w 1471"/>
                <a:gd name="T79" fmla="*/ 0 h 1788"/>
                <a:gd name="T80" fmla="*/ 0 w 1471"/>
                <a:gd name="T81" fmla="*/ 0 h 1788"/>
                <a:gd name="T82" fmla="*/ 0 w 1471"/>
                <a:gd name="T83" fmla="*/ 0 h 1788"/>
                <a:gd name="T84" fmla="*/ 0 w 1471"/>
                <a:gd name="T85" fmla="*/ 0 h 1788"/>
                <a:gd name="T86" fmla="*/ 0 w 1471"/>
                <a:gd name="T87" fmla="*/ 0 h 1788"/>
                <a:gd name="T88" fmla="*/ 0 w 1471"/>
                <a:gd name="T89" fmla="*/ 0 h 178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471" h="1788">
                  <a:moveTo>
                    <a:pt x="33" y="543"/>
                  </a:moveTo>
                  <a:lnTo>
                    <a:pt x="196" y="498"/>
                  </a:lnTo>
                  <a:lnTo>
                    <a:pt x="332" y="574"/>
                  </a:lnTo>
                  <a:lnTo>
                    <a:pt x="347" y="711"/>
                  </a:lnTo>
                  <a:lnTo>
                    <a:pt x="514" y="619"/>
                  </a:lnTo>
                  <a:lnTo>
                    <a:pt x="646" y="624"/>
                  </a:lnTo>
                  <a:lnTo>
                    <a:pt x="740" y="679"/>
                  </a:lnTo>
                  <a:lnTo>
                    <a:pt x="816" y="573"/>
                  </a:lnTo>
                  <a:lnTo>
                    <a:pt x="828" y="456"/>
                  </a:lnTo>
                  <a:lnTo>
                    <a:pt x="997" y="468"/>
                  </a:lnTo>
                  <a:lnTo>
                    <a:pt x="1022" y="368"/>
                  </a:lnTo>
                  <a:lnTo>
                    <a:pt x="1087" y="262"/>
                  </a:lnTo>
                  <a:lnTo>
                    <a:pt x="1172" y="292"/>
                  </a:lnTo>
                  <a:lnTo>
                    <a:pt x="1221" y="290"/>
                  </a:lnTo>
                  <a:lnTo>
                    <a:pt x="1206" y="137"/>
                  </a:lnTo>
                  <a:lnTo>
                    <a:pt x="1143" y="111"/>
                  </a:lnTo>
                  <a:lnTo>
                    <a:pt x="1113" y="65"/>
                  </a:lnTo>
                  <a:lnTo>
                    <a:pt x="1110" y="42"/>
                  </a:lnTo>
                  <a:lnTo>
                    <a:pt x="1141" y="38"/>
                  </a:lnTo>
                  <a:lnTo>
                    <a:pt x="1147" y="18"/>
                  </a:lnTo>
                  <a:lnTo>
                    <a:pt x="1153" y="2"/>
                  </a:lnTo>
                  <a:lnTo>
                    <a:pt x="1170" y="0"/>
                  </a:lnTo>
                  <a:lnTo>
                    <a:pt x="1206" y="39"/>
                  </a:lnTo>
                  <a:lnTo>
                    <a:pt x="1339" y="149"/>
                  </a:lnTo>
                  <a:lnTo>
                    <a:pt x="1317" y="197"/>
                  </a:lnTo>
                  <a:lnTo>
                    <a:pt x="1298" y="242"/>
                  </a:lnTo>
                  <a:lnTo>
                    <a:pt x="1471" y="346"/>
                  </a:lnTo>
                  <a:lnTo>
                    <a:pt x="1417" y="460"/>
                  </a:lnTo>
                  <a:lnTo>
                    <a:pt x="1299" y="562"/>
                  </a:lnTo>
                  <a:lnTo>
                    <a:pt x="1221" y="744"/>
                  </a:lnTo>
                  <a:lnTo>
                    <a:pt x="1283" y="1099"/>
                  </a:lnTo>
                  <a:lnTo>
                    <a:pt x="1266" y="1151"/>
                  </a:lnTo>
                  <a:lnTo>
                    <a:pt x="1194" y="1181"/>
                  </a:lnTo>
                  <a:lnTo>
                    <a:pt x="1206" y="1263"/>
                  </a:lnTo>
                  <a:lnTo>
                    <a:pt x="1159" y="1296"/>
                  </a:lnTo>
                  <a:lnTo>
                    <a:pt x="1197" y="1329"/>
                  </a:lnTo>
                  <a:lnTo>
                    <a:pt x="1249" y="1304"/>
                  </a:lnTo>
                  <a:lnTo>
                    <a:pt x="1296" y="1373"/>
                  </a:lnTo>
                  <a:lnTo>
                    <a:pt x="1351" y="1328"/>
                  </a:lnTo>
                  <a:lnTo>
                    <a:pt x="1433" y="1449"/>
                  </a:lnTo>
                  <a:lnTo>
                    <a:pt x="1429" y="1568"/>
                  </a:lnTo>
                  <a:lnTo>
                    <a:pt x="1342" y="1748"/>
                  </a:lnTo>
                  <a:lnTo>
                    <a:pt x="1205" y="1734"/>
                  </a:lnTo>
                  <a:lnTo>
                    <a:pt x="1133" y="1788"/>
                  </a:lnTo>
                  <a:lnTo>
                    <a:pt x="1132" y="1625"/>
                  </a:lnTo>
                  <a:lnTo>
                    <a:pt x="1102" y="1489"/>
                  </a:lnTo>
                  <a:lnTo>
                    <a:pt x="1027" y="1585"/>
                  </a:lnTo>
                  <a:lnTo>
                    <a:pt x="932" y="1630"/>
                  </a:lnTo>
                  <a:lnTo>
                    <a:pt x="887" y="1540"/>
                  </a:lnTo>
                  <a:lnTo>
                    <a:pt x="787" y="1570"/>
                  </a:lnTo>
                  <a:lnTo>
                    <a:pt x="740" y="1704"/>
                  </a:lnTo>
                  <a:lnTo>
                    <a:pt x="667" y="1685"/>
                  </a:lnTo>
                  <a:lnTo>
                    <a:pt x="691" y="1535"/>
                  </a:lnTo>
                  <a:lnTo>
                    <a:pt x="631" y="1400"/>
                  </a:lnTo>
                  <a:lnTo>
                    <a:pt x="485" y="1295"/>
                  </a:lnTo>
                  <a:lnTo>
                    <a:pt x="497" y="1090"/>
                  </a:lnTo>
                  <a:lnTo>
                    <a:pt x="436" y="1012"/>
                  </a:lnTo>
                  <a:lnTo>
                    <a:pt x="440" y="880"/>
                  </a:lnTo>
                  <a:lnTo>
                    <a:pt x="307" y="904"/>
                  </a:lnTo>
                  <a:lnTo>
                    <a:pt x="63" y="874"/>
                  </a:lnTo>
                  <a:lnTo>
                    <a:pt x="60" y="715"/>
                  </a:lnTo>
                  <a:lnTo>
                    <a:pt x="0" y="624"/>
                  </a:lnTo>
                  <a:lnTo>
                    <a:pt x="33" y="543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3376800" y="5459038"/>
              <a:ext cx="704850" cy="954088"/>
            </a:xfrm>
            <a:custGeom>
              <a:avLst/>
              <a:gdLst>
                <a:gd name="T0" fmla="*/ 0 w 2218"/>
                <a:gd name="T1" fmla="*/ 0 h 3005"/>
                <a:gd name="T2" fmla="*/ 0 w 2218"/>
                <a:gd name="T3" fmla="*/ 0 h 3005"/>
                <a:gd name="T4" fmla="*/ 0 w 2218"/>
                <a:gd name="T5" fmla="*/ 0 h 3005"/>
                <a:gd name="T6" fmla="*/ 0 w 2218"/>
                <a:gd name="T7" fmla="*/ 0 h 3005"/>
                <a:gd name="T8" fmla="*/ 0 w 2218"/>
                <a:gd name="T9" fmla="*/ 0 h 3005"/>
                <a:gd name="T10" fmla="*/ 0 w 2218"/>
                <a:gd name="T11" fmla="*/ 0 h 3005"/>
                <a:gd name="T12" fmla="*/ 0 w 2218"/>
                <a:gd name="T13" fmla="*/ 0 h 3005"/>
                <a:gd name="T14" fmla="*/ 0 w 2218"/>
                <a:gd name="T15" fmla="*/ 0 h 3005"/>
                <a:gd name="T16" fmla="*/ 0 w 2218"/>
                <a:gd name="T17" fmla="*/ 0 h 3005"/>
                <a:gd name="T18" fmla="*/ 0 w 2218"/>
                <a:gd name="T19" fmla="*/ 0 h 3005"/>
                <a:gd name="T20" fmla="*/ 0 w 2218"/>
                <a:gd name="T21" fmla="*/ 0 h 3005"/>
                <a:gd name="T22" fmla="*/ 0 w 2218"/>
                <a:gd name="T23" fmla="*/ 0 h 3005"/>
                <a:gd name="T24" fmla="*/ 0 w 2218"/>
                <a:gd name="T25" fmla="*/ 0 h 3005"/>
                <a:gd name="T26" fmla="*/ 0 w 2218"/>
                <a:gd name="T27" fmla="*/ 0 h 3005"/>
                <a:gd name="T28" fmla="*/ 0 w 2218"/>
                <a:gd name="T29" fmla="*/ 0 h 3005"/>
                <a:gd name="T30" fmla="*/ 0 w 2218"/>
                <a:gd name="T31" fmla="*/ 0 h 3005"/>
                <a:gd name="T32" fmla="*/ 0 w 2218"/>
                <a:gd name="T33" fmla="*/ 0 h 3005"/>
                <a:gd name="T34" fmla="*/ 0 w 2218"/>
                <a:gd name="T35" fmla="*/ 0 h 3005"/>
                <a:gd name="T36" fmla="*/ 0 w 2218"/>
                <a:gd name="T37" fmla="*/ 0 h 3005"/>
                <a:gd name="T38" fmla="*/ 0 w 2218"/>
                <a:gd name="T39" fmla="*/ 0 h 3005"/>
                <a:gd name="T40" fmla="*/ 0 w 2218"/>
                <a:gd name="T41" fmla="*/ 0 h 3005"/>
                <a:gd name="T42" fmla="*/ 0 w 2218"/>
                <a:gd name="T43" fmla="*/ 0 h 3005"/>
                <a:gd name="T44" fmla="*/ 0 w 2218"/>
                <a:gd name="T45" fmla="*/ 0 h 3005"/>
                <a:gd name="T46" fmla="*/ 0 w 2218"/>
                <a:gd name="T47" fmla="*/ 0 h 3005"/>
                <a:gd name="T48" fmla="*/ 0 w 2218"/>
                <a:gd name="T49" fmla="*/ 0 h 3005"/>
                <a:gd name="T50" fmla="*/ 0 w 2218"/>
                <a:gd name="T51" fmla="*/ 0 h 3005"/>
                <a:gd name="T52" fmla="*/ 0 w 2218"/>
                <a:gd name="T53" fmla="*/ 0 h 3005"/>
                <a:gd name="T54" fmla="*/ 0 w 2218"/>
                <a:gd name="T55" fmla="*/ 0 h 3005"/>
                <a:gd name="T56" fmla="*/ 0 w 2218"/>
                <a:gd name="T57" fmla="*/ 0 h 3005"/>
                <a:gd name="T58" fmla="*/ 0 w 2218"/>
                <a:gd name="T59" fmla="*/ 0 h 3005"/>
                <a:gd name="T60" fmla="*/ 0 w 2218"/>
                <a:gd name="T61" fmla="*/ 0 h 3005"/>
                <a:gd name="T62" fmla="*/ 0 w 2218"/>
                <a:gd name="T63" fmla="*/ 0 h 3005"/>
                <a:gd name="T64" fmla="*/ 0 w 2218"/>
                <a:gd name="T65" fmla="*/ 0 h 3005"/>
                <a:gd name="T66" fmla="*/ 0 w 2218"/>
                <a:gd name="T67" fmla="*/ 0 h 3005"/>
                <a:gd name="T68" fmla="*/ 0 w 2218"/>
                <a:gd name="T69" fmla="*/ 0 h 300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218" h="3005">
                  <a:moveTo>
                    <a:pt x="0" y="1120"/>
                  </a:moveTo>
                  <a:lnTo>
                    <a:pt x="120" y="1210"/>
                  </a:lnTo>
                  <a:lnTo>
                    <a:pt x="120" y="1315"/>
                  </a:lnTo>
                  <a:lnTo>
                    <a:pt x="215" y="1305"/>
                  </a:lnTo>
                  <a:lnTo>
                    <a:pt x="275" y="1395"/>
                  </a:lnTo>
                  <a:lnTo>
                    <a:pt x="210" y="1455"/>
                  </a:lnTo>
                  <a:lnTo>
                    <a:pt x="345" y="1561"/>
                  </a:lnTo>
                  <a:lnTo>
                    <a:pt x="285" y="1646"/>
                  </a:lnTo>
                  <a:lnTo>
                    <a:pt x="305" y="1831"/>
                  </a:lnTo>
                  <a:lnTo>
                    <a:pt x="375" y="1856"/>
                  </a:lnTo>
                  <a:lnTo>
                    <a:pt x="495" y="1796"/>
                  </a:lnTo>
                  <a:lnTo>
                    <a:pt x="540" y="1891"/>
                  </a:lnTo>
                  <a:lnTo>
                    <a:pt x="510" y="1981"/>
                  </a:lnTo>
                  <a:lnTo>
                    <a:pt x="530" y="2111"/>
                  </a:lnTo>
                  <a:lnTo>
                    <a:pt x="450" y="2166"/>
                  </a:lnTo>
                  <a:lnTo>
                    <a:pt x="545" y="2191"/>
                  </a:lnTo>
                  <a:lnTo>
                    <a:pt x="630" y="2261"/>
                  </a:lnTo>
                  <a:lnTo>
                    <a:pt x="570" y="2351"/>
                  </a:lnTo>
                  <a:lnTo>
                    <a:pt x="470" y="2501"/>
                  </a:lnTo>
                  <a:lnTo>
                    <a:pt x="495" y="2607"/>
                  </a:lnTo>
                  <a:lnTo>
                    <a:pt x="481" y="2695"/>
                  </a:lnTo>
                  <a:lnTo>
                    <a:pt x="514" y="2800"/>
                  </a:lnTo>
                  <a:lnTo>
                    <a:pt x="465" y="2953"/>
                  </a:lnTo>
                  <a:lnTo>
                    <a:pt x="562" y="2993"/>
                  </a:lnTo>
                  <a:lnTo>
                    <a:pt x="670" y="3005"/>
                  </a:lnTo>
                  <a:lnTo>
                    <a:pt x="750" y="2937"/>
                  </a:lnTo>
                  <a:lnTo>
                    <a:pt x="930" y="2833"/>
                  </a:lnTo>
                  <a:lnTo>
                    <a:pt x="1010" y="2746"/>
                  </a:lnTo>
                  <a:lnTo>
                    <a:pt x="1026" y="2632"/>
                  </a:lnTo>
                  <a:lnTo>
                    <a:pt x="1018" y="2541"/>
                  </a:lnTo>
                  <a:lnTo>
                    <a:pt x="1086" y="2461"/>
                  </a:lnTo>
                  <a:lnTo>
                    <a:pt x="1186" y="2401"/>
                  </a:lnTo>
                  <a:lnTo>
                    <a:pt x="1334" y="2349"/>
                  </a:lnTo>
                  <a:lnTo>
                    <a:pt x="1542" y="2329"/>
                  </a:lnTo>
                  <a:lnTo>
                    <a:pt x="1498" y="2289"/>
                  </a:lnTo>
                  <a:lnTo>
                    <a:pt x="1422" y="2205"/>
                  </a:lnTo>
                  <a:lnTo>
                    <a:pt x="1486" y="2089"/>
                  </a:lnTo>
                  <a:lnTo>
                    <a:pt x="1554" y="1981"/>
                  </a:lnTo>
                  <a:lnTo>
                    <a:pt x="1650" y="1861"/>
                  </a:lnTo>
                  <a:lnTo>
                    <a:pt x="1682" y="1753"/>
                  </a:lnTo>
                  <a:lnTo>
                    <a:pt x="1810" y="1741"/>
                  </a:lnTo>
                  <a:lnTo>
                    <a:pt x="1950" y="1793"/>
                  </a:lnTo>
                  <a:lnTo>
                    <a:pt x="1966" y="1677"/>
                  </a:lnTo>
                  <a:lnTo>
                    <a:pt x="1970" y="1470"/>
                  </a:lnTo>
                  <a:lnTo>
                    <a:pt x="1902" y="1441"/>
                  </a:lnTo>
                  <a:lnTo>
                    <a:pt x="1842" y="1397"/>
                  </a:lnTo>
                  <a:lnTo>
                    <a:pt x="1874" y="1353"/>
                  </a:lnTo>
                  <a:lnTo>
                    <a:pt x="1958" y="1349"/>
                  </a:lnTo>
                  <a:lnTo>
                    <a:pt x="1954" y="1257"/>
                  </a:lnTo>
                  <a:lnTo>
                    <a:pt x="1925" y="1135"/>
                  </a:lnTo>
                  <a:lnTo>
                    <a:pt x="1893" y="945"/>
                  </a:lnTo>
                  <a:lnTo>
                    <a:pt x="1854" y="942"/>
                  </a:lnTo>
                  <a:lnTo>
                    <a:pt x="1821" y="918"/>
                  </a:lnTo>
                  <a:lnTo>
                    <a:pt x="1806" y="873"/>
                  </a:lnTo>
                  <a:lnTo>
                    <a:pt x="1830" y="834"/>
                  </a:lnTo>
                  <a:lnTo>
                    <a:pt x="1842" y="792"/>
                  </a:lnTo>
                  <a:lnTo>
                    <a:pt x="1887" y="807"/>
                  </a:lnTo>
                  <a:lnTo>
                    <a:pt x="1932" y="843"/>
                  </a:lnTo>
                  <a:lnTo>
                    <a:pt x="1947" y="750"/>
                  </a:lnTo>
                  <a:lnTo>
                    <a:pt x="2105" y="645"/>
                  </a:lnTo>
                  <a:lnTo>
                    <a:pt x="2138" y="485"/>
                  </a:lnTo>
                  <a:lnTo>
                    <a:pt x="2190" y="321"/>
                  </a:lnTo>
                  <a:lnTo>
                    <a:pt x="2218" y="161"/>
                  </a:lnTo>
                  <a:lnTo>
                    <a:pt x="2182" y="45"/>
                  </a:lnTo>
                  <a:lnTo>
                    <a:pt x="2115" y="0"/>
                  </a:lnTo>
                  <a:lnTo>
                    <a:pt x="1978" y="130"/>
                  </a:lnTo>
                  <a:lnTo>
                    <a:pt x="1798" y="120"/>
                  </a:lnTo>
                  <a:lnTo>
                    <a:pt x="1638" y="268"/>
                  </a:lnTo>
                  <a:lnTo>
                    <a:pt x="1485" y="280"/>
                  </a:lnTo>
                  <a:lnTo>
                    <a:pt x="1355" y="265"/>
                  </a:lnTo>
                  <a:lnTo>
                    <a:pt x="1205" y="495"/>
                  </a:lnTo>
                  <a:lnTo>
                    <a:pt x="1115" y="490"/>
                  </a:lnTo>
                  <a:lnTo>
                    <a:pt x="1104" y="421"/>
                  </a:lnTo>
                  <a:lnTo>
                    <a:pt x="950" y="405"/>
                  </a:lnTo>
                  <a:lnTo>
                    <a:pt x="860" y="360"/>
                  </a:lnTo>
                  <a:lnTo>
                    <a:pt x="830" y="465"/>
                  </a:lnTo>
                  <a:lnTo>
                    <a:pt x="725" y="550"/>
                  </a:lnTo>
                  <a:lnTo>
                    <a:pt x="755" y="655"/>
                  </a:lnTo>
                  <a:lnTo>
                    <a:pt x="690" y="735"/>
                  </a:lnTo>
                  <a:lnTo>
                    <a:pt x="900" y="805"/>
                  </a:lnTo>
                  <a:lnTo>
                    <a:pt x="635" y="975"/>
                  </a:lnTo>
                  <a:lnTo>
                    <a:pt x="395" y="970"/>
                  </a:lnTo>
                  <a:lnTo>
                    <a:pt x="270" y="1065"/>
                  </a:lnTo>
                  <a:lnTo>
                    <a:pt x="105" y="1035"/>
                  </a:lnTo>
                  <a:lnTo>
                    <a:pt x="0" y="112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3152963" y="5590800"/>
              <a:ext cx="423863" cy="804863"/>
            </a:xfrm>
            <a:custGeom>
              <a:avLst/>
              <a:gdLst>
                <a:gd name="T0" fmla="*/ 0 w 1336"/>
                <a:gd name="T1" fmla="*/ 0 h 2535"/>
                <a:gd name="T2" fmla="*/ 0 w 1336"/>
                <a:gd name="T3" fmla="*/ 0 h 2535"/>
                <a:gd name="T4" fmla="*/ 0 w 1336"/>
                <a:gd name="T5" fmla="*/ 0 h 2535"/>
                <a:gd name="T6" fmla="*/ 0 w 1336"/>
                <a:gd name="T7" fmla="*/ 0 h 2535"/>
                <a:gd name="T8" fmla="*/ 0 w 1336"/>
                <a:gd name="T9" fmla="*/ 0 h 2535"/>
                <a:gd name="T10" fmla="*/ 0 w 1336"/>
                <a:gd name="T11" fmla="*/ 0 h 2535"/>
                <a:gd name="T12" fmla="*/ 0 w 1336"/>
                <a:gd name="T13" fmla="*/ 0 h 2535"/>
                <a:gd name="T14" fmla="*/ 0 w 1336"/>
                <a:gd name="T15" fmla="*/ 0 h 2535"/>
                <a:gd name="T16" fmla="*/ 0 w 1336"/>
                <a:gd name="T17" fmla="*/ 0 h 2535"/>
                <a:gd name="T18" fmla="*/ 0 w 1336"/>
                <a:gd name="T19" fmla="*/ 0 h 2535"/>
                <a:gd name="T20" fmla="*/ 0 w 1336"/>
                <a:gd name="T21" fmla="*/ 0 h 2535"/>
                <a:gd name="T22" fmla="*/ 0 w 1336"/>
                <a:gd name="T23" fmla="*/ 0 h 2535"/>
                <a:gd name="T24" fmla="*/ 0 w 1336"/>
                <a:gd name="T25" fmla="*/ 0 h 2535"/>
                <a:gd name="T26" fmla="*/ 0 w 1336"/>
                <a:gd name="T27" fmla="*/ 0 h 2535"/>
                <a:gd name="T28" fmla="*/ 0 w 1336"/>
                <a:gd name="T29" fmla="*/ 0 h 2535"/>
                <a:gd name="T30" fmla="*/ 0 w 1336"/>
                <a:gd name="T31" fmla="*/ 0 h 2535"/>
                <a:gd name="T32" fmla="*/ 0 w 1336"/>
                <a:gd name="T33" fmla="*/ 0 h 2535"/>
                <a:gd name="T34" fmla="*/ 0 w 1336"/>
                <a:gd name="T35" fmla="*/ 0 h 2535"/>
                <a:gd name="T36" fmla="*/ 0 w 1336"/>
                <a:gd name="T37" fmla="*/ 0 h 2535"/>
                <a:gd name="T38" fmla="*/ 0 w 1336"/>
                <a:gd name="T39" fmla="*/ 0 h 2535"/>
                <a:gd name="T40" fmla="*/ 0 w 1336"/>
                <a:gd name="T41" fmla="*/ 0 h 2535"/>
                <a:gd name="T42" fmla="*/ 0 w 1336"/>
                <a:gd name="T43" fmla="*/ 0 h 2535"/>
                <a:gd name="T44" fmla="*/ 0 w 1336"/>
                <a:gd name="T45" fmla="*/ 0 h 2535"/>
                <a:gd name="T46" fmla="*/ 0 w 1336"/>
                <a:gd name="T47" fmla="*/ 0 h 2535"/>
                <a:gd name="T48" fmla="*/ 0 w 1336"/>
                <a:gd name="T49" fmla="*/ 0 h 2535"/>
                <a:gd name="T50" fmla="*/ 0 w 1336"/>
                <a:gd name="T51" fmla="*/ 0 h 2535"/>
                <a:gd name="T52" fmla="*/ 0 w 1336"/>
                <a:gd name="T53" fmla="*/ 0 h 2535"/>
                <a:gd name="T54" fmla="*/ 0 w 1336"/>
                <a:gd name="T55" fmla="*/ 0 h 2535"/>
                <a:gd name="T56" fmla="*/ 0 w 1336"/>
                <a:gd name="T57" fmla="*/ 0 h 2535"/>
                <a:gd name="T58" fmla="*/ 0 w 1336"/>
                <a:gd name="T59" fmla="*/ 0 h 2535"/>
                <a:gd name="T60" fmla="*/ 0 w 1336"/>
                <a:gd name="T61" fmla="*/ 0 h 2535"/>
                <a:gd name="T62" fmla="*/ 0 w 1336"/>
                <a:gd name="T63" fmla="*/ 0 h 2535"/>
                <a:gd name="T64" fmla="*/ 0 w 1336"/>
                <a:gd name="T65" fmla="*/ 0 h 2535"/>
                <a:gd name="T66" fmla="*/ 0 w 1336"/>
                <a:gd name="T67" fmla="*/ 0 h 2535"/>
                <a:gd name="T68" fmla="*/ 0 w 1336"/>
                <a:gd name="T69" fmla="*/ 0 h 2535"/>
                <a:gd name="T70" fmla="*/ 0 w 1336"/>
                <a:gd name="T71" fmla="*/ 0 h 2535"/>
                <a:gd name="T72" fmla="*/ 0 w 1336"/>
                <a:gd name="T73" fmla="*/ 0 h 2535"/>
                <a:gd name="T74" fmla="*/ 0 w 1336"/>
                <a:gd name="T75" fmla="*/ 0 h 2535"/>
                <a:gd name="T76" fmla="*/ 0 w 1336"/>
                <a:gd name="T77" fmla="*/ 0 h 2535"/>
                <a:gd name="T78" fmla="*/ 0 w 1336"/>
                <a:gd name="T79" fmla="*/ 0 h 253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336" h="2535">
                  <a:moveTo>
                    <a:pt x="0" y="0"/>
                  </a:moveTo>
                  <a:lnTo>
                    <a:pt x="135" y="391"/>
                  </a:lnTo>
                  <a:lnTo>
                    <a:pt x="225" y="457"/>
                  </a:lnTo>
                  <a:lnTo>
                    <a:pt x="273" y="492"/>
                  </a:lnTo>
                  <a:lnTo>
                    <a:pt x="301" y="478"/>
                  </a:lnTo>
                  <a:lnTo>
                    <a:pt x="333" y="487"/>
                  </a:lnTo>
                  <a:lnTo>
                    <a:pt x="339" y="531"/>
                  </a:lnTo>
                  <a:lnTo>
                    <a:pt x="301" y="547"/>
                  </a:lnTo>
                  <a:lnTo>
                    <a:pt x="320" y="635"/>
                  </a:lnTo>
                  <a:lnTo>
                    <a:pt x="454" y="860"/>
                  </a:lnTo>
                  <a:lnTo>
                    <a:pt x="510" y="1145"/>
                  </a:lnTo>
                  <a:lnTo>
                    <a:pt x="683" y="1491"/>
                  </a:lnTo>
                  <a:lnTo>
                    <a:pt x="707" y="1668"/>
                  </a:lnTo>
                  <a:lnTo>
                    <a:pt x="766" y="1793"/>
                  </a:lnTo>
                  <a:lnTo>
                    <a:pt x="741" y="1881"/>
                  </a:lnTo>
                  <a:lnTo>
                    <a:pt x="861" y="2180"/>
                  </a:lnTo>
                  <a:lnTo>
                    <a:pt x="966" y="2360"/>
                  </a:lnTo>
                  <a:lnTo>
                    <a:pt x="981" y="2430"/>
                  </a:lnTo>
                  <a:lnTo>
                    <a:pt x="1171" y="2535"/>
                  </a:lnTo>
                  <a:lnTo>
                    <a:pt x="1221" y="2385"/>
                  </a:lnTo>
                  <a:lnTo>
                    <a:pt x="1186" y="2280"/>
                  </a:lnTo>
                  <a:lnTo>
                    <a:pt x="1201" y="2190"/>
                  </a:lnTo>
                  <a:lnTo>
                    <a:pt x="1176" y="2085"/>
                  </a:lnTo>
                  <a:lnTo>
                    <a:pt x="1336" y="1845"/>
                  </a:lnTo>
                  <a:lnTo>
                    <a:pt x="1252" y="1776"/>
                  </a:lnTo>
                  <a:lnTo>
                    <a:pt x="1154" y="1752"/>
                  </a:lnTo>
                  <a:lnTo>
                    <a:pt x="1236" y="1696"/>
                  </a:lnTo>
                  <a:lnTo>
                    <a:pt x="1216" y="1569"/>
                  </a:lnTo>
                  <a:lnTo>
                    <a:pt x="1246" y="1475"/>
                  </a:lnTo>
                  <a:lnTo>
                    <a:pt x="1201" y="1380"/>
                  </a:lnTo>
                  <a:lnTo>
                    <a:pt x="1081" y="1440"/>
                  </a:lnTo>
                  <a:lnTo>
                    <a:pt x="1013" y="1418"/>
                  </a:lnTo>
                  <a:lnTo>
                    <a:pt x="992" y="1232"/>
                  </a:lnTo>
                  <a:lnTo>
                    <a:pt x="1052" y="1146"/>
                  </a:lnTo>
                  <a:lnTo>
                    <a:pt x="917" y="1040"/>
                  </a:lnTo>
                  <a:lnTo>
                    <a:pt x="981" y="980"/>
                  </a:lnTo>
                  <a:lnTo>
                    <a:pt x="920" y="890"/>
                  </a:lnTo>
                  <a:lnTo>
                    <a:pt x="824" y="899"/>
                  </a:lnTo>
                  <a:lnTo>
                    <a:pt x="827" y="794"/>
                  </a:lnTo>
                  <a:lnTo>
                    <a:pt x="707" y="704"/>
                  </a:lnTo>
                  <a:lnTo>
                    <a:pt x="808" y="622"/>
                  </a:lnTo>
                  <a:lnTo>
                    <a:pt x="650" y="471"/>
                  </a:lnTo>
                  <a:lnTo>
                    <a:pt x="541" y="442"/>
                  </a:lnTo>
                  <a:lnTo>
                    <a:pt x="270" y="255"/>
                  </a:lnTo>
                  <a:lnTo>
                    <a:pt x="138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3383150" y="2041150"/>
              <a:ext cx="500063" cy="504825"/>
            </a:xfrm>
            <a:custGeom>
              <a:avLst/>
              <a:gdLst>
                <a:gd name="T0" fmla="*/ 0 w 1575"/>
                <a:gd name="T1" fmla="*/ 0 h 1591"/>
                <a:gd name="T2" fmla="*/ 0 w 1575"/>
                <a:gd name="T3" fmla="*/ 0 h 1591"/>
                <a:gd name="T4" fmla="*/ 0 w 1575"/>
                <a:gd name="T5" fmla="*/ 0 h 1591"/>
                <a:gd name="T6" fmla="*/ 0 w 1575"/>
                <a:gd name="T7" fmla="*/ 0 h 1591"/>
                <a:gd name="T8" fmla="*/ 0 w 1575"/>
                <a:gd name="T9" fmla="*/ 0 h 1591"/>
                <a:gd name="T10" fmla="*/ 0 w 1575"/>
                <a:gd name="T11" fmla="*/ 0 h 1591"/>
                <a:gd name="T12" fmla="*/ 0 w 1575"/>
                <a:gd name="T13" fmla="*/ 0 h 1591"/>
                <a:gd name="T14" fmla="*/ 0 w 1575"/>
                <a:gd name="T15" fmla="*/ 0 h 1591"/>
                <a:gd name="T16" fmla="*/ 0 w 1575"/>
                <a:gd name="T17" fmla="*/ 0 h 1591"/>
                <a:gd name="T18" fmla="*/ 0 w 1575"/>
                <a:gd name="T19" fmla="*/ 0 h 1591"/>
                <a:gd name="T20" fmla="*/ 0 w 1575"/>
                <a:gd name="T21" fmla="*/ 0 h 1591"/>
                <a:gd name="T22" fmla="*/ 0 w 1575"/>
                <a:gd name="T23" fmla="*/ 0 h 1591"/>
                <a:gd name="T24" fmla="*/ 0 w 1575"/>
                <a:gd name="T25" fmla="*/ 0 h 1591"/>
                <a:gd name="T26" fmla="*/ 0 w 1575"/>
                <a:gd name="T27" fmla="*/ 0 h 1591"/>
                <a:gd name="T28" fmla="*/ 0 w 1575"/>
                <a:gd name="T29" fmla="*/ 0 h 1591"/>
                <a:gd name="T30" fmla="*/ 0 w 1575"/>
                <a:gd name="T31" fmla="*/ 0 h 1591"/>
                <a:gd name="T32" fmla="*/ 0 w 1575"/>
                <a:gd name="T33" fmla="*/ 0 h 1591"/>
                <a:gd name="T34" fmla="*/ 0 w 1575"/>
                <a:gd name="T35" fmla="*/ 0 h 1591"/>
                <a:gd name="T36" fmla="*/ 0 w 1575"/>
                <a:gd name="T37" fmla="*/ 0 h 1591"/>
                <a:gd name="T38" fmla="*/ 0 w 1575"/>
                <a:gd name="T39" fmla="*/ 0 h 1591"/>
                <a:gd name="T40" fmla="*/ 0 w 1575"/>
                <a:gd name="T41" fmla="*/ 0 h 1591"/>
                <a:gd name="T42" fmla="*/ 0 w 1575"/>
                <a:gd name="T43" fmla="*/ 0 h 1591"/>
                <a:gd name="T44" fmla="*/ 0 w 1575"/>
                <a:gd name="T45" fmla="*/ 0 h 1591"/>
                <a:gd name="T46" fmla="*/ 0 w 1575"/>
                <a:gd name="T47" fmla="*/ 0 h 1591"/>
                <a:gd name="T48" fmla="*/ 0 w 1575"/>
                <a:gd name="T49" fmla="*/ 0 h 1591"/>
                <a:gd name="T50" fmla="*/ 0 w 1575"/>
                <a:gd name="T51" fmla="*/ 0 h 1591"/>
                <a:gd name="T52" fmla="*/ 0 w 1575"/>
                <a:gd name="T53" fmla="*/ 0 h 1591"/>
                <a:gd name="T54" fmla="*/ 0 w 1575"/>
                <a:gd name="T55" fmla="*/ 0 h 1591"/>
                <a:gd name="T56" fmla="*/ 0 w 1575"/>
                <a:gd name="T57" fmla="*/ 0 h 1591"/>
                <a:gd name="T58" fmla="*/ 0 w 1575"/>
                <a:gd name="T59" fmla="*/ 0 h 1591"/>
                <a:gd name="T60" fmla="*/ 0 w 1575"/>
                <a:gd name="T61" fmla="*/ 0 h 1591"/>
                <a:gd name="T62" fmla="*/ 0 w 1575"/>
                <a:gd name="T63" fmla="*/ 0 h 1591"/>
                <a:gd name="T64" fmla="*/ 0 w 1575"/>
                <a:gd name="T65" fmla="*/ 0 h 1591"/>
                <a:gd name="T66" fmla="*/ 0 w 1575"/>
                <a:gd name="T67" fmla="*/ 0 h 1591"/>
                <a:gd name="T68" fmla="*/ 0 w 1575"/>
                <a:gd name="T69" fmla="*/ 0 h 1591"/>
                <a:gd name="T70" fmla="*/ 0 w 1575"/>
                <a:gd name="T71" fmla="*/ 0 h 1591"/>
                <a:gd name="T72" fmla="*/ 0 w 1575"/>
                <a:gd name="T73" fmla="*/ 0 h 1591"/>
                <a:gd name="T74" fmla="*/ 0 w 1575"/>
                <a:gd name="T75" fmla="*/ 0 h 1591"/>
                <a:gd name="T76" fmla="*/ 0 w 1575"/>
                <a:gd name="T77" fmla="*/ 0 h 1591"/>
                <a:gd name="T78" fmla="*/ 0 w 1575"/>
                <a:gd name="T79" fmla="*/ 0 h 1591"/>
                <a:gd name="T80" fmla="*/ 0 w 1575"/>
                <a:gd name="T81" fmla="*/ 0 h 159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75" h="1591">
                  <a:moveTo>
                    <a:pt x="77" y="384"/>
                  </a:moveTo>
                  <a:lnTo>
                    <a:pt x="131" y="461"/>
                  </a:lnTo>
                  <a:lnTo>
                    <a:pt x="44" y="533"/>
                  </a:lnTo>
                  <a:lnTo>
                    <a:pt x="0" y="620"/>
                  </a:lnTo>
                  <a:lnTo>
                    <a:pt x="102" y="701"/>
                  </a:lnTo>
                  <a:lnTo>
                    <a:pt x="181" y="894"/>
                  </a:lnTo>
                  <a:lnTo>
                    <a:pt x="259" y="984"/>
                  </a:lnTo>
                  <a:lnTo>
                    <a:pt x="357" y="966"/>
                  </a:lnTo>
                  <a:lnTo>
                    <a:pt x="406" y="1019"/>
                  </a:lnTo>
                  <a:lnTo>
                    <a:pt x="459" y="1034"/>
                  </a:lnTo>
                  <a:lnTo>
                    <a:pt x="474" y="1091"/>
                  </a:lnTo>
                  <a:lnTo>
                    <a:pt x="496" y="1172"/>
                  </a:lnTo>
                  <a:lnTo>
                    <a:pt x="514" y="1181"/>
                  </a:lnTo>
                  <a:lnTo>
                    <a:pt x="513" y="1199"/>
                  </a:lnTo>
                  <a:lnTo>
                    <a:pt x="535" y="1190"/>
                  </a:lnTo>
                  <a:lnTo>
                    <a:pt x="538" y="1209"/>
                  </a:lnTo>
                  <a:lnTo>
                    <a:pt x="555" y="1224"/>
                  </a:lnTo>
                  <a:lnTo>
                    <a:pt x="562" y="1248"/>
                  </a:lnTo>
                  <a:lnTo>
                    <a:pt x="580" y="1248"/>
                  </a:lnTo>
                  <a:lnTo>
                    <a:pt x="613" y="1284"/>
                  </a:lnTo>
                  <a:lnTo>
                    <a:pt x="747" y="1394"/>
                  </a:lnTo>
                  <a:lnTo>
                    <a:pt x="708" y="1490"/>
                  </a:lnTo>
                  <a:lnTo>
                    <a:pt x="877" y="1591"/>
                  </a:lnTo>
                  <a:lnTo>
                    <a:pt x="984" y="1509"/>
                  </a:lnTo>
                  <a:lnTo>
                    <a:pt x="970" y="1399"/>
                  </a:lnTo>
                  <a:lnTo>
                    <a:pt x="986" y="1232"/>
                  </a:lnTo>
                  <a:lnTo>
                    <a:pt x="1080" y="1159"/>
                  </a:lnTo>
                  <a:lnTo>
                    <a:pt x="1255" y="1099"/>
                  </a:lnTo>
                  <a:lnTo>
                    <a:pt x="1410" y="1144"/>
                  </a:lnTo>
                  <a:lnTo>
                    <a:pt x="1485" y="1194"/>
                  </a:lnTo>
                  <a:lnTo>
                    <a:pt x="1575" y="1189"/>
                  </a:lnTo>
                  <a:lnTo>
                    <a:pt x="1500" y="1059"/>
                  </a:lnTo>
                  <a:lnTo>
                    <a:pt x="1465" y="979"/>
                  </a:lnTo>
                  <a:lnTo>
                    <a:pt x="1510" y="909"/>
                  </a:lnTo>
                  <a:lnTo>
                    <a:pt x="1465" y="814"/>
                  </a:lnTo>
                  <a:lnTo>
                    <a:pt x="1480" y="695"/>
                  </a:lnTo>
                  <a:lnTo>
                    <a:pt x="1410" y="610"/>
                  </a:lnTo>
                  <a:lnTo>
                    <a:pt x="1360" y="490"/>
                  </a:lnTo>
                  <a:lnTo>
                    <a:pt x="1285" y="425"/>
                  </a:lnTo>
                  <a:lnTo>
                    <a:pt x="1260" y="290"/>
                  </a:lnTo>
                  <a:lnTo>
                    <a:pt x="1110" y="335"/>
                  </a:lnTo>
                  <a:lnTo>
                    <a:pt x="1080" y="260"/>
                  </a:lnTo>
                  <a:lnTo>
                    <a:pt x="970" y="145"/>
                  </a:lnTo>
                  <a:lnTo>
                    <a:pt x="805" y="215"/>
                  </a:lnTo>
                  <a:lnTo>
                    <a:pt x="676" y="185"/>
                  </a:lnTo>
                  <a:lnTo>
                    <a:pt x="556" y="40"/>
                  </a:lnTo>
                  <a:lnTo>
                    <a:pt x="431" y="0"/>
                  </a:lnTo>
                  <a:lnTo>
                    <a:pt x="286" y="70"/>
                  </a:lnTo>
                  <a:lnTo>
                    <a:pt x="196" y="185"/>
                  </a:lnTo>
                  <a:lnTo>
                    <a:pt x="106" y="185"/>
                  </a:lnTo>
                  <a:lnTo>
                    <a:pt x="126" y="263"/>
                  </a:lnTo>
                  <a:lnTo>
                    <a:pt x="77" y="38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2957700" y="1358525"/>
              <a:ext cx="1119188" cy="836613"/>
            </a:xfrm>
            <a:custGeom>
              <a:avLst/>
              <a:gdLst>
                <a:gd name="T0" fmla="*/ 0 w 3525"/>
                <a:gd name="T1" fmla="*/ 0 h 2636"/>
                <a:gd name="T2" fmla="*/ 0 w 3525"/>
                <a:gd name="T3" fmla="*/ 0 h 2636"/>
                <a:gd name="T4" fmla="*/ 0 w 3525"/>
                <a:gd name="T5" fmla="*/ 0 h 2636"/>
                <a:gd name="T6" fmla="*/ 0 w 3525"/>
                <a:gd name="T7" fmla="*/ 0 h 2636"/>
                <a:gd name="T8" fmla="*/ 0 w 3525"/>
                <a:gd name="T9" fmla="*/ 0 h 2636"/>
                <a:gd name="T10" fmla="*/ 0 w 3525"/>
                <a:gd name="T11" fmla="*/ 0 h 2636"/>
                <a:gd name="T12" fmla="*/ 0 w 3525"/>
                <a:gd name="T13" fmla="*/ 0 h 2636"/>
                <a:gd name="T14" fmla="*/ 0 w 3525"/>
                <a:gd name="T15" fmla="*/ 0 h 2636"/>
                <a:gd name="T16" fmla="*/ 0 w 3525"/>
                <a:gd name="T17" fmla="*/ 0 h 2636"/>
                <a:gd name="T18" fmla="*/ 0 w 3525"/>
                <a:gd name="T19" fmla="*/ 0 h 2636"/>
                <a:gd name="T20" fmla="*/ 0 w 3525"/>
                <a:gd name="T21" fmla="*/ 0 h 2636"/>
                <a:gd name="T22" fmla="*/ 0 w 3525"/>
                <a:gd name="T23" fmla="*/ 0 h 2636"/>
                <a:gd name="T24" fmla="*/ 0 w 3525"/>
                <a:gd name="T25" fmla="*/ 0 h 2636"/>
                <a:gd name="T26" fmla="*/ 0 w 3525"/>
                <a:gd name="T27" fmla="*/ 0 h 2636"/>
                <a:gd name="T28" fmla="*/ 0 w 3525"/>
                <a:gd name="T29" fmla="*/ 0 h 2636"/>
                <a:gd name="T30" fmla="*/ 0 w 3525"/>
                <a:gd name="T31" fmla="*/ 0 h 2636"/>
                <a:gd name="T32" fmla="*/ 0 w 3525"/>
                <a:gd name="T33" fmla="*/ 0 h 2636"/>
                <a:gd name="T34" fmla="*/ 0 w 3525"/>
                <a:gd name="T35" fmla="*/ 0 h 2636"/>
                <a:gd name="T36" fmla="*/ 0 w 3525"/>
                <a:gd name="T37" fmla="*/ 0 h 2636"/>
                <a:gd name="T38" fmla="*/ 0 w 3525"/>
                <a:gd name="T39" fmla="*/ 0 h 2636"/>
                <a:gd name="T40" fmla="*/ 0 w 3525"/>
                <a:gd name="T41" fmla="*/ 0 h 2636"/>
                <a:gd name="T42" fmla="*/ 0 w 3525"/>
                <a:gd name="T43" fmla="*/ 0 h 2636"/>
                <a:gd name="T44" fmla="*/ 0 w 3525"/>
                <a:gd name="T45" fmla="*/ 0 h 2636"/>
                <a:gd name="T46" fmla="*/ 0 w 3525"/>
                <a:gd name="T47" fmla="*/ 0 h 2636"/>
                <a:gd name="T48" fmla="*/ 0 w 3525"/>
                <a:gd name="T49" fmla="*/ 0 h 2636"/>
                <a:gd name="T50" fmla="*/ 0 w 3525"/>
                <a:gd name="T51" fmla="*/ 0 h 2636"/>
                <a:gd name="T52" fmla="*/ 0 w 3525"/>
                <a:gd name="T53" fmla="*/ 0 h 2636"/>
                <a:gd name="T54" fmla="*/ 0 w 3525"/>
                <a:gd name="T55" fmla="*/ 0 h 2636"/>
                <a:gd name="T56" fmla="*/ 0 w 3525"/>
                <a:gd name="T57" fmla="*/ 0 h 2636"/>
                <a:gd name="T58" fmla="*/ 0 w 3525"/>
                <a:gd name="T59" fmla="*/ 0 h 2636"/>
                <a:gd name="T60" fmla="*/ 0 w 3525"/>
                <a:gd name="T61" fmla="*/ 0 h 2636"/>
                <a:gd name="T62" fmla="*/ 0 w 3525"/>
                <a:gd name="T63" fmla="*/ 0 h 26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525" h="2636">
                  <a:moveTo>
                    <a:pt x="1242" y="2636"/>
                  </a:moveTo>
                  <a:lnTo>
                    <a:pt x="408" y="2156"/>
                  </a:lnTo>
                  <a:lnTo>
                    <a:pt x="440" y="1785"/>
                  </a:lnTo>
                  <a:lnTo>
                    <a:pt x="363" y="1427"/>
                  </a:lnTo>
                  <a:lnTo>
                    <a:pt x="576" y="1256"/>
                  </a:lnTo>
                  <a:lnTo>
                    <a:pt x="704" y="1096"/>
                  </a:lnTo>
                  <a:lnTo>
                    <a:pt x="560" y="1032"/>
                  </a:lnTo>
                  <a:lnTo>
                    <a:pt x="557" y="827"/>
                  </a:lnTo>
                  <a:lnTo>
                    <a:pt x="456" y="852"/>
                  </a:lnTo>
                  <a:lnTo>
                    <a:pt x="364" y="776"/>
                  </a:lnTo>
                  <a:lnTo>
                    <a:pt x="254" y="626"/>
                  </a:lnTo>
                  <a:lnTo>
                    <a:pt x="0" y="581"/>
                  </a:lnTo>
                  <a:lnTo>
                    <a:pt x="29" y="416"/>
                  </a:lnTo>
                  <a:lnTo>
                    <a:pt x="184" y="316"/>
                  </a:lnTo>
                  <a:lnTo>
                    <a:pt x="329" y="146"/>
                  </a:lnTo>
                  <a:lnTo>
                    <a:pt x="644" y="102"/>
                  </a:lnTo>
                  <a:lnTo>
                    <a:pt x="917" y="0"/>
                  </a:lnTo>
                  <a:lnTo>
                    <a:pt x="1115" y="41"/>
                  </a:lnTo>
                  <a:lnTo>
                    <a:pt x="1272" y="2"/>
                  </a:lnTo>
                  <a:lnTo>
                    <a:pt x="1311" y="119"/>
                  </a:lnTo>
                  <a:lnTo>
                    <a:pt x="1904" y="526"/>
                  </a:lnTo>
                  <a:lnTo>
                    <a:pt x="1934" y="672"/>
                  </a:lnTo>
                  <a:lnTo>
                    <a:pt x="2178" y="747"/>
                  </a:lnTo>
                  <a:lnTo>
                    <a:pt x="2209" y="886"/>
                  </a:lnTo>
                  <a:lnTo>
                    <a:pt x="2564" y="842"/>
                  </a:lnTo>
                  <a:lnTo>
                    <a:pt x="2675" y="705"/>
                  </a:lnTo>
                  <a:lnTo>
                    <a:pt x="2927" y="690"/>
                  </a:lnTo>
                  <a:lnTo>
                    <a:pt x="3104" y="602"/>
                  </a:lnTo>
                  <a:lnTo>
                    <a:pt x="3215" y="675"/>
                  </a:lnTo>
                  <a:lnTo>
                    <a:pt x="3410" y="722"/>
                  </a:lnTo>
                  <a:lnTo>
                    <a:pt x="3525" y="866"/>
                  </a:lnTo>
                  <a:lnTo>
                    <a:pt x="3440" y="1118"/>
                  </a:lnTo>
                  <a:lnTo>
                    <a:pt x="3423" y="1383"/>
                  </a:lnTo>
                  <a:lnTo>
                    <a:pt x="3315" y="1412"/>
                  </a:lnTo>
                  <a:lnTo>
                    <a:pt x="3200" y="1485"/>
                  </a:lnTo>
                  <a:lnTo>
                    <a:pt x="3210" y="1632"/>
                  </a:lnTo>
                  <a:lnTo>
                    <a:pt x="3108" y="1722"/>
                  </a:lnTo>
                  <a:lnTo>
                    <a:pt x="2999" y="1706"/>
                  </a:lnTo>
                  <a:lnTo>
                    <a:pt x="2869" y="1751"/>
                  </a:lnTo>
                  <a:lnTo>
                    <a:pt x="2959" y="1936"/>
                  </a:lnTo>
                  <a:lnTo>
                    <a:pt x="2879" y="1976"/>
                  </a:lnTo>
                  <a:lnTo>
                    <a:pt x="2894" y="2101"/>
                  </a:lnTo>
                  <a:lnTo>
                    <a:pt x="3109" y="2156"/>
                  </a:lnTo>
                  <a:lnTo>
                    <a:pt x="3104" y="2311"/>
                  </a:lnTo>
                  <a:lnTo>
                    <a:pt x="3194" y="2461"/>
                  </a:lnTo>
                  <a:lnTo>
                    <a:pt x="3004" y="2566"/>
                  </a:lnTo>
                  <a:lnTo>
                    <a:pt x="2909" y="2626"/>
                  </a:lnTo>
                  <a:lnTo>
                    <a:pt x="2834" y="2581"/>
                  </a:lnTo>
                  <a:lnTo>
                    <a:pt x="2804" y="2486"/>
                  </a:lnTo>
                  <a:lnTo>
                    <a:pt x="2719" y="2491"/>
                  </a:lnTo>
                  <a:lnTo>
                    <a:pt x="2624" y="2576"/>
                  </a:lnTo>
                  <a:lnTo>
                    <a:pt x="2600" y="2442"/>
                  </a:lnTo>
                  <a:lnTo>
                    <a:pt x="2450" y="2487"/>
                  </a:lnTo>
                  <a:lnTo>
                    <a:pt x="2418" y="2408"/>
                  </a:lnTo>
                  <a:lnTo>
                    <a:pt x="2309" y="2297"/>
                  </a:lnTo>
                  <a:lnTo>
                    <a:pt x="2141" y="2366"/>
                  </a:lnTo>
                  <a:lnTo>
                    <a:pt x="2013" y="2336"/>
                  </a:lnTo>
                  <a:lnTo>
                    <a:pt x="1895" y="2190"/>
                  </a:lnTo>
                  <a:lnTo>
                    <a:pt x="1770" y="2150"/>
                  </a:lnTo>
                  <a:lnTo>
                    <a:pt x="1625" y="2222"/>
                  </a:lnTo>
                  <a:lnTo>
                    <a:pt x="1536" y="2336"/>
                  </a:lnTo>
                  <a:lnTo>
                    <a:pt x="1446" y="2337"/>
                  </a:lnTo>
                  <a:lnTo>
                    <a:pt x="1469" y="2412"/>
                  </a:lnTo>
                  <a:lnTo>
                    <a:pt x="1416" y="2532"/>
                  </a:lnTo>
                  <a:lnTo>
                    <a:pt x="1242" y="2636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3106925" y="2163388"/>
              <a:ext cx="476250" cy="500063"/>
            </a:xfrm>
            <a:custGeom>
              <a:avLst/>
              <a:gdLst>
                <a:gd name="T0" fmla="*/ 0 w 1502"/>
                <a:gd name="T1" fmla="*/ 0 h 1576"/>
                <a:gd name="T2" fmla="*/ 0 w 1502"/>
                <a:gd name="T3" fmla="*/ 0 h 1576"/>
                <a:gd name="T4" fmla="*/ 0 w 1502"/>
                <a:gd name="T5" fmla="*/ 0 h 1576"/>
                <a:gd name="T6" fmla="*/ 0 w 1502"/>
                <a:gd name="T7" fmla="*/ 0 h 1576"/>
                <a:gd name="T8" fmla="*/ 0 w 1502"/>
                <a:gd name="T9" fmla="*/ 0 h 1576"/>
                <a:gd name="T10" fmla="*/ 0 w 1502"/>
                <a:gd name="T11" fmla="*/ 0 h 1576"/>
                <a:gd name="T12" fmla="*/ 0 w 1502"/>
                <a:gd name="T13" fmla="*/ 0 h 1576"/>
                <a:gd name="T14" fmla="*/ 0 w 1502"/>
                <a:gd name="T15" fmla="*/ 0 h 1576"/>
                <a:gd name="T16" fmla="*/ 0 w 1502"/>
                <a:gd name="T17" fmla="*/ 0 h 1576"/>
                <a:gd name="T18" fmla="*/ 0 w 1502"/>
                <a:gd name="T19" fmla="*/ 0 h 1576"/>
                <a:gd name="T20" fmla="*/ 0 w 1502"/>
                <a:gd name="T21" fmla="*/ 0 h 1576"/>
                <a:gd name="T22" fmla="*/ 0 w 1502"/>
                <a:gd name="T23" fmla="*/ 0 h 1576"/>
                <a:gd name="T24" fmla="*/ 0 w 1502"/>
                <a:gd name="T25" fmla="*/ 0 h 1576"/>
                <a:gd name="T26" fmla="*/ 0 w 1502"/>
                <a:gd name="T27" fmla="*/ 0 h 1576"/>
                <a:gd name="T28" fmla="*/ 0 w 1502"/>
                <a:gd name="T29" fmla="*/ 0 h 1576"/>
                <a:gd name="T30" fmla="*/ 0 w 1502"/>
                <a:gd name="T31" fmla="*/ 0 h 1576"/>
                <a:gd name="T32" fmla="*/ 0 w 1502"/>
                <a:gd name="T33" fmla="*/ 0 h 1576"/>
                <a:gd name="T34" fmla="*/ 0 w 1502"/>
                <a:gd name="T35" fmla="*/ 0 h 1576"/>
                <a:gd name="T36" fmla="*/ 0 w 1502"/>
                <a:gd name="T37" fmla="*/ 0 h 1576"/>
                <a:gd name="T38" fmla="*/ 0 w 1502"/>
                <a:gd name="T39" fmla="*/ 0 h 1576"/>
                <a:gd name="T40" fmla="*/ 0 w 1502"/>
                <a:gd name="T41" fmla="*/ 0 h 1576"/>
                <a:gd name="T42" fmla="*/ 0 w 1502"/>
                <a:gd name="T43" fmla="*/ 0 h 1576"/>
                <a:gd name="T44" fmla="*/ 0 w 1502"/>
                <a:gd name="T45" fmla="*/ 0 h 1576"/>
                <a:gd name="T46" fmla="*/ 0 w 1502"/>
                <a:gd name="T47" fmla="*/ 0 h 1576"/>
                <a:gd name="T48" fmla="*/ 0 w 1502"/>
                <a:gd name="T49" fmla="*/ 0 h 1576"/>
                <a:gd name="T50" fmla="*/ 0 w 1502"/>
                <a:gd name="T51" fmla="*/ 0 h 1576"/>
                <a:gd name="T52" fmla="*/ 0 w 1502"/>
                <a:gd name="T53" fmla="*/ 0 h 1576"/>
                <a:gd name="T54" fmla="*/ 0 w 1502"/>
                <a:gd name="T55" fmla="*/ 0 h 1576"/>
                <a:gd name="T56" fmla="*/ 0 w 1502"/>
                <a:gd name="T57" fmla="*/ 0 h 1576"/>
                <a:gd name="T58" fmla="*/ 0 w 1502"/>
                <a:gd name="T59" fmla="*/ 0 h 1576"/>
                <a:gd name="T60" fmla="*/ 0 w 1502"/>
                <a:gd name="T61" fmla="*/ 0 h 1576"/>
                <a:gd name="T62" fmla="*/ 0 w 1502"/>
                <a:gd name="T63" fmla="*/ 0 h 1576"/>
                <a:gd name="T64" fmla="*/ 0 w 1502"/>
                <a:gd name="T65" fmla="*/ 0 h 1576"/>
                <a:gd name="T66" fmla="*/ 0 w 1502"/>
                <a:gd name="T67" fmla="*/ 0 h 1576"/>
                <a:gd name="T68" fmla="*/ 0 w 1502"/>
                <a:gd name="T69" fmla="*/ 0 h 157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02" h="1576">
                  <a:moveTo>
                    <a:pt x="556" y="242"/>
                  </a:moveTo>
                  <a:lnTo>
                    <a:pt x="431" y="312"/>
                  </a:lnTo>
                  <a:lnTo>
                    <a:pt x="346" y="417"/>
                  </a:lnTo>
                  <a:lnTo>
                    <a:pt x="391" y="537"/>
                  </a:lnTo>
                  <a:lnTo>
                    <a:pt x="326" y="657"/>
                  </a:lnTo>
                  <a:lnTo>
                    <a:pt x="376" y="767"/>
                  </a:lnTo>
                  <a:lnTo>
                    <a:pt x="241" y="811"/>
                  </a:lnTo>
                  <a:lnTo>
                    <a:pt x="76" y="1061"/>
                  </a:lnTo>
                  <a:lnTo>
                    <a:pt x="0" y="1292"/>
                  </a:lnTo>
                  <a:lnTo>
                    <a:pt x="76" y="1376"/>
                  </a:lnTo>
                  <a:lnTo>
                    <a:pt x="317" y="1406"/>
                  </a:lnTo>
                  <a:lnTo>
                    <a:pt x="476" y="1361"/>
                  </a:lnTo>
                  <a:lnTo>
                    <a:pt x="611" y="1436"/>
                  </a:lnTo>
                  <a:lnTo>
                    <a:pt x="626" y="1576"/>
                  </a:lnTo>
                  <a:lnTo>
                    <a:pt x="790" y="1481"/>
                  </a:lnTo>
                  <a:lnTo>
                    <a:pt x="925" y="1486"/>
                  </a:lnTo>
                  <a:lnTo>
                    <a:pt x="1020" y="1541"/>
                  </a:lnTo>
                  <a:lnTo>
                    <a:pt x="1095" y="1436"/>
                  </a:lnTo>
                  <a:lnTo>
                    <a:pt x="1106" y="1320"/>
                  </a:lnTo>
                  <a:lnTo>
                    <a:pt x="1274" y="1331"/>
                  </a:lnTo>
                  <a:lnTo>
                    <a:pt x="1300" y="1231"/>
                  </a:lnTo>
                  <a:lnTo>
                    <a:pt x="1364" y="1127"/>
                  </a:lnTo>
                  <a:lnTo>
                    <a:pt x="1451" y="1158"/>
                  </a:lnTo>
                  <a:lnTo>
                    <a:pt x="1502" y="1154"/>
                  </a:lnTo>
                  <a:lnTo>
                    <a:pt x="1484" y="998"/>
                  </a:lnTo>
                  <a:lnTo>
                    <a:pt x="1424" y="976"/>
                  </a:lnTo>
                  <a:lnTo>
                    <a:pt x="1394" y="926"/>
                  </a:lnTo>
                  <a:lnTo>
                    <a:pt x="1388" y="907"/>
                  </a:lnTo>
                  <a:lnTo>
                    <a:pt x="1357" y="899"/>
                  </a:lnTo>
                  <a:lnTo>
                    <a:pt x="1345" y="883"/>
                  </a:lnTo>
                  <a:lnTo>
                    <a:pt x="1339" y="865"/>
                  </a:lnTo>
                  <a:lnTo>
                    <a:pt x="1328" y="844"/>
                  </a:lnTo>
                  <a:lnTo>
                    <a:pt x="1313" y="850"/>
                  </a:lnTo>
                  <a:lnTo>
                    <a:pt x="1300" y="847"/>
                  </a:lnTo>
                  <a:lnTo>
                    <a:pt x="1297" y="818"/>
                  </a:lnTo>
                  <a:lnTo>
                    <a:pt x="1309" y="812"/>
                  </a:lnTo>
                  <a:lnTo>
                    <a:pt x="1334" y="808"/>
                  </a:lnTo>
                  <a:lnTo>
                    <a:pt x="1355" y="806"/>
                  </a:lnTo>
                  <a:lnTo>
                    <a:pt x="1364" y="788"/>
                  </a:lnTo>
                  <a:lnTo>
                    <a:pt x="1348" y="706"/>
                  </a:lnTo>
                  <a:lnTo>
                    <a:pt x="1330" y="650"/>
                  </a:lnTo>
                  <a:lnTo>
                    <a:pt x="1274" y="635"/>
                  </a:lnTo>
                  <a:lnTo>
                    <a:pt x="1226" y="583"/>
                  </a:lnTo>
                  <a:lnTo>
                    <a:pt x="1133" y="599"/>
                  </a:lnTo>
                  <a:lnTo>
                    <a:pt x="1045" y="499"/>
                  </a:lnTo>
                  <a:lnTo>
                    <a:pt x="970" y="317"/>
                  </a:lnTo>
                  <a:lnTo>
                    <a:pt x="870" y="237"/>
                  </a:lnTo>
                  <a:lnTo>
                    <a:pt x="910" y="152"/>
                  </a:lnTo>
                  <a:lnTo>
                    <a:pt x="1000" y="77"/>
                  </a:lnTo>
                  <a:lnTo>
                    <a:pt x="946" y="0"/>
                  </a:lnTo>
                  <a:lnTo>
                    <a:pt x="773" y="103"/>
                  </a:lnTo>
                  <a:lnTo>
                    <a:pt x="706" y="222"/>
                  </a:lnTo>
                  <a:lnTo>
                    <a:pt x="556" y="242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Freeform 23"/>
            <p:cNvSpPr>
              <a:spLocks/>
            </p:cNvSpPr>
            <p:nvPr/>
          </p:nvSpPr>
          <p:spPr bwMode="auto">
            <a:xfrm>
              <a:off x="5548500" y="2820613"/>
              <a:ext cx="935038" cy="719138"/>
            </a:xfrm>
            <a:custGeom>
              <a:avLst/>
              <a:gdLst>
                <a:gd name="T0" fmla="*/ 0 w 2946"/>
                <a:gd name="T1" fmla="*/ 0 h 2265"/>
                <a:gd name="T2" fmla="*/ 0 w 2946"/>
                <a:gd name="T3" fmla="*/ 0 h 2265"/>
                <a:gd name="T4" fmla="*/ 0 w 2946"/>
                <a:gd name="T5" fmla="*/ 0 h 2265"/>
                <a:gd name="T6" fmla="*/ 0 w 2946"/>
                <a:gd name="T7" fmla="*/ 0 h 2265"/>
                <a:gd name="T8" fmla="*/ 0 w 2946"/>
                <a:gd name="T9" fmla="*/ 0 h 2265"/>
                <a:gd name="T10" fmla="*/ 0 w 2946"/>
                <a:gd name="T11" fmla="*/ 0 h 2265"/>
                <a:gd name="T12" fmla="*/ 0 w 2946"/>
                <a:gd name="T13" fmla="*/ 0 h 2265"/>
                <a:gd name="T14" fmla="*/ 0 w 2946"/>
                <a:gd name="T15" fmla="*/ 0 h 2265"/>
                <a:gd name="T16" fmla="*/ 0 w 2946"/>
                <a:gd name="T17" fmla="*/ 0 h 2265"/>
                <a:gd name="T18" fmla="*/ 0 w 2946"/>
                <a:gd name="T19" fmla="*/ 0 h 2265"/>
                <a:gd name="T20" fmla="*/ 0 w 2946"/>
                <a:gd name="T21" fmla="*/ 0 h 2265"/>
                <a:gd name="T22" fmla="*/ 0 w 2946"/>
                <a:gd name="T23" fmla="*/ 0 h 2265"/>
                <a:gd name="T24" fmla="*/ 0 w 2946"/>
                <a:gd name="T25" fmla="*/ 0 h 2265"/>
                <a:gd name="T26" fmla="*/ 0 w 2946"/>
                <a:gd name="T27" fmla="*/ 0 h 2265"/>
                <a:gd name="T28" fmla="*/ 0 w 2946"/>
                <a:gd name="T29" fmla="*/ 0 h 2265"/>
                <a:gd name="T30" fmla="*/ 0 w 2946"/>
                <a:gd name="T31" fmla="*/ 0 h 2265"/>
                <a:gd name="T32" fmla="*/ 0 w 2946"/>
                <a:gd name="T33" fmla="*/ 0 h 2265"/>
                <a:gd name="T34" fmla="*/ 0 w 2946"/>
                <a:gd name="T35" fmla="*/ 0 h 2265"/>
                <a:gd name="T36" fmla="*/ 0 w 2946"/>
                <a:gd name="T37" fmla="*/ 0 h 2265"/>
                <a:gd name="T38" fmla="*/ 0 w 2946"/>
                <a:gd name="T39" fmla="*/ 0 h 2265"/>
                <a:gd name="T40" fmla="*/ 0 w 2946"/>
                <a:gd name="T41" fmla="*/ 0 h 2265"/>
                <a:gd name="T42" fmla="*/ 0 w 2946"/>
                <a:gd name="T43" fmla="*/ 0 h 2265"/>
                <a:gd name="T44" fmla="*/ 0 w 2946"/>
                <a:gd name="T45" fmla="*/ 0 h 2265"/>
                <a:gd name="T46" fmla="*/ 0 w 2946"/>
                <a:gd name="T47" fmla="*/ 0 h 2265"/>
                <a:gd name="T48" fmla="*/ 0 w 2946"/>
                <a:gd name="T49" fmla="*/ 0 h 2265"/>
                <a:gd name="T50" fmla="*/ 0 w 2946"/>
                <a:gd name="T51" fmla="*/ 0 h 2265"/>
                <a:gd name="T52" fmla="*/ 0 w 2946"/>
                <a:gd name="T53" fmla="*/ 0 h 2265"/>
                <a:gd name="T54" fmla="*/ 0 w 2946"/>
                <a:gd name="T55" fmla="*/ 0 h 2265"/>
                <a:gd name="T56" fmla="*/ 0 w 2946"/>
                <a:gd name="T57" fmla="*/ 0 h 2265"/>
                <a:gd name="T58" fmla="*/ 0 w 2946"/>
                <a:gd name="T59" fmla="*/ 0 h 2265"/>
                <a:gd name="T60" fmla="*/ 0 w 2946"/>
                <a:gd name="T61" fmla="*/ 0 h 2265"/>
                <a:gd name="T62" fmla="*/ 0 w 2946"/>
                <a:gd name="T63" fmla="*/ 0 h 2265"/>
                <a:gd name="T64" fmla="*/ 0 w 2946"/>
                <a:gd name="T65" fmla="*/ 0 h 2265"/>
                <a:gd name="T66" fmla="*/ 0 w 2946"/>
                <a:gd name="T67" fmla="*/ 0 h 2265"/>
                <a:gd name="T68" fmla="*/ 0 w 2946"/>
                <a:gd name="T69" fmla="*/ 0 h 2265"/>
                <a:gd name="T70" fmla="*/ 0 w 2946"/>
                <a:gd name="T71" fmla="*/ 0 h 2265"/>
                <a:gd name="T72" fmla="*/ 0 w 2946"/>
                <a:gd name="T73" fmla="*/ 0 h 2265"/>
                <a:gd name="T74" fmla="*/ 0 w 2946"/>
                <a:gd name="T75" fmla="*/ 0 h 2265"/>
                <a:gd name="T76" fmla="*/ 0 w 2946"/>
                <a:gd name="T77" fmla="*/ 0 h 2265"/>
                <a:gd name="T78" fmla="*/ 0 w 2946"/>
                <a:gd name="T79" fmla="*/ 0 h 2265"/>
                <a:gd name="T80" fmla="*/ 0 w 2946"/>
                <a:gd name="T81" fmla="*/ 0 h 2265"/>
                <a:gd name="T82" fmla="*/ 0 w 2946"/>
                <a:gd name="T83" fmla="*/ 0 h 2265"/>
                <a:gd name="T84" fmla="*/ 0 w 2946"/>
                <a:gd name="T85" fmla="*/ 0 h 2265"/>
                <a:gd name="T86" fmla="*/ 0 w 2946"/>
                <a:gd name="T87" fmla="*/ 0 h 2265"/>
                <a:gd name="T88" fmla="*/ 0 w 2946"/>
                <a:gd name="T89" fmla="*/ 0 h 2265"/>
                <a:gd name="T90" fmla="*/ 0 w 2946"/>
                <a:gd name="T91" fmla="*/ 0 h 2265"/>
                <a:gd name="T92" fmla="*/ 0 w 2946"/>
                <a:gd name="T93" fmla="*/ 0 h 2265"/>
                <a:gd name="T94" fmla="*/ 0 w 2946"/>
                <a:gd name="T95" fmla="*/ 0 h 2265"/>
                <a:gd name="T96" fmla="*/ 0 w 2946"/>
                <a:gd name="T97" fmla="*/ 0 h 2265"/>
                <a:gd name="T98" fmla="*/ 0 w 2946"/>
                <a:gd name="T99" fmla="*/ 0 h 2265"/>
                <a:gd name="T100" fmla="*/ 0 w 2946"/>
                <a:gd name="T101" fmla="*/ 0 h 2265"/>
                <a:gd name="T102" fmla="*/ 0 w 2946"/>
                <a:gd name="T103" fmla="*/ 0 h 2265"/>
                <a:gd name="T104" fmla="*/ 0 w 2946"/>
                <a:gd name="T105" fmla="*/ 0 h 2265"/>
                <a:gd name="T106" fmla="*/ 0 w 2946"/>
                <a:gd name="T107" fmla="*/ 0 h 2265"/>
                <a:gd name="T108" fmla="*/ 0 w 2946"/>
                <a:gd name="T109" fmla="*/ 0 h 2265"/>
                <a:gd name="T110" fmla="*/ 0 w 2946"/>
                <a:gd name="T111" fmla="*/ 0 h 2265"/>
                <a:gd name="T112" fmla="*/ 0 w 2946"/>
                <a:gd name="T113" fmla="*/ 0 h 226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946" h="2265">
                  <a:moveTo>
                    <a:pt x="95" y="1614"/>
                  </a:moveTo>
                  <a:lnTo>
                    <a:pt x="0" y="1224"/>
                  </a:lnTo>
                  <a:lnTo>
                    <a:pt x="36" y="955"/>
                  </a:lnTo>
                  <a:lnTo>
                    <a:pt x="140" y="900"/>
                  </a:lnTo>
                  <a:lnTo>
                    <a:pt x="275" y="825"/>
                  </a:lnTo>
                  <a:lnTo>
                    <a:pt x="380" y="895"/>
                  </a:lnTo>
                  <a:lnTo>
                    <a:pt x="575" y="880"/>
                  </a:lnTo>
                  <a:lnTo>
                    <a:pt x="770" y="850"/>
                  </a:lnTo>
                  <a:lnTo>
                    <a:pt x="980" y="780"/>
                  </a:lnTo>
                  <a:lnTo>
                    <a:pt x="1115" y="790"/>
                  </a:lnTo>
                  <a:lnTo>
                    <a:pt x="1400" y="670"/>
                  </a:lnTo>
                  <a:lnTo>
                    <a:pt x="1566" y="715"/>
                  </a:lnTo>
                  <a:lnTo>
                    <a:pt x="1696" y="655"/>
                  </a:lnTo>
                  <a:lnTo>
                    <a:pt x="1846" y="690"/>
                  </a:lnTo>
                  <a:lnTo>
                    <a:pt x="1951" y="540"/>
                  </a:lnTo>
                  <a:lnTo>
                    <a:pt x="2041" y="400"/>
                  </a:lnTo>
                  <a:lnTo>
                    <a:pt x="2166" y="285"/>
                  </a:lnTo>
                  <a:lnTo>
                    <a:pt x="2359" y="202"/>
                  </a:lnTo>
                  <a:lnTo>
                    <a:pt x="2556" y="85"/>
                  </a:lnTo>
                  <a:lnTo>
                    <a:pt x="2746" y="40"/>
                  </a:lnTo>
                  <a:lnTo>
                    <a:pt x="2901" y="0"/>
                  </a:lnTo>
                  <a:lnTo>
                    <a:pt x="2851" y="175"/>
                  </a:lnTo>
                  <a:lnTo>
                    <a:pt x="2946" y="374"/>
                  </a:lnTo>
                  <a:lnTo>
                    <a:pt x="2731" y="430"/>
                  </a:lnTo>
                  <a:lnTo>
                    <a:pt x="2626" y="584"/>
                  </a:lnTo>
                  <a:lnTo>
                    <a:pt x="2463" y="640"/>
                  </a:lnTo>
                  <a:lnTo>
                    <a:pt x="2301" y="795"/>
                  </a:lnTo>
                  <a:lnTo>
                    <a:pt x="2291" y="870"/>
                  </a:lnTo>
                  <a:lnTo>
                    <a:pt x="2244" y="951"/>
                  </a:lnTo>
                  <a:lnTo>
                    <a:pt x="2195" y="910"/>
                  </a:lnTo>
                  <a:lnTo>
                    <a:pt x="2077" y="1066"/>
                  </a:lnTo>
                  <a:lnTo>
                    <a:pt x="2076" y="1240"/>
                  </a:lnTo>
                  <a:lnTo>
                    <a:pt x="1876" y="1304"/>
                  </a:lnTo>
                  <a:lnTo>
                    <a:pt x="1761" y="1449"/>
                  </a:lnTo>
                  <a:lnTo>
                    <a:pt x="1836" y="1599"/>
                  </a:lnTo>
                  <a:lnTo>
                    <a:pt x="1764" y="1776"/>
                  </a:lnTo>
                  <a:lnTo>
                    <a:pt x="1665" y="1945"/>
                  </a:lnTo>
                  <a:lnTo>
                    <a:pt x="1681" y="2124"/>
                  </a:lnTo>
                  <a:lnTo>
                    <a:pt x="1551" y="2109"/>
                  </a:lnTo>
                  <a:lnTo>
                    <a:pt x="1486" y="2204"/>
                  </a:lnTo>
                  <a:lnTo>
                    <a:pt x="1356" y="2265"/>
                  </a:lnTo>
                  <a:lnTo>
                    <a:pt x="1269" y="2079"/>
                  </a:lnTo>
                  <a:lnTo>
                    <a:pt x="1289" y="1932"/>
                  </a:lnTo>
                  <a:lnTo>
                    <a:pt x="1320" y="1906"/>
                  </a:lnTo>
                  <a:lnTo>
                    <a:pt x="1389" y="1954"/>
                  </a:lnTo>
                  <a:lnTo>
                    <a:pt x="1422" y="1945"/>
                  </a:lnTo>
                  <a:lnTo>
                    <a:pt x="1437" y="1882"/>
                  </a:lnTo>
                  <a:lnTo>
                    <a:pt x="1365" y="1844"/>
                  </a:lnTo>
                  <a:lnTo>
                    <a:pt x="1380" y="1734"/>
                  </a:lnTo>
                  <a:lnTo>
                    <a:pt x="1470" y="1644"/>
                  </a:lnTo>
                  <a:lnTo>
                    <a:pt x="1425" y="1464"/>
                  </a:lnTo>
                  <a:lnTo>
                    <a:pt x="1320" y="1404"/>
                  </a:lnTo>
                  <a:lnTo>
                    <a:pt x="1185" y="1404"/>
                  </a:lnTo>
                  <a:lnTo>
                    <a:pt x="1155" y="1239"/>
                  </a:lnTo>
                  <a:lnTo>
                    <a:pt x="1040" y="1229"/>
                  </a:lnTo>
                  <a:lnTo>
                    <a:pt x="900" y="1314"/>
                  </a:lnTo>
                  <a:lnTo>
                    <a:pt x="865" y="1404"/>
                  </a:lnTo>
                  <a:lnTo>
                    <a:pt x="495" y="1374"/>
                  </a:lnTo>
                  <a:lnTo>
                    <a:pt x="270" y="1334"/>
                  </a:lnTo>
                  <a:lnTo>
                    <a:pt x="120" y="1464"/>
                  </a:lnTo>
                  <a:lnTo>
                    <a:pt x="165" y="1559"/>
                  </a:lnTo>
                  <a:lnTo>
                    <a:pt x="95" y="161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5813613" y="2561850"/>
              <a:ext cx="874713" cy="555625"/>
            </a:xfrm>
            <a:custGeom>
              <a:avLst/>
              <a:gdLst>
                <a:gd name="T0" fmla="*/ 0 w 2753"/>
                <a:gd name="T1" fmla="*/ 0 h 1749"/>
                <a:gd name="T2" fmla="*/ 0 w 2753"/>
                <a:gd name="T3" fmla="*/ 0 h 1749"/>
                <a:gd name="T4" fmla="*/ 0 w 2753"/>
                <a:gd name="T5" fmla="*/ 0 h 1749"/>
                <a:gd name="T6" fmla="*/ 0 w 2753"/>
                <a:gd name="T7" fmla="*/ 0 h 1749"/>
                <a:gd name="T8" fmla="*/ 0 w 2753"/>
                <a:gd name="T9" fmla="*/ 0 h 1749"/>
                <a:gd name="T10" fmla="*/ 0 w 2753"/>
                <a:gd name="T11" fmla="*/ 0 h 1749"/>
                <a:gd name="T12" fmla="*/ 0 w 2753"/>
                <a:gd name="T13" fmla="*/ 0 h 1749"/>
                <a:gd name="T14" fmla="*/ 0 w 2753"/>
                <a:gd name="T15" fmla="*/ 0 h 1749"/>
                <a:gd name="T16" fmla="*/ 0 w 2753"/>
                <a:gd name="T17" fmla="*/ 0 h 1749"/>
                <a:gd name="T18" fmla="*/ 0 w 2753"/>
                <a:gd name="T19" fmla="*/ 0 h 1749"/>
                <a:gd name="T20" fmla="*/ 0 w 2753"/>
                <a:gd name="T21" fmla="*/ 0 h 1749"/>
                <a:gd name="T22" fmla="*/ 0 w 2753"/>
                <a:gd name="T23" fmla="*/ 0 h 1749"/>
                <a:gd name="T24" fmla="*/ 0 w 2753"/>
                <a:gd name="T25" fmla="*/ 0 h 1749"/>
                <a:gd name="T26" fmla="*/ 0 w 2753"/>
                <a:gd name="T27" fmla="*/ 0 h 1749"/>
                <a:gd name="T28" fmla="*/ 0 w 2753"/>
                <a:gd name="T29" fmla="*/ 0 h 1749"/>
                <a:gd name="T30" fmla="*/ 0 w 2753"/>
                <a:gd name="T31" fmla="*/ 0 h 1749"/>
                <a:gd name="T32" fmla="*/ 0 w 2753"/>
                <a:gd name="T33" fmla="*/ 0 h 1749"/>
                <a:gd name="T34" fmla="*/ 0 w 2753"/>
                <a:gd name="T35" fmla="*/ 0 h 1749"/>
                <a:gd name="T36" fmla="*/ 0 w 2753"/>
                <a:gd name="T37" fmla="*/ 0 h 1749"/>
                <a:gd name="T38" fmla="*/ 0 w 2753"/>
                <a:gd name="T39" fmla="*/ 0 h 1749"/>
                <a:gd name="T40" fmla="*/ 0 w 2753"/>
                <a:gd name="T41" fmla="*/ 0 h 1749"/>
                <a:gd name="T42" fmla="*/ 0 w 2753"/>
                <a:gd name="T43" fmla="*/ 0 h 1749"/>
                <a:gd name="T44" fmla="*/ 0 w 2753"/>
                <a:gd name="T45" fmla="*/ 0 h 1749"/>
                <a:gd name="T46" fmla="*/ 0 w 2753"/>
                <a:gd name="T47" fmla="*/ 0 h 1749"/>
                <a:gd name="T48" fmla="*/ 0 w 2753"/>
                <a:gd name="T49" fmla="*/ 0 h 1749"/>
                <a:gd name="T50" fmla="*/ 0 w 2753"/>
                <a:gd name="T51" fmla="*/ 0 h 1749"/>
                <a:gd name="T52" fmla="*/ 0 w 2753"/>
                <a:gd name="T53" fmla="*/ 0 h 1749"/>
                <a:gd name="T54" fmla="*/ 0 w 2753"/>
                <a:gd name="T55" fmla="*/ 0 h 1749"/>
                <a:gd name="T56" fmla="*/ 0 w 2753"/>
                <a:gd name="T57" fmla="*/ 0 h 1749"/>
                <a:gd name="T58" fmla="*/ 0 w 2753"/>
                <a:gd name="T59" fmla="*/ 0 h 1749"/>
                <a:gd name="T60" fmla="*/ 0 w 2753"/>
                <a:gd name="T61" fmla="*/ 0 h 1749"/>
                <a:gd name="T62" fmla="*/ 0 w 2753"/>
                <a:gd name="T63" fmla="*/ 0 h 1749"/>
                <a:gd name="T64" fmla="*/ 0 w 2753"/>
                <a:gd name="T65" fmla="*/ 0 h 1749"/>
                <a:gd name="T66" fmla="*/ 0 w 2753"/>
                <a:gd name="T67" fmla="*/ 0 h 17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53" h="1749">
                  <a:moveTo>
                    <a:pt x="0" y="1100"/>
                  </a:moveTo>
                  <a:lnTo>
                    <a:pt x="0" y="1235"/>
                  </a:lnTo>
                  <a:lnTo>
                    <a:pt x="80" y="1280"/>
                  </a:lnTo>
                  <a:lnTo>
                    <a:pt x="185" y="1265"/>
                  </a:lnTo>
                  <a:lnTo>
                    <a:pt x="245" y="1350"/>
                  </a:lnTo>
                  <a:lnTo>
                    <a:pt x="225" y="1470"/>
                  </a:lnTo>
                  <a:lnTo>
                    <a:pt x="270" y="1605"/>
                  </a:lnTo>
                  <a:lnTo>
                    <a:pt x="560" y="1486"/>
                  </a:lnTo>
                  <a:lnTo>
                    <a:pt x="721" y="1530"/>
                  </a:lnTo>
                  <a:lnTo>
                    <a:pt x="856" y="1470"/>
                  </a:lnTo>
                  <a:lnTo>
                    <a:pt x="1006" y="1504"/>
                  </a:lnTo>
                  <a:lnTo>
                    <a:pt x="1117" y="1348"/>
                  </a:lnTo>
                  <a:lnTo>
                    <a:pt x="1201" y="1213"/>
                  </a:lnTo>
                  <a:lnTo>
                    <a:pt x="1329" y="1099"/>
                  </a:lnTo>
                  <a:lnTo>
                    <a:pt x="1517" y="1020"/>
                  </a:lnTo>
                  <a:lnTo>
                    <a:pt x="1717" y="900"/>
                  </a:lnTo>
                  <a:lnTo>
                    <a:pt x="2063" y="815"/>
                  </a:lnTo>
                  <a:lnTo>
                    <a:pt x="2012" y="990"/>
                  </a:lnTo>
                  <a:lnTo>
                    <a:pt x="2108" y="1190"/>
                  </a:lnTo>
                  <a:lnTo>
                    <a:pt x="1892" y="1245"/>
                  </a:lnTo>
                  <a:lnTo>
                    <a:pt x="1787" y="1399"/>
                  </a:lnTo>
                  <a:lnTo>
                    <a:pt x="1625" y="1455"/>
                  </a:lnTo>
                  <a:lnTo>
                    <a:pt x="1462" y="1610"/>
                  </a:lnTo>
                  <a:lnTo>
                    <a:pt x="1456" y="1682"/>
                  </a:lnTo>
                  <a:lnTo>
                    <a:pt x="1585" y="1682"/>
                  </a:lnTo>
                  <a:lnTo>
                    <a:pt x="1649" y="1731"/>
                  </a:lnTo>
                  <a:lnTo>
                    <a:pt x="1742" y="1749"/>
                  </a:lnTo>
                  <a:lnTo>
                    <a:pt x="1808" y="1651"/>
                  </a:lnTo>
                  <a:lnTo>
                    <a:pt x="1896" y="1579"/>
                  </a:lnTo>
                  <a:lnTo>
                    <a:pt x="1976" y="1507"/>
                  </a:lnTo>
                  <a:lnTo>
                    <a:pt x="2096" y="1403"/>
                  </a:lnTo>
                  <a:lnTo>
                    <a:pt x="2216" y="1259"/>
                  </a:lnTo>
                  <a:lnTo>
                    <a:pt x="2336" y="1195"/>
                  </a:lnTo>
                  <a:lnTo>
                    <a:pt x="2424" y="1179"/>
                  </a:lnTo>
                  <a:lnTo>
                    <a:pt x="2543" y="1140"/>
                  </a:lnTo>
                  <a:lnTo>
                    <a:pt x="2588" y="1220"/>
                  </a:lnTo>
                  <a:lnTo>
                    <a:pt x="2672" y="1299"/>
                  </a:lnTo>
                  <a:lnTo>
                    <a:pt x="2720" y="1267"/>
                  </a:lnTo>
                  <a:lnTo>
                    <a:pt x="2693" y="1190"/>
                  </a:lnTo>
                  <a:lnTo>
                    <a:pt x="2648" y="1140"/>
                  </a:lnTo>
                  <a:lnTo>
                    <a:pt x="2573" y="1040"/>
                  </a:lnTo>
                  <a:lnTo>
                    <a:pt x="2543" y="935"/>
                  </a:lnTo>
                  <a:lnTo>
                    <a:pt x="2733" y="795"/>
                  </a:lnTo>
                  <a:lnTo>
                    <a:pt x="2753" y="630"/>
                  </a:lnTo>
                  <a:lnTo>
                    <a:pt x="2618" y="560"/>
                  </a:lnTo>
                  <a:lnTo>
                    <a:pt x="2363" y="530"/>
                  </a:lnTo>
                  <a:lnTo>
                    <a:pt x="2268" y="585"/>
                  </a:lnTo>
                  <a:lnTo>
                    <a:pt x="2213" y="555"/>
                  </a:lnTo>
                  <a:lnTo>
                    <a:pt x="2198" y="485"/>
                  </a:lnTo>
                  <a:lnTo>
                    <a:pt x="2313" y="350"/>
                  </a:lnTo>
                  <a:lnTo>
                    <a:pt x="2283" y="195"/>
                  </a:lnTo>
                  <a:lnTo>
                    <a:pt x="2193" y="195"/>
                  </a:lnTo>
                  <a:lnTo>
                    <a:pt x="2078" y="255"/>
                  </a:lnTo>
                  <a:lnTo>
                    <a:pt x="2093" y="165"/>
                  </a:lnTo>
                  <a:lnTo>
                    <a:pt x="2193" y="105"/>
                  </a:lnTo>
                  <a:lnTo>
                    <a:pt x="2103" y="65"/>
                  </a:lnTo>
                  <a:lnTo>
                    <a:pt x="2073" y="0"/>
                  </a:lnTo>
                  <a:lnTo>
                    <a:pt x="1907" y="75"/>
                  </a:lnTo>
                  <a:lnTo>
                    <a:pt x="1802" y="135"/>
                  </a:lnTo>
                  <a:lnTo>
                    <a:pt x="1732" y="230"/>
                  </a:lnTo>
                  <a:lnTo>
                    <a:pt x="1522" y="225"/>
                  </a:lnTo>
                  <a:lnTo>
                    <a:pt x="1356" y="120"/>
                  </a:lnTo>
                  <a:lnTo>
                    <a:pt x="1201" y="255"/>
                  </a:lnTo>
                  <a:lnTo>
                    <a:pt x="1066" y="485"/>
                  </a:lnTo>
                  <a:lnTo>
                    <a:pt x="946" y="545"/>
                  </a:lnTo>
                  <a:lnTo>
                    <a:pt x="786" y="560"/>
                  </a:lnTo>
                  <a:lnTo>
                    <a:pt x="691" y="705"/>
                  </a:lnTo>
                  <a:lnTo>
                    <a:pt x="630" y="765"/>
                  </a:lnTo>
                  <a:lnTo>
                    <a:pt x="485" y="860"/>
                  </a:lnTo>
                  <a:lnTo>
                    <a:pt x="455" y="990"/>
                  </a:lnTo>
                  <a:lnTo>
                    <a:pt x="380" y="1070"/>
                  </a:lnTo>
                  <a:lnTo>
                    <a:pt x="260" y="1020"/>
                  </a:lnTo>
                  <a:lnTo>
                    <a:pt x="150" y="1110"/>
                  </a:lnTo>
                  <a:lnTo>
                    <a:pt x="65" y="1085"/>
                  </a:lnTo>
                  <a:lnTo>
                    <a:pt x="0" y="110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6107300" y="3096838"/>
              <a:ext cx="288925" cy="231775"/>
            </a:xfrm>
            <a:custGeom>
              <a:avLst/>
              <a:gdLst>
                <a:gd name="T0" fmla="*/ 0 w 912"/>
                <a:gd name="T1" fmla="*/ 0 h 732"/>
                <a:gd name="T2" fmla="*/ 0 w 912"/>
                <a:gd name="T3" fmla="*/ 0 h 732"/>
                <a:gd name="T4" fmla="*/ 0 w 912"/>
                <a:gd name="T5" fmla="*/ 0 h 732"/>
                <a:gd name="T6" fmla="*/ 0 w 912"/>
                <a:gd name="T7" fmla="*/ 0 h 732"/>
                <a:gd name="T8" fmla="*/ 0 w 912"/>
                <a:gd name="T9" fmla="*/ 0 h 732"/>
                <a:gd name="T10" fmla="*/ 0 w 912"/>
                <a:gd name="T11" fmla="*/ 0 h 732"/>
                <a:gd name="T12" fmla="*/ 0 w 912"/>
                <a:gd name="T13" fmla="*/ 0 h 732"/>
                <a:gd name="T14" fmla="*/ 0 w 912"/>
                <a:gd name="T15" fmla="*/ 0 h 732"/>
                <a:gd name="T16" fmla="*/ 0 w 912"/>
                <a:gd name="T17" fmla="*/ 0 h 732"/>
                <a:gd name="T18" fmla="*/ 0 w 912"/>
                <a:gd name="T19" fmla="*/ 0 h 732"/>
                <a:gd name="T20" fmla="*/ 0 w 912"/>
                <a:gd name="T21" fmla="*/ 0 h 732"/>
                <a:gd name="T22" fmla="*/ 0 w 912"/>
                <a:gd name="T23" fmla="*/ 0 h 732"/>
                <a:gd name="T24" fmla="*/ 0 w 912"/>
                <a:gd name="T25" fmla="*/ 0 h 732"/>
                <a:gd name="T26" fmla="*/ 0 w 912"/>
                <a:gd name="T27" fmla="*/ 0 h 732"/>
                <a:gd name="T28" fmla="*/ 0 w 912"/>
                <a:gd name="T29" fmla="*/ 0 h 732"/>
                <a:gd name="T30" fmla="*/ 0 w 912"/>
                <a:gd name="T31" fmla="*/ 0 h 732"/>
                <a:gd name="T32" fmla="*/ 0 w 912"/>
                <a:gd name="T33" fmla="*/ 0 h 732"/>
                <a:gd name="T34" fmla="*/ 0 w 912"/>
                <a:gd name="T35" fmla="*/ 0 h 732"/>
                <a:gd name="T36" fmla="*/ 0 w 912"/>
                <a:gd name="T37" fmla="*/ 0 h 732"/>
                <a:gd name="T38" fmla="*/ 0 w 912"/>
                <a:gd name="T39" fmla="*/ 0 h 732"/>
                <a:gd name="T40" fmla="*/ 0 w 912"/>
                <a:gd name="T41" fmla="*/ 0 h 732"/>
                <a:gd name="T42" fmla="*/ 0 w 912"/>
                <a:gd name="T43" fmla="*/ 0 h 732"/>
                <a:gd name="T44" fmla="*/ 0 w 912"/>
                <a:gd name="T45" fmla="*/ 0 h 732"/>
                <a:gd name="T46" fmla="*/ 0 w 912"/>
                <a:gd name="T47" fmla="*/ 0 h 7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912" h="732">
                  <a:moveTo>
                    <a:pt x="656" y="582"/>
                  </a:moveTo>
                  <a:lnTo>
                    <a:pt x="653" y="482"/>
                  </a:lnTo>
                  <a:lnTo>
                    <a:pt x="564" y="512"/>
                  </a:lnTo>
                  <a:lnTo>
                    <a:pt x="533" y="593"/>
                  </a:lnTo>
                  <a:lnTo>
                    <a:pt x="401" y="582"/>
                  </a:lnTo>
                  <a:lnTo>
                    <a:pt x="341" y="537"/>
                  </a:lnTo>
                  <a:lnTo>
                    <a:pt x="226" y="580"/>
                  </a:lnTo>
                  <a:lnTo>
                    <a:pt x="250" y="658"/>
                  </a:lnTo>
                  <a:lnTo>
                    <a:pt x="166" y="721"/>
                  </a:lnTo>
                  <a:lnTo>
                    <a:pt x="75" y="732"/>
                  </a:lnTo>
                  <a:lnTo>
                    <a:pt x="0" y="583"/>
                  </a:lnTo>
                  <a:lnTo>
                    <a:pt x="115" y="437"/>
                  </a:lnTo>
                  <a:lnTo>
                    <a:pt x="316" y="372"/>
                  </a:lnTo>
                  <a:lnTo>
                    <a:pt x="316" y="196"/>
                  </a:lnTo>
                  <a:lnTo>
                    <a:pt x="432" y="44"/>
                  </a:lnTo>
                  <a:lnTo>
                    <a:pt x="485" y="80"/>
                  </a:lnTo>
                  <a:lnTo>
                    <a:pt x="533" y="0"/>
                  </a:lnTo>
                  <a:lnTo>
                    <a:pt x="661" y="0"/>
                  </a:lnTo>
                  <a:lnTo>
                    <a:pt x="725" y="48"/>
                  </a:lnTo>
                  <a:lnTo>
                    <a:pt x="821" y="64"/>
                  </a:lnTo>
                  <a:lnTo>
                    <a:pt x="861" y="136"/>
                  </a:lnTo>
                  <a:lnTo>
                    <a:pt x="912" y="206"/>
                  </a:lnTo>
                  <a:lnTo>
                    <a:pt x="855" y="320"/>
                  </a:lnTo>
                  <a:lnTo>
                    <a:pt x="767" y="450"/>
                  </a:lnTo>
                  <a:lnTo>
                    <a:pt x="752" y="591"/>
                  </a:lnTo>
                  <a:lnTo>
                    <a:pt x="656" y="582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Freeform 26"/>
            <p:cNvSpPr>
              <a:spLocks/>
            </p:cNvSpPr>
            <p:nvPr/>
          </p:nvSpPr>
          <p:spPr bwMode="auto">
            <a:xfrm>
              <a:off x="6077138" y="3249238"/>
              <a:ext cx="280988" cy="304800"/>
            </a:xfrm>
            <a:custGeom>
              <a:avLst/>
              <a:gdLst>
                <a:gd name="T0" fmla="*/ 0 w 884"/>
                <a:gd name="T1" fmla="*/ 0 h 962"/>
                <a:gd name="T2" fmla="*/ 0 w 884"/>
                <a:gd name="T3" fmla="*/ 0 h 962"/>
                <a:gd name="T4" fmla="*/ 0 w 884"/>
                <a:gd name="T5" fmla="*/ 0 h 962"/>
                <a:gd name="T6" fmla="*/ 0 w 884"/>
                <a:gd name="T7" fmla="*/ 0 h 962"/>
                <a:gd name="T8" fmla="*/ 0 w 884"/>
                <a:gd name="T9" fmla="*/ 0 h 962"/>
                <a:gd name="T10" fmla="*/ 0 w 884"/>
                <a:gd name="T11" fmla="*/ 0 h 962"/>
                <a:gd name="T12" fmla="*/ 0 w 884"/>
                <a:gd name="T13" fmla="*/ 0 h 962"/>
                <a:gd name="T14" fmla="*/ 0 w 884"/>
                <a:gd name="T15" fmla="*/ 0 h 962"/>
                <a:gd name="T16" fmla="*/ 0 w 884"/>
                <a:gd name="T17" fmla="*/ 0 h 962"/>
                <a:gd name="T18" fmla="*/ 0 w 884"/>
                <a:gd name="T19" fmla="*/ 0 h 962"/>
                <a:gd name="T20" fmla="*/ 0 w 884"/>
                <a:gd name="T21" fmla="*/ 0 h 962"/>
                <a:gd name="T22" fmla="*/ 0 w 884"/>
                <a:gd name="T23" fmla="*/ 0 h 962"/>
                <a:gd name="T24" fmla="*/ 0 w 884"/>
                <a:gd name="T25" fmla="*/ 0 h 962"/>
                <a:gd name="T26" fmla="*/ 0 w 884"/>
                <a:gd name="T27" fmla="*/ 0 h 962"/>
                <a:gd name="T28" fmla="*/ 0 w 884"/>
                <a:gd name="T29" fmla="*/ 0 h 962"/>
                <a:gd name="T30" fmla="*/ 0 w 884"/>
                <a:gd name="T31" fmla="*/ 0 h 962"/>
                <a:gd name="T32" fmla="*/ 0 w 884"/>
                <a:gd name="T33" fmla="*/ 0 h 962"/>
                <a:gd name="T34" fmla="*/ 0 w 884"/>
                <a:gd name="T35" fmla="*/ 0 h 962"/>
                <a:gd name="T36" fmla="*/ 0 w 884"/>
                <a:gd name="T37" fmla="*/ 0 h 962"/>
                <a:gd name="T38" fmla="*/ 0 w 884"/>
                <a:gd name="T39" fmla="*/ 0 h 962"/>
                <a:gd name="T40" fmla="*/ 0 w 884"/>
                <a:gd name="T41" fmla="*/ 0 h 962"/>
                <a:gd name="T42" fmla="*/ 0 w 884"/>
                <a:gd name="T43" fmla="*/ 0 h 962"/>
                <a:gd name="T44" fmla="*/ 0 w 884"/>
                <a:gd name="T45" fmla="*/ 0 h 9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84" h="962">
                  <a:moveTo>
                    <a:pt x="752" y="102"/>
                  </a:moveTo>
                  <a:lnTo>
                    <a:pt x="748" y="0"/>
                  </a:lnTo>
                  <a:lnTo>
                    <a:pt x="660" y="32"/>
                  </a:lnTo>
                  <a:lnTo>
                    <a:pt x="628" y="112"/>
                  </a:lnTo>
                  <a:lnTo>
                    <a:pt x="495" y="101"/>
                  </a:lnTo>
                  <a:lnTo>
                    <a:pt x="435" y="56"/>
                  </a:lnTo>
                  <a:lnTo>
                    <a:pt x="320" y="101"/>
                  </a:lnTo>
                  <a:lnTo>
                    <a:pt x="345" y="176"/>
                  </a:lnTo>
                  <a:lnTo>
                    <a:pt x="260" y="241"/>
                  </a:lnTo>
                  <a:lnTo>
                    <a:pt x="170" y="251"/>
                  </a:lnTo>
                  <a:lnTo>
                    <a:pt x="95" y="431"/>
                  </a:lnTo>
                  <a:lnTo>
                    <a:pt x="0" y="597"/>
                  </a:lnTo>
                  <a:lnTo>
                    <a:pt x="15" y="777"/>
                  </a:lnTo>
                  <a:lnTo>
                    <a:pt x="20" y="872"/>
                  </a:lnTo>
                  <a:lnTo>
                    <a:pt x="80" y="932"/>
                  </a:lnTo>
                  <a:lnTo>
                    <a:pt x="165" y="932"/>
                  </a:lnTo>
                  <a:lnTo>
                    <a:pt x="300" y="957"/>
                  </a:lnTo>
                  <a:lnTo>
                    <a:pt x="380" y="927"/>
                  </a:lnTo>
                  <a:lnTo>
                    <a:pt x="560" y="962"/>
                  </a:lnTo>
                  <a:lnTo>
                    <a:pt x="620" y="872"/>
                  </a:lnTo>
                  <a:lnTo>
                    <a:pt x="700" y="696"/>
                  </a:lnTo>
                  <a:lnTo>
                    <a:pt x="740" y="560"/>
                  </a:lnTo>
                  <a:lnTo>
                    <a:pt x="812" y="464"/>
                  </a:lnTo>
                  <a:lnTo>
                    <a:pt x="884" y="392"/>
                  </a:lnTo>
                  <a:lnTo>
                    <a:pt x="815" y="286"/>
                  </a:lnTo>
                  <a:lnTo>
                    <a:pt x="735" y="221"/>
                  </a:lnTo>
                  <a:lnTo>
                    <a:pt x="752" y="102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auto">
            <a:xfrm>
              <a:off x="5967600" y="3490538"/>
              <a:ext cx="204788" cy="419100"/>
            </a:xfrm>
            <a:custGeom>
              <a:avLst/>
              <a:gdLst>
                <a:gd name="T0" fmla="*/ 0 w 645"/>
                <a:gd name="T1" fmla="*/ 0 h 1321"/>
                <a:gd name="T2" fmla="*/ 0 w 645"/>
                <a:gd name="T3" fmla="*/ 0 h 1321"/>
                <a:gd name="T4" fmla="*/ 0 w 645"/>
                <a:gd name="T5" fmla="*/ 0 h 1321"/>
                <a:gd name="T6" fmla="*/ 0 w 645"/>
                <a:gd name="T7" fmla="*/ 0 h 1321"/>
                <a:gd name="T8" fmla="*/ 0 w 645"/>
                <a:gd name="T9" fmla="*/ 0 h 1321"/>
                <a:gd name="T10" fmla="*/ 0 w 645"/>
                <a:gd name="T11" fmla="*/ 0 h 1321"/>
                <a:gd name="T12" fmla="*/ 0 w 645"/>
                <a:gd name="T13" fmla="*/ 0 h 1321"/>
                <a:gd name="T14" fmla="*/ 0 w 645"/>
                <a:gd name="T15" fmla="*/ 0 h 1321"/>
                <a:gd name="T16" fmla="*/ 0 w 645"/>
                <a:gd name="T17" fmla="*/ 0 h 1321"/>
                <a:gd name="T18" fmla="*/ 0 w 645"/>
                <a:gd name="T19" fmla="*/ 0 h 1321"/>
                <a:gd name="T20" fmla="*/ 0 w 645"/>
                <a:gd name="T21" fmla="*/ 0 h 1321"/>
                <a:gd name="T22" fmla="*/ 0 w 645"/>
                <a:gd name="T23" fmla="*/ 0 h 1321"/>
                <a:gd name="T24" fmla="*/ 0 w 645"/>
                <a:gd name="T25" fmla="*/ 0 h 1321"/>
                <a:gd name="T26" fmla="*/ 0 w 645"/>
                <a:gd name="T27" fmla="*/ 0 h 1321"/>
                <a:gd name="T28" fmla="*/ 0 w 645"/>
                <a:gd name="T29" fmla="*/ 0 h 1321"/>
                <a:gd name="T30" fmla="*/ 0 w 645"/>
                <a:gd name="T31" fmla="*/ 0 h 1321"/>
                <a:gd name="T32" fmla="*/ 0 w 645"/>
                <a:gd name="T33" fmla="*/ 0 h 1321"/>
                <a:gd name="T34" fmla="*/ 0 w 645"/>
                <a:gd name="T35" fmla="*/ 0 h 1321"/>
                <a:gd name="T36" fmla="*/ 0 w 645"/>
                <a:gd name="T37" fmla="*/ 0 h 1321"/>
                <a:gd name="T38" fmla="*/ 0 w 645"/>
                <a:gd name="T39" fmla="*/ 0 h 1321"/>
                <a:gd name="T40" fmla="*/ 0 w 645"/>
                <a:gd name="T41" fmla="*/ 0 h 1321"/>
                <a:gd name="T42" fmla="*/ 0 w 645"/>
                <a:gd name="T43" fmla="*/ 0 h 1321"/>
                <a:gd name="T44" fmla="*/ 0 w 645"/>
                <a:gd name="T45" fmla="*/ 0 h 1321"/>
                <a:gd name="T46" fmla="*/ 0 w 645"/>
                <a:gd name="T47" fmla="*/ 0 h 1321"/>
                <a:gd name="T48" fmla="*/ 0 w 645"/>
                <a:gd name="T49" fmla="*/ 0 h 132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5" h="1321">
                  <a:moveTo>
                    <a:pt x="36" y="153"/>
                  </a:moveTo>
                  <a:lnTo>
                    <a:pt x="0" y="375"/>
                  </a:lnTo>
                  <a:lnTo>
                    <a:pt x="63" y="489"/>
                  </a:lnTo>
                  <a:lnTo>
                    <a:pt x="95" y="600"/>
                  </a:lnTo>
                  <a:lnTo>
                    <a:pt x="60" y="665"/>
                  </a:lnTo>
                  <a:lnTo>
                    <a:pt x="132" y="856"/>
                  </a:lnTo>
                  <a:lnTo>
                    <a:pt x="231" y="1027"/>
                  </a:lnTo>
                  <a:lnTo>
                    <a:pt x="249" y="1195"/>
                  </a:lnTo>
                  <a:lnTo>
                    <a:pt x="260" y="1295"/>
                  </a:lnTo>
                  <a:lnTo>
                    <a:pt x="380" y="1234"/>
                  </a:lnTo>
                  <a:lnTo>
                    <a:pt x="440" y="1321"/>
                  </a:lnTo>
                  <a:lnTo>
                    <a:pt x="485" y="1259"/>
                  </a:lnTo>
                  <a:lnTo>
                    <a:pt x="525" y="1174"/>
                  </a:lnTo>
                  <a:lnTo>
                    <a:pt x="510" y="1039"/>
                  </a:lnTo>
                  <a:lnTo>
                    <a:pt x="480" y="884"/>
                  </a:lnTo>
                  <a:lnTo>
                    <a:pt x="453" y="790"/>
                  </a:lnTo>
                  <a:lnTo>
                    <a:pt x="549" y="790"/>
                  </a:lnTo>
                  <a:lnTo>
                    <a:pt x="597" y="678"/>
                  </a:lnTo>
                  <a:lnTo>
                    <a:pt x="645" y="550"/>
                  </a:lnTo>
                  <a:lnTo>
                    <a:pt x="605" y="359"/>
                  </a:lnTo>
                  <a:lnTo>
                    <a:pt x="515" y="169"/>
                  </a:lnTo>
                  <a:lnTo>
                    <a:pt x="428" y="170"/>
                  </a:lnTo>
                  <a:lnTo>
                    <a:pt x="365" y="113"/>
                  </a:lnTo>
                  <a:lnTo>
                    <a:pt x="359" y="14"/>
                  </a:lnTo>
                  <a:lnTo>
                    <a:pt x="230" y="0"/>
                  </a:lnTo>
                  <a:lnTo>
                    <a:pt x="165" y="95"/>
                  </a:lnTo>
                  <a:lnTo>
                    <a:pt x="36" y="153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Freeform 28"/>
            <p:cNvSpPr>
              <a:spLocks/>
            </p:cNvSpPr>
            <p:nvPr/>
          </p:nvSpPr>
          <p:spPr bwMode="auto">
            <a:xfrm>
              <a:off x="5269100" y="2887288"/>
              <a:ext cx="133350" cy="184150"/>
            </a:xfrm>
            <a:custGeom>
              <a:avLst/>
              <a:gdLst>
                <a:gd name="T0" fmla="*/ 0 w 420"/>
                <a:gd name="T1" fmla="*/ 0 h 580"/>
                <a:gd name="T2" fmla="*/ 0 w 420"/>
                <a:gd name="T3" fmla="*/ 0 h 580"/>
                <a:gd name="T4" fmla="*/ 0 w 420"/>
                <a:gd name="T5" fmla="*/ 0 h 580"/>
                <a:gd name="T6" fmla="*/ 0 w 420"/>
                <a:gd name="T7" fmla="*/ 0 h 580"/>
                <a:gd name="T8" fmla="*/ 0 w 420"/>
                <a:gd name="T9" fmla="*/ 0 h 580"/>
                <a:gd name="T10" fmla="*/ 0 w 420"/>
                <a:gd name="T11" fmla="*/ 0 h 580"/>
                <a:gd name="T12" fmla="*/ 0 w 420"/>
                <a:gd name="T13" fmla="*/ 0 h 580"/>
                <a:gd name="T14" fmla="*/ 0 w 420"/>
                <a:gd name="T15" fmla="*/ 0 h 580"/>
                <a:gd name="T16" fmla="*/ 0 w 420"/>
                <a:gd name="T17" fmla="*/ 0 h 580"/>
                <a:gd name="T18" fmla="*/ 0 w 420"/>
                <a:gd name="T19" fmla="*/ 0 h 580"/>
                <a:gd name="T20" fmla="*/ 0 w 420"/>
                <a:gd name="T21" fmla="*/ 0 h 580"/>
                <a:gd name="T22" fmla="*/ 0 w 420"/>
                <a:gd name="T23" fmla="*/ 0 h 580"/>
                <a:gd name="T24" fmla="*/ 0 w 420"/>
                <a:gd name="T25" fmla="*/ 0 h 580"/>
                <a:gd name="T26" fmla="*/ 0 w 420"/>
                <a:gd name="T27" fmla="*/ 0 h 5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0" h="580">
                  <a:moveTo>
                    <a:pt x="384" y="516"/>
                  </a:moveTo>
                  <a:lnTo>
                    <a:pt x="405" y="430"/>
                  </a:lnTo>
                  <a:lnTo>
                    <a:pt x="360" y="315"/>
                  </a:lnTo>
                  <a:lnTo>
                    <a:pt x="420" y="135"/>
                  </a:lnTo>
                  <a:lnTo>
                    <a:pt x="385" y="60"/>
                  </a:lnTo>
                  <a:lnTo>
                    <a:pt x="265" y="0"/>
                  </a:lnTo>
                  <a:lnTo>
                    <a:pt x="144" y="70"/>
                  </a:lnTo>
                  <a:lnTo>
                    <a:pt x="30" y="104"/>
                  </a:lnTo>
                  <a:lnTo>
                    <a:pt x="54" y="248"/>
                  </a:lnTo>
                  <a:lnTo>
                    <a:pt x="0" y="356"/>
                  </a:lnTo>
                  <a:lnTo>
                    <a:pt x="14" y="511"/>
                  </a:lnTo>
                  <a:lnTo>
                    <a:pt x="99" y="580"/>
                  </a:lnTo>
                  <a:lnTo>
                    <a:pt x="235" y="570"/>
                  </a:lnTo>
                  <a:lnTo>
                    <a:pt x="384" y="516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Freeform 29"/>
            <p:cNvSpPr>
              <a:spLocks/>
            </p:cNvSpPr>
            <p:nvPr/>
          </p:nvSpPr>
          <p:spPr bwMode="auto">
            <a:xfrm>
              <a:off x="2967225" y="5049463"/>
              <a:ext cx="100013" cy="166688"/>
            </a:xfrm>
            <a:custGeom>
              <a:avLst/>
              <a:gdLst>
                <a:gd name="T0" fmla="*/ 0 w 315"/>
                <a:gd name="T1" fmla="*/ 0 h 525"/>
                <a:gd name="T2" fmla="*/ 0 w 315"/>
                <a:gd name="T3" fmla="*/ 0 h 525"/>
                <a:gd name="T4" fmla="*/ 0 w 315"/>
                <a:gd name="T5" fmla="*/ 0 h 525"/>
                <a:gd name="T6" fmla="*/ 0 w 315"/>
                <a:gd name="T7" fmla="*/ 0 h 525"/>
                <a:gd name="T8" fmla="*/ 0 w 315"/>
                <a:gd name="T9" fmla="*/ 0 h 525"/>
                <a:gd name="T10" fmla="*/ 0 w 315"/>
                <a:gd name="T11" fmla="*/ 0 h 525"/>
                <a:gd name="T12" fmla="*/ 0 w 315"/>
                <a:gd name="T13" fmla="*/ 0 h 525"/>
                <a:gd name="T14" fmla="*/ 0 w 315"/>
                <a:gd name="T15" fmla="*/ 0 h 525"/>
                <a:gd name="T16" fmla="*/ 0 w 315"/>
                <a:gd name="T17" fmla="*/ 0 h 525"/>
                <a:gd name="T18" fmla="*/ 0 w 315"/>
                <a:gd name="T19" fmla="*/ 0 h 525"/>
                <a:gd name="T20" fmla="*/ 0 w 315"/>
                <a:gd name="T21" fmla="*/ 0 h 5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5" h="525">
                  <a:moveTo>
                    <a:pt x="244" y="525"/>
                  </a:moveTo>
                  <a:lnTo>
                    <a:pt x="124" y="430"/>
                  </a:lnTo>
                  <a:lnTo>
                    <a:pt x="109" y="295"/>
                  </a:lnTo>
                  <a:lnTo>
                    <a:pt x="44" y="205"/>
                  </a:lnTo>
                  <a:lnTo>
                    <a:pt x="0" y="24"/>
                  </a:lnTo>
                  <a:lnTo>
                    <a:pt x="93" y="0"/>
                  </a:lnTo>
                  <a:lnTo>
                    <a:pt x="149" y="70"/>
                  </a:lnTo>
                  <a:lnTo>
                    <a:pt x="260" y="72"/>
                  </a:lnTo>
                  <a:lnTo>
                    <a:pt x="315" y="274"/>
                  </a:lnTo>
                  <a:lnTo>
                    <a:pt x="303" y="406"/>
                  </a:lnTo>
                  <a:lnTo>
                    <a:pt x="244" y="525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Freeform 30"/>
            <p:cNvSpPr>
              <a:spLocks/>
            </p:cNvSpPr>
            <p:nvPr/>
          </p:nvSpPr>
          <p:spPr bwMode="auto">
            <a:xfrm>
              <a:off x="5807263" y="3481013"/>
              <a:ext cx="171450" cy="277813"/>
            </a:xfrm>
            <a:custGeom>
              <a:avLst/>
              <a:gdLst>
                <a:gd name="T0" fmla="*/ 0 w 540"/>
                <a:gd name="T1" fmla="*/ 0 h 876"/>
                <a:gd name="T2" fmla="*/ 0 w 540"/>
                <a:gd name="T3" fmla="*/ 0 h 876"/>
                <a:gd name="T4" fmla="*/ 0 w 540"/>
                <a:gd name="T5" fmla="*/ 0 h 876"/>
                <a:gd name="T6" fmla="*/ 0 w 540"/>
                <a:gd name="T7" fmla="*/ 0 h 876"/>
                <a:gd name="T8" fmla="*/ 0 w 540"/>
                <a:gd name="T9" fmla="*/ 0 h 876"/>
                <a:gd name="T10" fmla="*/ 0 w 540"/>
                <a:gd name="T11" fmla="*/ 0 h 876"/>
                <a:gd name="T12" fmla="*/ 0 w 540"/>
                <a:gd name="T13" fmla="*/ 0 h 876"/>
                <a:gd name="T14" fmla="*/ 0 w 540"/>
                <a:gd name="T15" fmla="*/ 0 h 876"/>
                <a:gd name="T16" fmla="*/ 0 w 540"/>
                <a:gd name="T17" fmla="*/ 0 h 876"/>
                <a:gd name="T18" fmla="*/ 0 w 540"/>
                <a:gd name="T19" fmla="*/ 0 h 876"/>
                <a:gd name="T20" fmla="*/ 0 w 540"/>
                <a:gd name="T21" fmla="*/ 0 h 876"/>
                <a:gd name="T22" fmla="*/ 0 w 540"/>
                <a:gd name="T23" fmla="*/ 0 h 876"/>
                <a:gd name="T24" fmla="*/ 0 w 540"/>
                <a:gd name="T25" fmla="*/ 0 h 876"/>
                <a:gd name="T26" fmla="*/ 0 w 540"/>
                <a:gd name="T27" fmla="*/ 0 h 876"/>
                <a:gd name="T28" fmla="*/ 0 w 540"/>
                <a:gd name="T29" fmla="*/ 0 h 876"/>
                <a:gd name="T30" fmla="*/ 0 w 540"/>
                <a:gd name="T31" fmla="*/ 0 h 87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40" h="876">
                  <a:moveTo>
                    <a:pt x="505" y="404"/>
                  </a:moveTo>
                  <a:lnTo>
                    <a:pt x="355" y="449"/>
                  </a:lnTo>
                  <a:lnTo>
                    <a:pt x="360" y="530"/>
                  </a:lnTo>
                  <a:lnTo>
                    <a:pt x="315" y="675"/>
                  </a:lnTo>
                  <a:lnTo>
                    <a:pt x="330" y="785"/>
                  </a:lnTo>
                  <a:lnTo>
                    <a:pt x="246" y="876"/>
                  </a:lnTo>
                  <a:lnTo>
                    <a:pt x="166" y="796"/>
                  </a:lnTo>
                  <a:lnTo>
                    <a:pt x="150" y="700"/>
                  </a:lnTo>
                  <a:lnTo>
                    <a:pt x="94" y="812"/>
                  </a:lnTo>
                  <a:lnTo>
                    <a:pt x="50" y="685"/>
                  </a:lnTo>
                  <a:lnTo>
                    <a:pt x="0" y="454"/>
                  </a:lnTo>
                  <a:lnTo>
                    <a:pt x="50" y="229"/>
                  </a:lnTo>
                  <a:lnTo>
                    <a:pt x="190" y="179"/>
                  </a:lnTo>
                  <a:lnTo>
                    <a:pt x="313" y="149"/>
                  </a:lnTo>
                  <a:lnTo>
                    <a:pt x="385" y="19"/>
                  </a:lnTo>
                  <a:lnTo>
                    <a:pt x="453" y="0"/>
                  </a:lnTo>
                  <a:lnTo>
                    <a:pt x="540" y="184"/>
                  </a:lnTo>
                  <a:lnTo>
                    <a:pt x="505" y="40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Freeform 31"/>
            <p:cNvSpPr>
              <a:spLocks/>
            </p:cNvSpPr>
            <p:nvPr/>
          </p:nvSpPr>
          <p:spPr bwMode="auto">
            <a:xfrm>
              <a:off x="5559613" y="3211138"/>
              <a:ext cx="455613" cy="195263"/>
            </a:xfrm>
            <a:custGeom>
              <a:avLst/>
              <a:gdLst>
                <a:gd name="T0" fmla="*/ 0 w 1439"/>
                <a:gd name="T1" fmla="*/ 0 h 615"/>
                <a:gd name="T2" fmla="*/ 0 w 1439"/>
                <a:gd name="T3" fmla="*/ 0 h 615"/>
                <a:gd name="T4" fmla="*/ 0 w 1439"/>
                <a:gd name="T5" fmla="*/ 0 h 615"/>
                <a:gd name="T6" fmla="*/ 0 w 1439"/>
                <a:gd name="T7" fmla="*/ 0 h 615"/>
                <a:gd name="T8" fmla="*/ 0 w 1439"/>
                <a:gd name="T9" fmla="*/ 0 h 615"/>
                <a:gd name="T10" fmla="*/ 0 w 1439"/>
                <a:gd name="T11" fmla="*/ 0 h 615"/>
                <a:gd name="T12" fmla="*/ 0 w 1439"/>
                <a:gd name="T13" fmla="*/ 0 h 615"/>
                <a:gd name="T14" fmla="*/ 0 w 1439"/>
                <a:gd name="T15" fmla="*/ 0 h 615"/>
                <a:gd name="T16" fmla="*/ 0 w 1439"/>
                <a:gd name="T17" fmla="*/ 0 h 615"/>
                <a:gd name="T18" fmla="*/ 0 w 1439"/>
                <a:gd name="T19" fmla="*/ 0 h 615"/>
                <a:gd name="T20" fmla="*/ 0 w 1439"/>
                <a:gd name="T21" fmla="*/ 0 h 615"/>
                <a:gd name="T22" fmla="*/ 0 w 1439"/>
                <a:gd name="T23" fmla="*/ 0 h 615"/>
                <a:gd name="T24" fmla="*/ 0 w 1439"/>
                <a:gd name="T25" fmla="*/ 0 h 615"/>
                <a:gd name="T26" fmla="*/ 0 w 1439"/>
                <a:gd name="T27" fmla="*/ 0 h 615"/>
                <a:gd name="T28" fmla="*/ 0 w 1439"/>
                <a:gd name="T29" fmla="*/ 0 h 615"/>
                <a:gd name="T30" fmla="*/ 0 w 1439"/>
                <a:gd name="T31" fmla="*/ 0 h 615"/>
                <a:gd name="T32" fmla="*/ 0 w 1439"/>
                <a:gd name="T33" fmla="*/ 0 h 615"/>
                <a:gd name="T34" fmla="*/ 0 w 1439"/>
                <a:gd name="T35" fmla="*/ 0 h 615"/>
                <a:gd name="T36" fmla="*/ 0 w 1439"/>
                <a:gd name="T37" fmla="*/ 0 h 615"/>
                <a:gd name="T38" fmla="*/ 0 w 1439"/>
                <a:gd name="T39" fmla="*/ 0 h 615"/>
                <a:gd name="T40" fmla="*/ 0 w 1439"/>
                <a:gd name="T41" fmla="*/ 0 h 615"/>
                <a:gd name="T42" fmla="*/ 0 w 1439"/>
                <a:gd name="T43" fmla="*/ 0 h 61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39" h="615">
                  <a:moveTo>
                    <a:pt x="1238" y="584"/>
                  </a:moveTo>
                  <a:lnTo>
                    <a:pt x="912" y="506"/>
                  </a:lnTo>
                  <a:lnTo>
                    <a:pt x="692" y="511"/>
                  </a:lnTo>
                  <a:lnTo>
                    <a:pt x="455" y="509"/>
                  </a:lnTo>
                  <a:lnTo>
                    <a:pt x="374" y="557"/>
                  </a:lnTo>
                  <a:lnTo>
                    <a:pt x="42" y="521"/>
                  </a:lnTo>
                  <a:lnTo>
                    <a:pt x="0" y="435"/>
                  </a:lnTo>
                  <a:lnTo>
                    <a:pt x="131" y="330"/>
                  </a:lnTo>
                  <a:lnTo>
                    <a:pt x="86" y="236"/>
                  </a:lnTo>
                  <a:lnTo>
                    <a:pt x="237" y="105"/>
                  </a:lnTo>
                  <a:lnTo>
                    <a:pt x="467" y="147"/>
                  </a:lnTo>
                  <a:lnTo>
                    <a:pt x="833" y="177"/>
                  </a:lnTo>
                  <a:lnTo>
                    <a:pt x="867" y="84"/>
                  </a:lnTo>
                  <a:lnTo>
                    <a:pt x="1007" y="0"/>
                  </a:lnTo>
                  <a:lnTo>
                    <a:pt x="1122" y="11"/>
                  </a:lnTo>
                  <a:lnTo>
                    <a:pt x="1152" y="176"/>
                  </a:lnTo>
                  <a:lnTo>
                    <a:pt x="1289" y="177"/>
                  </a:lnTo>
                  <a:lnTo>
                    <a:pt x="1391" y="236"/>
                  </a:lnTo>
                  <a:lnTo>
                    <a:pt x="1439" y="417"/>
                  </a:lnTo>
                  <a:lnTo>
                    <a:pt x="1349" y="504"/>
                  </a:lnTo>
                  <a:lnTo>
                    <a:pt x="1332" y="615"/>
                  </a:lnTo>
                  <a:lnTo>
                    <a:pt x="1238" y="58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6162863" y="5354263"/>
              <a:ext cx="333375" cy="1187450"/>
              <a:chOff x="6162863" y="5354263"/>
              <a:chExt cx="333375" cy="1187450"/>
            </a:xfrm>
          </p:grpSpPr>
          <p:sp>
            <p:nvSpPr>
              <p:cNvPr id="89" name="Freeform 32"/>
              <p:cNvSpPr>
                <a:spLocks/>
              </p:cNvSpPr>
              <p:nvPr/>
            </p:nvSpPr>
            <p:spPr bwMode="auto">
              <a:xfrm>
                <a:off x="6180325" y="5354263"/>
                <a:ext cx="71438" cy="403225"/>
              </a:xfrm>
              <a:custGeom>
                <a:avLst/>
                <a:gdLst>
                  <a:gd name="T0" fmla="*/ 9 w 224"/>
                  <a:gd name="T1" fmla="*/ 0 h 1271"/>
                  <a:gd name="T2" fmla="*/ 6 w 224"/>
                  <a:gd name="T3" fmla="*/ 0 h 1271"/>
                  <a:gd name="T4" fmla="*/ 4 w 224"/>
                  <a:gd name="T5" fmla="*/ 9 h 1271"/>
                  <a:gd name="T6" fmla="*/ 7 w 224"/>
                  <a:gd name="T7" fmla="*/ 13 h 1271"/>
                  <a:gd name="T8" fmla="*/ 3 w 224"/>
                  <a:gd name="T9" fmla="*/ 16 h 1271"/>
                  <a:gd name="T10" fmla="*/ 4 w 224"/>
                  <a:gd name="T11" fmla="*/ 19 h 1271"/>
                  <a:gd name="T12" fmla="*/ 2 w 224"/>
                  <a:gd name="T13" fmla="*/ 24 h 1271"/>
                  <a:gd name="T14" fmla="*/ 4 w 224"/>
                  <a:gd name="T15" fmla="*/ 29 h 1271"/>
                  <a:gd name="T16" fmla="*/ 1 w 224"/>
                  <a:gd name="T17" fmla="*/ 37 h 1271"/>
                  <a:gd name="T18" fmla="*/ 0 w 224"/>
                  <a:gd name="T19" fmla="*/ 40 h 1271"/>
                  <a:gd name="T20" fmla="*/ 3 w 224"/>
                  <a:gd name="T21" fmla="*/ 44 h 1271"/>
                  <a:gd name="T22" fmla="*/ 1 w 224"/>
                  <a:gd name="T23" fmla="*/ 49 h 1271"/>
                  <a:gd name="T24" fmla="*/ 4 w 224"/>
                  <a:gd name="T25" fmla="*/ 51 h 1271"/>
                  <a:gd name="T26" fmla="*/ 4 w 224"/>
                  <a:gd name="T27" fmla="*/ 47 h 1271"/>
                  <a:gd name="T28" fmla="*/ 6 w 224"/>
                  <a:gd name="T29" fmla="*/ 44 h 1271"/>
                  <a:gd name="T30" fmla="*/ 10 w 224"/>
                  <a:gd name="T31" fmla="*/ 40 h 1271"/>
                  <a:gd name="T32" fmla="*/ 6 w 224"/>
                  <a:gd name="T33" fmla="*/ 37 h 1271"/>
                  <a:gd name="T34" fmla="*/ 6 w 224"/>
                  <a:gd name="T35" fmla="*/ 30 h 1271"/>
                  <a:gd name="T36" fmla="*/ 9 w 224"/>
                  <a:gd name="T37" fmla="*/ 26 h 1271"/>
                  <a:gd name="T38" fmla="*/ 9 w 224"/>
                  <a:gd name="T39" fmla="*/ 15 h 1271"/>
                  <a:gd name="T40" fmla="*/ 10 w 224"/>
                  <a:gd name="T41" fmla="*/ 9 h 1271"/>
                  <a:gd name="T42" fmla="*/ 9 w 224"/>
                  <a:gd name="T43" fmla="*/ 0 h 127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24" h="1271">
                    <a:moveTo>
                      <a:pt x="215" y="0"/>
                    </a:moveTo>
                    <a:lnTo>
                      <a:pt x="140" y="0"/>
                    </a:lnTo>
                    <a:lnTo>
                      <a:pt x="110" y="235"/>
                    </a:lnTo>
                    <a:lnTo>
                      <a:pt x="104" y="338"/>
                    </a:lnTo>
                    <a:lnTo>
                      <a:pt x="80" y="400"/>
                    </a:lnTo>
                    <a:lnTo>
                      <a:pt x="90" y="475"/>
                    </a:lnTo>
                    <a:lnTo>
                      <a:pt x="60" y="600"/>
                    </a:lnTo>
                    <a:lnTo>
                      <a:pt x="95" y="721"/>
                    </a:lnTo>
                    <a:lnTo>
                      <a:pt x="35" y="916"/>
                    </a:lnTo>
                    <a:lnTo>
                      <a:pt x="0" y="1001"/>
                    </a:lnTo>
                    <a:lnTo>
                      <a:pt x="75" y="1106"/>
                    </a:lnTo>
                    <a:lnTo>
                      <a:pt x="35" y="1231"/>
                    </a:lnTo>
                    <a:lnTo>
                      <a:pt x="105" y="1271"/>
                    </a:lnTo>
                    <a:lnTo>
                      <a:pt x="105" y="1166"/>
                    </a:lnTo>
                    <a:lnTo>
                      <a:pt x="155" y="1096"/>
                    </a:lnTo>
                    <a:lnTo>
                      <a:pt x="164" y="1022"/>
                    </a:lnTo>
                    <a:lnTo>
                      <a:pt x="140" y="926"/>
                    </a:lnTo>
                    <a:lnTo>
                      <a:pt x="155" y="761"/>
                    </a:lnTo>
                    <a:lnTo>
                      <a:pt x="158" y="632"/>
                    </a:lnTo>
                    <a:lnTo>
                      <a:pt x="200" y="560"/>
                    </a:lnTo>
                    <a:lnTo>
                      <a:pt x="182" y="446"/>
                    </a:lnTo>
                    <a:lnTo>
                      <a:pt x="176" y="356"/>
                    </a:lnTo>
                    <a:lnTo>
                      <a:pt x="224" y="266"/>
                    </a:lnTo>
                    <a:lnTo>
                      <a:pt x="206" y="158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Freeform 33"/>
              <p:cNvSpPr>
                <a:spLocks/>
              </p:cNvSpPr>
              <p:nvPr/>
            </p:nvSpPr>
            <p:spPr bwMode="auto">
              <a:xfrm>
                <a:off x="6162863" y="5836863"/>
                <a:ext cx="44450" cy="60325"/>
              </a:xfrm>
              <a:custGeom>
                <a:avLst/>
                <a:gdLst>
                  <a:gd name="T0" fmla="*/ 1 w 138"/>
                  <a:gd name="T1" fmla="*/ 9 h 192"/>
                  <a:gd name="T2" fmla="*/ 2 w 138"/>
                  <a:gd name="T3" fmla="*/ 7 h 192"/>
                  <a:gd name="T4" fmla="*/ 0 w 138"/>
                  <a:gd name="T5" fmla="*/ 3 h 192"/>
                  <a:gd name="T6" fmla="*/ 3 w 138"/>
                  <a:gd name="T7" fmla="*/ 0 h 192"/>
                  <a:gd name="T8" fmla="*/ 6 w 138"/>
                  <a:gd name="T9" fmla="*/ 3 h 192"/>
                  <a:gd name="T10" fmla="*/ 5 w 138"/>
                  <a:gd name="T11" fmla="*/ 8 h 192"/>
                  <a:gd name="T12" fmla="*/ 1 w 138"/>
                  <a:gd name="T13" fmla="*/ 9 h 1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192">
                    <a:moveTo>
                      <a:pt x="49" y="192"/>
                    </a:moveTo>
                    <a:lnTo>
                      <a:pt x="0" y="132"/>
                    </a:lnTo>
                    <a:lnTo>
                      <a:pt x="19" y="42"/>
                    </a:lnTo>
                    <a:lnTo>
                      <a:pt x="78" y="0"/>
                    </a:lnTo>
                    <a:lnTo>
                      <a:pt x="138" y="54"/>
                    </a:lnTo>
                    <a:lnTo>
                      <a:pt x="114" y="156"/>
                    </a:lnTo>
                    <a:lnTo>
                      <a:pt x="49" y="19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1" name="Freeform 33"/>
              <p:cNvSpPr>
                <a:spLocks/>
              </p:cNvSpPr>
              <p:nvPr/>
            </p:nvSpPr>
            <p:spPr bwMode="auto">
              <a:xfrm>
                <a:off x="6445438" y="6462338"/>
                <a:ext cx="50800" cy="79375"/>
              </a:xfrm>
              <a:custGeom>
                <a:avLst/>
                <a:gdLst>
                  <a:gd name="T0" fmla="*/ 1 w 162"/>
                  <a:gd name="T1" fmla="*/ 9 h 252"/>
                  <a:gd name="T2" fmla="*/ 2 w 162"/>
                  <a:gd name="T3" fmla="*/ 7 h 252"/>
                  <a:gd name="T4" fmla="*/ 0 w 162"/>
                  <a:gd name="T5" fmla="*/ 3 h 252"/>
                  <a:gd name="T6" fmla="*/ 3 w 162"/>
                  <a:gd name="T7" fmla="*/ 0 h 252"/>
                  <a:gd name="T8" fmla="*/ 6 w 162"/>
                  <a:gd name="T9" fmla="*/ 3 h 252"/>
                  <a:gd name="T10" fmla="*/ 5 w 162"/>
                  <a:gd name="T11" fmla="*/ 8 h 252"/>
                  <a:gd name="T12" fmla="*/ 1 w 162"/>
                  <a:gd name="T13" fmla="*/ 9 h 2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2" h="252">
                    <a:moveTo>
                      <a:pt x="49" y="192"/>
                    </a:moveTo>
                    <a:lnTo>
                      <a:pt x="0" y="132"/>
                    </a:lnTo>
                    <a:lnTo>
                      <a:pt x="19" y="42"/>
                    </a:lnTo>
                    <a:lnTo>
                      <a:pt x="78" y="0"/>
                    </a:lnTo>
                    <a:lnTo>
                      <a:pt x="138" y="54"/>
                    </a:lnTo>
                    <a:lnTo>
                      <a:pt x="162" y="120"/>
                    </a:lnTo>
                    <a:lnTo>
                      <a:pt x="150" y="198"/>
                    </a:lnTo>
                    <a:lnTo>
                      <a:pt x="126" y="252"/>
                    </a:lnTo>
                    <a:lnTo>
                      <a:pt x="72" y="252"/>
                    </a:lnTo>
                    <a:lnTo>
                      <a:pt x="49" y="19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2" name="Freeform 33"/>
              <p:cNvSpPr>
                <a:spLocks/>
              </p:cNvSpPr>
              <p:nvPr/>
            </p:nvSpPr>
            <p:spPr bwMode="auto">
              <a:xfrm>
                <a:off x="6286688" y="6278188"/>
                <a:ext cx="34925" cy="46038"/>
              </a:xfrm>
              <a:custGeom>
                <a:avLst/>
                <a:gdLst>
                  <a:gd name="T0" fmla="*/ 1 w 108"/>
                  <a:gd name="T1" fmla="*/ 9 h 144"/>
                  <a:gd name="T2" fmla="*/ 2 w 108"/>
                  <a:gd name="T3" fmla="*/ 7 h 144"/>
                  <a:gd name="T4" fmla="*/ 0 w 108"/>
                  <a:gd name="T5" fmla="*/ 3 h 144"/>
                  <a:gd name="T6" fmla="*/ 3 w 108"/>
                  <a:gd name="T7" fmla="*/ 0 h 144"/>
                  <a:gd name="T8" fmla="*/ 6 w 108"/>
                  <a:gd name="T9" fmla="*/ 3 h 144"/>
                  <a:gd name="T10" fmla="*/ 5 w 108"/>
                  <a:gd name="T11" fmla="*/ 8 h 144"/>
                  <a:gd name="T12" fmla="*/ 1 w 108"/>
                  <a:gd name="T13" fmla="*/ 9 h 1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" h="144">
                    <a:moveTo>
                      <a:pt x="67" y="144"/>
                    </a:moveTo>
                    <a:lnTo>
                      <a:pt x="18" y="84"/>
                    </a:lnTo>
                    <a:lnTo>
                      <a:pt x="0" y="0"/>
                    </a:lnTo>
                    <a:lnTo>
                      <a:pt x="48" y="6"/>
                    </a:lnTo>
                    <a:lnTo>
                      <a:pt x="84" y="54"/>
                    </a:lnTo>
                    <a:lnTo>
                      <a:pt x="108" y="108"/>
                    </a:lnTo>
                    <a:lnTo>
                      <a:pt x="67" y="144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3" name="Freeform 33"/>
              <p:cNvSpPr>
                <a:spLocks/>
              </p:cNvSpPr>
              <p:nvPr/>
            </p:nvSpPr>
            <p:spPr bwMode="auto">
              <a:xfrm>
                <a:off x="6345425" y="6322638"/>
                <a:ext cx="53975" cy="52388"/>
              </a:xfrm>
              <a:custGeom>
                <a:avLst/>
                <a:gdLst>
                  <a:gd name="T0" fmla="*/ 1 w 170"/>
                  <a:gd name="T1" fmla="*/ 9 h 166"/>
                  <a:gd name="T2" fmla="*/ 2 w 170"/>
                  <a:gd name="T3" fmla="*/ 7 h 166"/>
                  <a:gd name="T4" fmla="*/ 0 w 170"/>
                  <a:gd name="T5" fmla="*/ 3 h 166"/>
                  <a:gd name="T6" fmla="*/ 3 w 170"/>
                  <a:gd name="T7" fmla="*/ 0 h 166"/>
                  <a:gd name="T8" fmla="*/ 6 w 170"/>
                  <a:gd name="T9" fmla="*/ 3 h 166"/>
                  <a:gd name="T10" fmla="*/ 5 w 170"/>
                  <a:gd name="T11" fmla="*/ 8 h 166"/>
                  <a:gd name="T12" fmla="*/ 1 w 170"/>
                  <a:gd name="T13" fmla="*/ 9 h 1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0" h="166">
                    <a:moveTo>
                      <a:pt x="124" y="166"/>
                    </a:moveTo>
                    <a:lnTo>
                      <a:pt x="62" y="161"/>
                    </a:lnTo>
                    <a:lnTo>
                      <a:pt x="0" y="151"/>
                    </a:lnTo>
                    <a:lnTo>
                      <a:pt x="4" y="108"/>
                    </a:lnTo>
                    <a:lnTo>
                      <a:pt x="67" y="118"/>
                    </a:lnTo>
                    <a:lnTo>
                      <a:pt x="104" y="84"/>
                    </a:lnTo>
                    <a:lnTo>
                      <a:pt x="86" y="0"/>
                    </a:lnTo>
                    <a:lnTo>
                      <a:pt x="134" y="6"/>
                    </a:lnTo>
                    <a:lnTo>
                      <a:pt x="170" y="54"/>
                    </a:lnTo>
                    <a:lnTo>
                      <a:pt x="168" y="118"/>
                    </a:lnTo>
                    <a:lnTo>
                      <a:pt x="124" y="166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4" name="Freeform 33"/>
              <p:cNvSpPr>
                <a:spLocks/>
              </p:cNvSpPr>
              <p:nvPr/>
            </p:nvSpPr>
            <p:spPr bwMode="auto">
              <a:xfrm>
                <a:off x="6220013" y="6138488"/>
                <a:ext cx="31750" cy="36513"/>
              </a:xfrm>
              <a:custGeom>
                <a:avLst/>
                <a:gdLst>
                  <a:gd name="T0" fmla="*/ 1 w 97"/>
                  <a:gd name="T1" fmla="*/ 9 h 116"/>
                  <a:gd name="T2" fmla="*/ 2 w 97"/>
                  <a:gd name="T3" fmla="*/ 7 h 116"/>
                  <a:gd name="T4" fmla="*/ 0 w 97"/>
                  <a:gd name="T5" fmla="*/ 3 h 116"/>
                  <a:gd name="T6" fmla="*/ 3 w 97"/>
                  <a:gd name="T7" fmla="*/ 0 h 116"/>
                  <a:gd name="T8" fmla="*/ 6 w 97"/>
                  <a:gd name="T9" fmla="*/ 3 h 116"/>
                  <a:gd name="T10" fmla="*/ 5 w 97"/>
                  <a:gd name="T11" fmla="*/ 8 h 116"/>
                  <a:gd name="T12" fmla="*/ 1 w 97"/>
                  <a:gd name="T13" fmla="*/ 9 h 1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116">
                    <a:moveTo>
                      <a:pt x="19" y="116"/>
                    </a:moveTo>
                    <a:lnTo>
                      <a:pt x="0" y="68"/>
                    </a:lnTo>
                    <a:lnTo>
                      <a:pt x="13" y="0"/>
                    </a:lnTo>
                    <a:lnTo>
                      <a:pt x="61" y="6"/>
                    </a:lnTo>
                    <a:lnTo>
                      <a:pt x="97" y="54"/>
                    </a:lnTo>
                    <a:lnTo>
                      <a:pt x="77" y="101"/>
                    </a:lnTo>
                    <a:lnTo>
                      <a:pt x="19" y="116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5" name="Freeform 33"/>
              <p:cNvSpPr>
                <a:spLocks/>
              </p:cNvSpPr>
              <p:nvPr/>
            </p:nvSpPr>
            <p:spPr bwMode="auto">
              <a:xfrm>
                <a:off x="6426388" y="6425825"/>
                <a:ext cx="31750" cy="22225"/>
              </a:xfrm>
              <a:custGeom>
                <a:avLst/>
                <a:gdLst>
                  <a:gd name="T0" fmla="*/ 1 w 101"/>
                  <a:gd name="T1" fmla="*/ 8 h 71"/>
                  <a:gd name="T2" fmla="*/ 2 w 101"/>
                  <a:gd name="T3" fmla="*/ 7 h 71"/>
                  <a:gd name="T4" fmla="*/ 0 w 101"/>
                  <a:gd name="T5" fmla="*/ 3 h 71"/>
                  <a:gd name="T6" fmla="*/ 3 w 101"/>
                  <a:gd name="T7" fmla="*/ 0 h 71"/>
                  <a:gd name="T8" fmla="*/ 6 w 101"/>
                  <a:gd name="T9" fmla="*/ 3 h 71"/>
                  <a:gd name="T10" fmla="*/ 5 w 101"/>
                  <a:gd name="T11" fmla="*/ 8 h 71"/>
                  <a:gd name="T12" fmla="*/ 1 w 101"/>
                  <a:gd name="T13" fmla="*/ 8 h 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1" h="71">
                    <a:moveTo>
                      <a:pt x="61" y="71"/>
                    </a:moveTo>
                    <a:lnTo>
                      <a:pt x="0" y="62"/>
                    </a:lnTo>
                    <a:lnTo>
                      <a:pt x="12" y="11"/>
                    </a:lnTo>
                    <a:lnTo>
                      <a:pt x="48" y="0"/>
                    </a:lnTo>
                    <a:lnTo>
                      <a:pt x="101" y="0"/>
                    </a:lnTo>
                    <a:lnTo>
                      <a:pt x="101" y="58"/>
                    </a:lnTo>
                    <a:lnTo>
                      <a:pt x="61" y="7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3562538" y="2803150"/>
              <a:ext cx="61913" cy="71438"/>
            </a:xfrm>
            <a:custGeom>
              <a:avLst/>
              <a:gdLst>
                <a:gd name="T0" fmla="*/ 23 w 192"/>
                <a:gd name="T1" fmla="*/ 0 h 225"/>
                <a:gd name="T2" fmla="*/ 8 w 192"/>
                <a:gd name="T3" fmla="*/ 6 h 225"/>
                <a:gd name="T4" fmla="*/ 10 w 192"/>
                <a:gd name="T5" fmla="*/ 22 h 225"/>
                <a:gd name="T6" fmla="*/ 0 w 192"/>
                <a:gd name="T7" fmla="*/ 29 h 225"/>
                <a:gd name="T8" fmla="*/ 7 w 192"/>
                <a:gd name="T9" fmla="*/ 35 h 225"/>
                <a:gd name="T10" fmla="*/ 19 w 192"/>
                <a:gd name="T11" fmla="*/ 31 h 225"/>
                <a:gd name="T12" fmla="*/ 28 w 192"/>
                <a:gd name="T13" fmla="*/ 45 h 225"/>
                <a:gd name="T14" fmla="*/ 33 w 192"/>
                <a:gd name="T15" fmla="*/ 40 h 225"/>
                <a:gd name="T16" fmla="*/ 39 w 192"/>
                <a:gd name="T17" fmla="*/ 36 h 225"/>
                <a:gd name="T18" fmla="*/ 37 w 192"/>
                <a:gd name="T19" fmla="*/ 20 h 225"/>
                <a:gd name="T20" fmla="*/ 32 w 192"/>
                <a:gd name="T21" fmla="*/ 9 h 225"/>
                <a:gd name="T22" fmla="*/ 23 w 192"/>
                <a:gd name="T23" fmla="*/ 0 h 2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2" h="225">
                  <a:moveTo>
                    <a:pt x="111" y="0"/>
                  </a:moveTo>
                  <a:lnTo>
                    <a:pt x="40" y="31"/>
                  </a:lnTo>
                  <a:lnTo>
                    <a:pt x="49" y="111"/>
                  </a:lnTo>
                  <a:lnTo>
                    <a:pt x="0" y="146"/>
                  </a:lnTo>
                  <a:lnTo>
                    <a:pt x="36" y="175"/>
                  </a:lnTo>
                  <a:lnTo>
                    <a:pt x="93" y="153"/>
                  </a:lnTo>
                  <a:lnTo>
                    <a:pt x="136" y="225"/>
                  </a:lnTo>
                  <a:lnTo>
                    <a:pt x="162" y="201"/>
                  </a:lnTo>
                  <a:lnTo>
                    <a:pt x="192" y="180"/>
                  </a:lnTo>
                  <a:lnTo>
                    <a:pt x="180" y="99"/>
                  </a:lnTo>
                  <a:lnTo>
                    <a:pt x="156" y="4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3962588" y="5887663"/>
              <a:ext cx="39688" cy="38100"/>
            </a:xfrm>
            <a:custGeom>
              <a:avLst/>
              <a:gdLst>
                <a:gd name="T0" fmla="*/ 22 w 125"/>
                <a:gd name="T1" fmla="*/ 0 h 120"/>
                <a:gd name="T2" fmla="*/ 5 w 125"/>
                <a:gd name="T3" fmla="*/ 1 h 120"/>
                <a:gd name="T4" fmla="*/ 0 w 125"/>
                <a:gd name="T5" fmla="*/ 10 h 120"/>
                <a:gd name="T6" fmla="*/ 6 w 125"/>
                <a:gd name="T7" fmla="*/ 15 h 120"/>
                <a:gd name="T8" fmla="*/ 12 w 125"/>
                <a:gd name="T9" fmla="*/ 18 h 120"/>
                <a:gd name="T10" fmla="*/ 25 w 125"/>
                <a:gd name="T11" fmla="*/ 24 h 120"/>
                <a:gd name="T12" fmla="*/ 23 w 125"/>
                <a:gd name="T13" fmla="*/ 11 h 120"/>
                <a:gd name="T14" fmla="*/ 22 w 125"/>
                <a:gd name="T15" fmla="*/ 0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5" h="120">
                  <a:moveTo>
                    <a:pt x="111" y="0"/>
                  </a:moveTo>
                  <a:lnTo>
                    <a:pt x="27" y="3"/>
                  </a:lnTo>
                  <a:lnTo>
                    <a:pt x="0" y="48"/>
                  </a:lnTo>
                  <a:lnTo>
                    <a:pt x="32" y="76"/>
                  </a:lnTo>
                  <a:lnTo>
                    <a:pt x="59" y="91"/>
                  </a:lnTo>
                  <a:lnTo>
                    <a:pt x="125" y="120"/>
                  </a:lnTo>
                  <a:lnTo>
                    <a:pt x="116" y="5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3949888" y="5709863"/>
              <a:ext cx="39688" cy="49213"/>
            </a:xfrm>
            <a:custGeom>
              <a:avLst/>
              <a:gdLst>
                <a:gd name="T0" fmla="*/ 25 w 126"/>
                <a:gd name="T1" fmla="*/ 10 h 152"/>
                <a:gd name="T2" fmla="*/ 16 w 126"/>
                <a:gd name="T3" fmla="*/ 3 h 152"/>
                <a:gd name="T4" fmla="*/ 7 w 126"/>
                <a:gd name="T5" fmla="*/ 0 h 152"/>
                <a:gd name="T6" fmla="*/ 4 w 126"/>
                <a:gd name="T7" fmla="*/ 9 h 152"/>
                <a:gd name="T8" fmla="*/ 0 w 126"/>
                <a:gd name="T9" fmla="*/ 16 h 152"/>
                <a:gd name="T10" fmla="*/ 2 w 126"/>
                <a:gd name="T11" fmla="*/ 25 h 152"/>
                <a:gd name="T12" fmla="*/ 10 w 126"/>
                <a:gd name="T13" fmla="*/ 31 h 152"/>
                <a:gd name="T14" fmla="*/ 17 w 126"/>
                <a:gd name="T15" fmla="*/ 31 h 152"/>
                <a:gd name="T16" fmla="*/ 23 w 126"/>
                <a:gd name="T17" fmla="*/ 26 h 152"/>
                <a:gd name="T18" fmla="*/ 24 w 126"/>
                <a:gd name="T19" fmla="*/ 18 h 152"/>
                <a:gd name="T20" fmla="*/ 25 w 126"/>
                <a:gd name="T21" fmla="*/ 10 h 1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6" h="152">
                  <a:moveTo>
                    <a:pt x="126" y="50"/>
                  </a:moveTo>
                  <a:lnTo>
                    <a:pt x="80" y="15"/>
                  </a:lnTo>
                  <a:lnTo>
                    <a:pt x="33" y="0"/>
                  </a:lnTo>
                  <a:lnTo>
                    <a:pt x="21" y="42"/>
                  </a:lnTo>
                  <a:lnTo>
                    <a:pt x="0" y="80"/>
                  </a:lnTo>
                  <a:lnTo>
                    <a:pt x="12" y="125"/>
                  </a:lnTo>
                  <a:lnTo>
                    <a:pt x="48" y="152"/>
                  </a:lnTo>
                  <a:lnTo>
                    <a:pt x="86" y="152"/>
                  </a:lnTo>
                  <a:lnTo>
                    <a:pt x="114" y="126"/>
                  </a:lnTo>
                  <a:lnTo>
                    <a:pt x="122" y="87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Freeform 44"/>
            <p:cNvSpPr>
              <a:spLocks/>
            </p:cNvSpPr>
            <p:nvPr/>
          </p:nvSpPr>
          <p:spPr bwMode="auto">
            <a:xfrm>
              <a:off x="4388038" y="4887538"/>
              <a:ext cx="28575" cy="25400"/>
            </a:xfrm>
            <a:custGeom>
              <a:avLst/>
              <a:gdLst>
                <a:gd name="T0" fmla="*/ 0 w 92"/>
                <a:gd name="T1" fmla="*/ 6 h 80"/>
                <a:gd name="T2" fmla="*/ 9 w 92"/>
                <a:gd name="T3" fmla="*/ 16 h 80"/>
                <a:gd name="T4" fmla="*/ 18 w 92"/>
                <a:gd name="T5" fmla="*/ 7 h 80"/>
                <a:gd name="T6" fmla="*/ 7 w 92"/>
                <a:gd name="T7" fmla="*/ 0 h 80"/>
                <a:gd name="T8" fmla="*/ 0 w 92"/>
                <a:gd name="T9" fmla="*/ 6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80">
                  <a:moveTo>
                    <a:pt x="0" y="29"/>
                  </a:moveTo>
                  <a:lnTo>
                    <a:pt x="45" y="80"/>
                  </a:lnTo>
                  <a:lnTo>
                    <a:pt x="92" y="35"/>
                  </a:lnTo>
                  <a:lnTo>
                    <a:pt x="35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Freeform 45"/>
            <p:cNvSpPr>
              <a:spLocks/>
            </p:cNvSpPr>
            <p:nvPr/>
          </p:nvSpPr>
          <p:spPr bwMode="auto">
            <a:xfrm>
              <a:off x="3240275" y="5743200"/>
              <a:ext cx="20638" cy="20638"/>
            </a:xfrm>
            <a:custGeom>
              <a:avLst/>
              <a:gdLst>
                <a:gd name="T0" fmla="*/ 0 w 65"/>
                <a:gd name="T1" fmla="*/ 3 h 66"/>
                <a:gd name="T2" fmla="*/ 6 w 65"/>
                <a:gd name="T3" fmla="*/ 13 h 66"/>
                <a:gd name="T4" fmla="*/ 13 w 65"/>
                <a:gd name="T5" fmla="*/ 11 h 66"/>
                <a:gd name="T6" fmla="*/ 12 w 65"/>
                <a:gd name="T7" fmla="*/ 2 h 66"/>
                <a:gd name="T8" fmla="*/ 5 w 65"/>
                <a:gd name="T9" fmla="*/ 0 h 66"/>
                <a:gd name="T10" fmla="*/ 0 w 65"/>
                <a:gd name="T11" fmla="*/ 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66">
                  <a:moveTo>
                    <a:pt x="0" y="15"/>
                  </a:moveTo>
                  <a:lnTo>
                    <a:pt x="29" y="66"/>
                  </a:lnTo>
                  <a:lnTo>
                    <a:pt x="65" y="56"/>
                  </a:lnTo>
                  <a:lnTo>
                    <a:pt x="60" y="9"/>
                  </a:lnTo>
                  <a:lnTo>
                    <a:pt x="26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4" name="Group 293"/>
            <p:cNvGrpSpPr>
              <a:grpSpLocks/>
            </p:cNvGrpSpPr>
            <p:nvPr/>
          </p:nvGrpSpPr>
          <p:grpSpPr bwMode="auto">
            <a:xfrm>
              <a:off x="2560825" y="5597150"/>
              <a:ext cx="354013" cy="744538"/>
              <a:chOff x="507" y="3356"/>
              <a:chExt cx="223" cy="469"/>
            </a:xfrm>
          </p:grpSpPr>
          <p:sp>
            <p:nvSpPr>
              <p:cNvPr id="126" name="Freeform 33"/>
              <p:cNvSpPr>
                <a:spLocks/>
              </p:cNvSpPr>
              <p:nvPr/>
            </p:nvSpPr>
            <p:spPr bwMode="auto">
              <a:xfrm>
                <a:off x="563" y="3436"/>
                <a:ext cx="13" cy="20"/>
              </a:xfrm>
              <a:custGeom>
                <a:avLst/>
                <a:gdLst>
                  <a:gd name="T0" fmla="*/ 1 w 68"/>
                  <a:gd name="T1" fmla="*/ 8 h 102"/>
                  <a:gd name="T2" fmla="*/ 2 w 68"/>
                  <a:gd name="T3" fmla="*/ 6 h 102"/>
                  <a:gd name="T4" fmla="*/ 0 w 68"/>
                  <a:gd name="T5" fmla="*/ 3 h 102"/>
                  <a:gd name="T6" fmla="*/ 3 w 68"/>
                  <a:gd name="T7" fmla="*/ 0 h 102"/>
                  <a:gd name="T8" fmla="*/ 6 w 68"/>
                  <a:gd name="T9" fmla="*/ 3 h 102"/>
                  <a:gd name="T10" fmla="*/ 5 w 68"/>
                  <a:gd name="T11" fmla="*/ 8 h 102"/>
                  <a:gd name="T12" fmla="*/ 1 w 68"/>
                  <a:gd name="T13" fmla="*/ 8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" h="102">
                    <a:moveTo>
                      <a:pt x="24" y="102"/>
                    </a:moveTo>
                    <a:lnTo>
                      <a:pt x="0" y="73"/>
                    </a:lnTo>
                    <a:lnTo>
                      <a:pt x="9" y="29"/>
                    </a:lnTo>
                    <a:lnTo>
                      <a:pt x="26" y="1"/>
                    </a:lnTo>
                    <a:lnTo>
                      <a:pt x="50" y="0"/>
                    </a:lnTo>
                    <a:lnTo>
                      <a:pt x="68" y="34"/>
                    </a:lnTo>
                    <a:lnTo>
                      <a:pt x="56" y="84"/>
                    </a:lnTo>
                    <a:lnTo>
                      <a:pt x="24" y="10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0" name="Freeform 33"/>
              <p:cNvSpPr>
                <a:spLocks/>
              </p:cNvSpPr>
              <p:nvPr/>
            </p:nvSpPr>
            <p:spPr bwMode="auto">
              <a:xfrm>
                <a:off x="625" y="3480"/>
                <a:ext cx="15" cy="16"/>
              </a:xfrm>
              <a:custGeom>
                <a:avLst/>
                <a:gdLst>
                  <a:gd name="T0" fmla="*/ 1 w 74"/>
                  <a:gd name="T1" fmla="*/ 8 h 82"/>
                  <a:gd name="T2" fmla="*/ 2 w 74"/>
                  <a:gd name="T3" fmla="*/ 6 h 82"/>
                  <a:gd name="T4" fmla="*/ 0 w 74"/>
                  <a:gd name="T5" fmla="*/ 3 h 82"/>
                  <a:gd name="T6" fmla="*/ 3 w 74"/>
                  <a:gd name="T7" fmla="*/ 0 h 82"/>
                  <a:gd name="T8" fmla="*/ 6 w 74"/>
                  <a:gd name="T9" fmla="*/ 3 h 82"/>
                  <a:gd name="T10" fmla="*/ 5 w 74"/>
                  <a:gd name="T11" fmla="*/ 8 h 82"/>
                  <a:gd name="T12" fmla="*/ 1 w 74"/>
                  <a:gd name="T13" fmla="*/ 8 h 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4" h="82">
                    <a:moveTo>
                      <a:pt x="24" y="82"/>
                    </a:moveTo>
                    <a:lnTo>
                      <a:pt x="3" y="74"/>
                    </a:lnTo>
                    <a:lnTo>
                      <a:pt x="0" y="53"/>
                    </a:lnTo>
                    <a:lnTo>
                      <a:pt x="9" y="9"/>
                    </a:lnTo>
                    <a:lnTo>
                      <a:pt x="32" y="0"/>
                    </a:lnTo>
                    <a:lnTo>
                      <a:pt x="50" y="0"/>
                    </a:lnTo>
                    <a:lnTo>
                      <a:pt x="68" y="14"/>
                    </a:lnTo>
                    <a:lnTo>
                      <a:pt x="74" y="45"/>
                    </a:lnTo>
                    <a:lnTo>
                      <a:pt x="59" y="78"/>
                    </a:lnTo>
                    <a:lnTo>
                      <a:pt x="24" y="8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1" name="Freeform 33"/>
              <p:cNvSpPr>
                <a:spLocks/>
              </p:cNvSpPr>
              <p:nvPr/>
            </p:nvSpPr>
            <p:spPr bwMode="auto">
              <a:xfrm>
                <a:off x="532" y="3356"/>
                <a:ext cx="18" cy="21"/>
              </a:xfrm>
              <a:custGeom>
                <a:avLst/>
                <a:gdLst>
                  <a:gd name="T0" fmla="*/ 1 w 91"/>
                  <a:gd name="T1" fmla="*/ 9 h 106"/>
                  <a:gd name="T2" fmla="*/ 2 w 91"/>
                  <a:gd name="T3" fmla="*/ 7 h 106"/>
                  <a:gd name="T4" fmla="*/ 0 w 91"/>
                  <a:gd name="T5" fmla="*/ 3 h 106"/>
                  <a:gd name="T6" fmla="*/ 3 w 91"/>
                  <a:gd name="T7" fmla="*/ 0 h 106"/>
                  <a:gd name="T8" fmla="*/ 6 w 91"/>
                  <a:gd name="T9" fmla="*/ 3 h 106"/>
                  <a:gd name="T10" fmla="*/ 5 w 91"/>
                  <a:gd name="T11" fmla="*/ 8 h 106"/>
                  <a:gd name="T12" fmla="*/ 1 w 91"/>
                  <a:gd name="T13" fmla="*/ 9 h 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" h="106">
                    <a:moveTo>
                      <a:pt x="24" y="102"/>
                    </a:moveTo>
                    <a:lnTo>
                      <a:pt x="0" y="73"/>
                    </a:lnTo>
                    <a:lnTo>
                      <a:pt x="9" y="29"/>
                    </a:lnTo>
                    <a:lnTo>
                      <a:pt x="26" y="1"/>
                    </a:lnTo>
                    <a:lnTo>
                      <a:pt x="50" y="0"/>
                    </a:lnTo>
                    <a:lnTo>
                      <a:pt x="87" y="25"/>
                    </a:lnTo>
                    <a:lnTo>
                      <a:pt x="91" y="59"/>
                    </a:lnTo>
                    <a:lnTo>
                      <a:pt x="84" y="82"/>
                    </a:lnTo>
                    <a:lnTo>
                      <a:pt x="55" y="106"/>
                    </a:lnTo>
                    <a:lnTo>
                      <a:pt x="24" y="10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2" name="Freeform 33"/>
              <p:cNvSpPr>
                <a:spLocks/>
              </p:cNvSpPr>
              <p:nvPr/>
            </p:nvSpPr>
            <p:spPr bwMode="auto">
              <a:xfrm>
                <a:off x="553" y="3482"/>
                <a:ext cx="11" cy="16"/>
              </a:xfrm>
              <a:custGeom>
                <a:avLst/>
                <a:gdLst>
                  <a:gd name="T0" fmla="*/ 1 w 56"/>
                  <a:gd name="T1" fmla="*/ 9 h 78"/>
                  <a:gd name="T2" fmla="*/ 2 w 56"/>
                  <a:gd name="T3" fmla="*/ 7 h 78"/>
                  <a:gd name="T4" fmla="*/ 0 w 56"/>
                  <a:gd name="T5" fmla="*/ 3 h 78"/>
                  <a:gd name="T6" fmla="*/ 3 w 56"/>
                  <a:gd name="T7" fmla="*/ 0 h 78"/>
                  <a:gd name="T8" fmla="*/ 6 w 56"/>
                  <a:gd name="T9" fmla="*/ 3 h 78"/>
                  <a:gd name="T10" fmla="*/ 5 w 56"/>
                  <a:gd name="T11" fmla="*/ 8 h 78"/>
                  <a:gd name="T12" fmla="*/ 1 w 56"/>
                  <a:gd name="T13" fmla="*/ 9 h 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78">
                    <a:moveTo>
                      <a:pt x="24" y="76"/>
                    </a:moveTo>
                    <a:lnTo>
                      <a:pt x="4" y="68"/>
                    </a:lnTo>
                    <a:lnTo>
                      <a:pt x="0" y="47"/>
                    </a:lnTo>
                    <a:lnTo>
                      <a:pt x="7" y="9"/>
                    </a:lnTo>
                    <a:lnTo>
                      <a:pt x="31" y="0"/>
                    </a:lnTo>
                    <a:lnTo>
                      <a:pt x="45" y="11"/>
                    </a:lnTo>
                    <a:lnTo>
                      <a:pt x="55" y="26"/>
                    </a:lnTo>
                    <a:lnTo>
                      <a:pt x="56" y="58"/>
                    </a:lnTo>
                    <a:lnTo>
                      <a:pt x="46" y="78"/>
                    </a:lnTo>
                    <a:lnTo>
                      <a:pt x="24" y="76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5" name="Freeform 33"/>
              <p:cNvSpPr>
                <a:spLocks/>
              </p:cNvSpPr>
              <p:nvPr/>
            </p:nvSpPr>
            <p:spPr bwMode="auto">
              <a:xfrm>
                <a:off x="561" y="3521"/>
                <a:ext cx="12" cy="17"/>
              </a:xfrm>
              <a:custGeom>
                <a:avLst/>
                <a:gdLst>
                  <a:gd name="T0" fmla="*/ 1 w 60"/>
                  <a:gd name="T1" fmla="*/ 9 h 85"/>
                  <a:gd name="T2" fmla="*/ 2 w 60"/>
                  <a:gd name="T3" fmla="*/ 7 h 85"/>
                  <a:gd name="T4" fmla="*/ 0 w 60"/>
                  <a:gd name="T5" fmla="*/ 3 h 85"/>
                  <a:gd name="T6" fmla="*/ 3 w 60"/>
                  <a:gd name="T7" fmla="*/ 0 h 85"/>
                  <a:gd name="T8" fmla="*/ 6 w 60"/>
                  <a:gd name="T9" fmla="*/ 3 h 85"/>
                  <a:gd name="T10" fmla="*/ 5 w 60"/>
                  <a:gd name="T11" fmla="*/ 8 h 85"/>
                  <a:gd name="T12" fmla="*/ 1 w 60"/>
                  <a:gd name="T13" fmla="*/ 9 h 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85">
                    <a:moveTo>
                      <a:pt x="22" y="85"/>
                    </a:moveTo>
                    <a:lnTo>
                      <a:pt x="1" y="74"/>
                    </a:lnTo>
                    <a:lnTo>
                      <a:pt x="0" y="47"/>
                    </a:lnTo>
                    <a:lnTo>
                      <a:pt x="3" y="19"/>
                    </a:lnTo>
                    <a:lnTo>
                      <a:pt x="31" y="0"/>
                    </a:lnTo>
                    <a:lnTo>
                      <a:pt x="52" y="18"/>
                    </a:lnTo>
                    <a:lnTo>
                      <a:pt x="60" y="42"/>
                    </a:lnTo>
                    <a:lnTo>
                      <a:pt x="58" y="67"/>
                    </a:lnTo>
                    <a:lnTo>
                      <a:pt x="46" y="78"/>
                    </a:lnTo>
                    <a:lnTo>
                      <a:pt x="22" y="85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6" name="Freeform 33"/>
              <p:cNvSpPr>
                <a:spLocks/>
              </p:cNvSpPr>
              <p:nvPr/>
            </p:nvSpPr>
            <p:spPr bwMode="auto">
              <a:xfrm>
                <a:off x="660" y="3454"/>
                <a:ext cx="12" cy="15"/>
              </a:xfrm>
              <a:custGeom>
                <a:avLst/>
                <a:gdLst>
                  <a:gd name="T0" fmla="*/ 1 w 60"/>
                  <a:gd name="T1" fmla="*/ 9 h 72"/>
                  <a:gd name="T2" fmla="*/ 2 w 60"/>
                  <a:gd name="T3" fmla="*/ 7 h 72"/>
                  <a:gd name="T4" fmla="*/ 0 w 60"/>
                  <a:gd name="T5" fmla="*/ 3 h 72"/>
                  <a:gd name="T6" fmla="*/ 3 w 60"/>
                  <a:gd name="T7" fmla="*/ 0 h 72"/>
                  <a:gd name="T8" fmla="*/ 6 w 60"/>
                  <a:gd name="T9" fmla="*/ 3 h 72"/>
                  <a:gd name="T10" fmla="*/ 5 w 60"/>
                  <a:gd name="T11" fmla="*/ 8 h 72"/>
                  <a:gd name="T12" fmla="*/ 1 w 60"/>
                  <a:gd name="T13" fmla="*/ 9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72">
                    <a:moveTo>
                      <a:pt x="27" y="72"/>
                    </a:moveTo>
                    <a:lnTo>
                      <a:pt x="7" y="62"/>
                    </a:lnTo>
                    <a:lnTo>
                      <a:pt x="0" y="38"/>
                    </a:lnTo>
                    <a:lnTo>
                      <a:pt x="3" y="10"/>
                    </a:lnTo>
                    <a:lnTo>
                      <a:pt x="33" y="0"/>
                    </a:lnTo>
                    <a:lnTo>
                      <a:pt x="52" y="9"/>
                    </a:lnTo>
                    <a:lnTo>
                      <a:pt x="60" y="33"/>
                    </a:lnTo>
                    <a:lnTo>
                      <a:pt x="58" y="58"/>
                    </a:lnTo>
                    <a:lnTo>
                      <a:pt x="46" y="69"/>
                    </a:lnTo>
                    <a:lnTo>
                      <a:pt x="27" y="7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7" name="Freeform 33"/>
              <p:cNvSpPr>
                <a:spLocks/>
              </p:cNvSpPr>
              <p:nvPr/>
            </p:nvSpPr>
            <p:spPr bwMode="auto">
              <a:xfrm>
                <a:off x="575" y="3509"/>
                <a:ext cx="11" cy="12"/>
              </a:xfrm>
              <a:custGeom>
                <a:avLst/>
                <a:gdLst>
                  <a:gd name="T0" fmla="*/ 1 w 58"/>
                  <a:gd name="T1" fmla="*/ 8 h 63"/>
                  <a:gd name="T2" fmla="*/ 2 w 58"/>
                  <a:gd name="T3" fmla="*/ 6 h 63"/>
                  <a:gd name="T4" fmla="*/ 0 w 58"/>
                  <a:gd name="T5" fmla="*/ 2 h 63"/>
                  <a:gd name="T6" fmla="*/ 3 w 58"/>
                  <a:gd name="T7" fmla="*/ 0 h 63"/>
                  <a:gd name="T8" fmla="*/ 6 w 58"/>
                  <a:gd name="T9" fmla="*/ 3 h 63"/>
                  <a:gd name="T10" fmla="*/ 5 w 58"/>
                  <a:gd name="T11" fmla="*/ 8 h 63"/>
                  <a:gd name="T12" fmla="*/ 1 w 58"/>
                  <a:gd name="T13" fmla="*/ 8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58" y="16"/>
                    </a:lnTo>
                    <a:lnTo>
                      <a:pt x="56" y="43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8" name="Freeform 33"/>
              <p:cNvSpPr>
                <a:spLocks/>
              </p:cNvSpPr>
              <p:nvPr/>
            </p:nvSpPr>
            <p:spPr bwMode="auto">
              <a:xfrm>
                <a:off x="528" y="3412"/>
                <a:ext cx="12" cy="14"/>
              </a:xfrm>
              <a:custGeom>
                <a:avLst/>
                <a:gdLst>
                  <a:gd name="T0" fmla="*/ 1 w 60"/>
                  <a:gd name="T1" fmla="*/ 8 h 72"/>
                  <a:gd name="T2" fmla="*/ 2 w 60"/>
                  <a:gd name="T3" fmla="*/ 6 h 72"/>
                  <a:gd name="T4" fmla="*/ 0 w 60"/>
                  <a:gd name="T5" fmla="*/ 3 h 72"/>
                  <a:gd name="T6" fmla="*/ 3 w 60"/>
                  <a:gd name="T7" fmla="*/ 0 h 72"/>
                  <a:gd name="T8" fmla="*/ 6 w 60"/>
                  <a:gd name="T9" fmla="*/ 3 h 72"/>
                  <a:gd name="T10" fmla="*/ 5 w 60"/>
                  <a:gd name="T11" fmla="*/ 8 h 72"/>
                  <a:gd name="T12" fmla="*/ 1 w 60"/>
                  <a:gd name="T13" fmla="*/ 8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72">
                    <a:moveTo>
                      <a:pt x="16" y="68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" y="11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60" y="18"/>
                    </a:lnTo>
                    <a:lnTo>
                      <a:pt x="58" y="60"/>
                    </a:lnTo>
                    <a:lnTo>
                      <a:pt x="40" y="72"/>
                    </a:lnTo>
                    <a:lnTo>
                      <a:pt x="16" y="68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9" name="Freeform 33"/>
              <p:cNvSpPr>
                <a:spLocks/>
              </p:cNvSpPr>
              <p:nvPr/>
            </p:nvSpPr>
            <p:spPr bwMode="auto">
              <a:xfrm>
                <a:off x="603" y="3524"/>
                <a:ext cx="11" cy="13"/>
              </a:xfrm>
              <a:custGeom>
                <a:avLst/>
                <a:gdLst>
                  <a:gd name="T0" fmla="*/ 1 w 58"/>
                  <a:gd name="T1" fmla="*/ 9 h 63"/>
                  <a:gd name="T2" fmla="*/ 2 w 58"/>
                  <a:gd name="T3" fmla="*/ 7 h 63"/>
                  <a:gd name="T4" fmla="*/ 0 w 58"/>
                  <a:gd name="T5" fmla="*/ 3 h 63"/>
                  <a:gd name="T6" fmla="*/ 3 w 58"/>
                  <a:gd name="T7" fmla="*/ 0 h 63"/>
                  <a:gd name="T8" fmla="*/ 6 w 58"/>
                  <a:gd name="T9" fmla="*/ 3 h 63"/>
                  <a:gd name="T10" fmla="*/ 5 w 58"/>
                  <a:gd name="T11" fmla="*/ 8 h 63"/>
                  <a:gd name="T12" fmla="*/ 1 w 58"/>
                  <a:gd name="T13" fmla="*/ 9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58" y="16"/>
                    </a:lnTo>
                    <a:lnTo>
                      <a:pt x="56" y="43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0" name="Freeform 33"/>
              <p:cNvSpPr>
                <a:spLocks/>
              </p:cNvSpPr>
              <p:nvPr/>
            </p:nvSpPr>
            <p:spPr bwMode="auto">
              <a:xfrm>
                <a:off x="626" y="3429"/>
                <a:ext cx="12" cy="12"/>
              </a:xfrm>
              <a:custGeom>
                <a:avLst/>
                <a:gdLst>
                  <a:gd name="T0" fmla="*/ 1 w 58"/>
                  <a:gd name="T1" fmla="*/ 8 h 63"/>
                  <a:gd name="T2" fmla="*/ 2 w 58"/>
                  <a:gd name="T3" fmla="*/ 6 h 63"/>
                  <a:gd name="T4" fmla="*/ 0 w 58"/>
                  <a:gd name="T5" fmla="*/ 2 h 63"/>
                  <a:gd name="T6" fmla="*/ 3 w 58"/>
                  <a:gd name="T7" fmla="*/ 0 h 63"/>
                  <a:gd name="T8" fmla="*/ 6 w 58"/>
                  <a:gd name="T9" fmla="*/ 3 h 63"/>
                  <a:gd name="T10" fmla="*/ 5 w 58"/>
                  <a:gd name="T11" fmla="*/ 8 h 63"/>
                  <a:gd name="T12" fmla="*/ 1 w 58"/>
                  <a:gd name="T13" fmla="*/ 8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58" y="16"/>
                    </a:lnTo>
                    <a:lnTo>
                      <a:pt x="56" y="43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1" name="Freeform 33"/>
              <p:cNvSpPr>
                <a:spLocks/>
              </p:cNvSpPr>
              <p:nvPr/>
            </p:nvSpPr>
            <p:spPr bwMode="auto">
              <a:xfrm>
                <a:off x="507" y="3440"/>
                <a:ext cx="11" cy="12"/>
              </a:xfrm>
              <a:custGeom>
                <a:avLst/>
                <a:gdLst>
                  <a:gd name="T0" fmla="*/ 1 w 55"/>
                  <a:gd name="T1" fmla="*/ 8 h 63"/>
                  <a:gd name="T2" fmla="*/ 2 w 55"/>
                  <a:gd name="T3" fmla="*/ 6 h 63"/>
                  <a:gd name="T4" fmla="*/ 0 w 55"/>
                  <a:gd name="T5" fmla="*/ 2 h 63"/>
                  <a:gd name="T6" fmla="*/ 3 w 55"/>
                  <a:gd name="T7" fmla="*/ 0 h 63"/>
                  <a:gd name="T8" fmla="*/ 6 w 55"/>
                  <a:gd name="T9" fmla="*/ 3 h 63"/>
                  <a:gd name="T10" fmla="*/ 5 w 55"/>
                  <a:gd name="T11" fmla="*/ 8 h 63"/>
                  <a:gd name="T12" fmla="*/ 1 w 55"/>
                  <a:gd name="T13" fmla="*/ 8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5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3" y="5"/>
                    </a:lnTo>
                    <a:lnTo>
                      <a:pt x="51" y="24"/>
                    </a:lnTo>
                    <a:lnTo>
                      <a:pt x="55" y="44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2" name="Freeform 33"/>
              <p:cNvSpPr>
                <a:spLocks/>
              </p:cNvSpPr>
              <p:nvPr/>
            </p:nvSpPr>
            <p:spPr bwMode="auto">
              <a:xfrm>
                <a:off x="603" y="3564"/>
                <a:ext cx="15" cy="14"/>
              </a:xfrm>
              <a:custGeom>
                <a:avLst/>
                <a:gdLst>
                  <a:gd name="T0" fmla="*/ 1 w 75"/>
                  <a:gd name="T1" fmla="*/ 8 h 73"/>
                  <a:gd name="T2" fmla="*/ 2 w 75"/>
                  <a:gd name="T3" fmla="*/ 6 h 73"/>
                  <a:gd name="T4" fmla="*/ 0 w 75"/>
                  <a:gd name="T5" fmla="*/ 2 h 73"/>
                  <a:gd name="T6" fmla="*/ 3 w 75"/>
                  <a:gd name="T7" fmla="*/ 0 h 73"/>
                  <a:gd name="T8" fmla="*/ 6 w 75"/>
                  <a:gd name="T9" fmla="*/ 3 h 73"/>
                  <a:gd name="T10" fmla="*/ 5 w 75"/>
                  <a:gd name="T11" fmla="*/ 8 h 73"/>
                  <a:gd name="T12" fmla="*/ 1 w 75"/>
                  <a:gd name="T13" fmla="*/ 8 h 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5" h="73">
                    <a:moveTo>
                      <a:pt x="21" y="73"/>
                    </a:moveTo>
                    <a:lnTo>
                      <a:pt x="3" y="55"/>
                    </a:lnTo>
                    <a:lnTo>
                      <a:pt x="0" y="27"/>
                    </a:lnTo>
                    <a:lnTo>
                      <a:pt x="18" y="0"/>
                    </a:lnTo>
                    <a:lnTo>
                      <a:pt x="43" y="1"/>
                    </a:lnTo>
                    <a:lnTo>
                      <a:pt x="64" y="2"/>
                    </a:lnTo>
                    <a:lnTo>
                      <a:pt x="75" y="17"/>
                    </a:lnTo>
                    <a:lnTo>
                      <a:pt x="73" y="44"/>
                    </a:lnTo>
                    <a:lnTo>
                      <a:pt x="46" y="73"/>
                    </a:lnTo>
                    <a:lnTo>
                      <a:pt x="21" y="73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3" name="Freeform 33"/>
              <p:cNvSpPr>
                <a:spLocks/>
              </p:cNvSpPr>
              <p:nvPr/>
            </p:nvSpPr>
            <p:spPr bwMode="auto">
              <a:xfrm>
                <a:off x="558" y="3603"/>
                <a:ext cx="13" cy="17"/>
              </a:xfrm>
              <a:custGeom>
                <a:avLst/>
                <a:gdLst>
                  <a:gd name="T0" fmla="*/ 1 w 65"/>
                  <a:gd name="T1" fmla="*/ 9 h 82"/>
                  <a:gd name="T2" fmla="*/ 2 w 65"/>
                  <a:gd name="T3" fmla="*/ 7 h 82"/>
                  <a:gd name="T4" fmla="*/ 0 w 65"/>
                  <a:gd name="T5" fmla="*/ 3 h 82"/>
                  <a:gd name="T6" fmla="*/ 3 w 65"/>
                  <a:gd name="T7" fmla="*/ 0 h 82"/>
                  <a:gd name="T8" fmla="*/ 6 w 65"/>
                  <a:gd name="T9" fmla="*/ 3 h 82"/>
                  <a:gd name="T10" fmla="*/ 5 w 65"/>
                  <a:gd name="T11" fmla="*/ 8 h 82"/>
                  <a:gd name="T12" fmla="*/ 1 w 65"/>
                  <a:gd name="T13" fmla="*/ 9 h 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5" h="82">
                    <a:moveTo>
                      <a:pt x="12" y="82"/>
                    </a:moveTo>
                    <a:lnTo>
                      <a:pt x="0" y="61"/>
                    </a:lnTo>
                    <a:lnTo>
                      <a:pt x="7" y="32"/>
                    </a:lnTo>
                    <a:lnTo>
                      <a:pt x="18" y="10"/>
                    </a:lnTo>
                    <a:lnTo>
                      <a:pt x="33" y="0"/>
                    </a:lnTo>
                    <a:lnTo>
                      <a:pt x="54" y="1"/>
                    </a:lnTo>
                    <a:lnTo>
                      <a:pt x="65" y="16"/>
                    </a:lnTo>
                    <a:lnTo>
                      <a:pt x="57" y="46"/>
                    </a:lnTo>
                    <a:lnTo>
                      <a:pt x="37" y="76"/>
                    </a:lnTo>
                    <a:lnTo>
                      <a:pt x="12" y="8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4" name="Freeform 33"/>
              <p:cNvSpPr>
                <a:spLocks/>
              </p:cNvSpPr>
              <p:nvPr/>
            </p:nvSpPr>
            <p:spPr bwMode="auto">
              <a:xfrm>
                <a:off x="638" y="3806"/>
                <a:ext cx="15" cy="19"/>
              </a:xfrm>
              <a:custGeom>
                <a:avLst/>
                <a:gdLst>
                  <a:gd name="T0" fmla="*/ 1 w 73"/>
                  <a:gd name="T1" fmla="*/ 9 h 93"/>
                  <a:gd name="T2" fmla="*/ 2 w 73"/>
                  <a:gd name="T3" fmla="*/ 7 h 93"/>
                  <a:gd name="T4" fmla="*/ 0 w 73"/>
                  <a:gd name="T5" fmla="*/ 3 h 93"/>
                  <a:gd name="T6" fmla="*/ 3 w 73"/>
                  <a:gd name="T7" fmla="*/ 0 h 93"/>
                  <a:gd name="T8" fmla="*/ 6 w 73"/>
                  <a:gd name="T9" fmla="*/ 3 h 93"/>
                  <a:gd name="T10" fmla="*/ 5 w 73"/>
                  <a:gd name="T11" fmla="*/ 8 h 93"/>
                  <a:gd name="T12" fmla="*/ 1 w 73"/>
                  <a:gd name="T13" fmla="*/ 9 h 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3" h="93">
                    <a:moveTo>
                      <a:pt x="22" y="90"/>
                    </a:moveTo>
                    <a:lnTo>
                      <a:pt x="0" y="72"/>
                    </a:lnTo>
                    <a:lnTo>
                      <a:pt x="1" y="39"/>
                    </a:lnTo>
                    <a:lnTo>
                      <a:pt x="12" y="14"/>
                    </a:lnTo>
                    <a:lnTo>
                      <a:pt x="30" y="0"/>
                    </a:lnTo>
                    <a:lnTo>
                      <a:pt x="54" y="0"/>
                    </a:lnTo>
                    <a:lnTo>
                      <a:pt x="67" y="18"/>
                    </a:lnTo>
                    <a:lnTo>
                      <a:pt x="73" y="42"/>
                    </a:lnTo>
                    <a:lnTo>
                      <a:pt x="70" y="77"/>
                    </a:lnTo>
                    <a:lnTo>
                      <a:pt x="51" y="93"/>
                    </a:lnTo>
                    <a:lnTo>
                      <a:pt x="22" y="90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5" name="Freeform 33"/>
              <p:cNvSpPr>
                <a:spLocks/>
              </p:cNvSpPr>
              <p:nvPr/>
            </p:nvSpPr>
            <p:spPr bwMode="auto">
              <a:xfrm>
                <a:off x="718" y="3609"/>
                <a:ext cx="12" cy="13"/>
              </a:xfrm>
              <a:custGeom>
                <a:avLst/>
                <a:gdLst>
                  <a:gd name="T0" fmla="*/ 1 w 58"/>
                  <a:gd name="T1" fmla="*/ 9 h 63"/>
                  <a:gd name="T2" fmla="*/ 2 w 58"/>
                  <a:gd name="T3" fmla="*/ 7 h 63"/>
                  <a:gd name="T4" fmla="*/ 0 w 58"/>
                  <a:gd name="T5" fmla="*/ 3 h 63"/>
                  <a:gd name="T6" fmla="*/ 3 w 58"/>
                  <a:gd name="T7" fmla="*/ 0 h 63"/>
                  <a:gd name="T8" fmla="*/ 6 w 58"/>
                  <a:gd name="T9" fmla="*/ 3 h 63"/>
                  <a:gd name="T10" fmla="*/ 5 w 58"/>
                  <a:gd name="T11" fmla="*/ 8 h 63"/>
                  <a:gd name="T12" fmla="*/ 1 w 58"/>
                  <a:gd name="T13" fmla="*/ 9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58" y="16"/>
                    </a:lnTo>
                    <a:lnTo>
                      <a:pt x="56" y="43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5" name="Freeform 72"/>
            <p:cNvSpPr>
              <a:spLocks/>
            </p:cNvSpPr>
            <p:nvPr/>
          </p:nvSpPr>
          <p:spPr bwMode="auto">
            <a:xfrm>
              <a:off x="3518088" y="2412625"/>
              <a:ext cx="42863" cy="38100"/>
            </a:xfrm>
            <a:custGeom>
              <a:avLst/>
              <a:gdLst>
                <a:gd name="T0" fmla="*/ 25 w 135"/>
                <a:gd name="T1" fmla="*/ 10 h 117"/>
                <a:gd name="T2" fmla="*/ 23 w 135"/>
                <a:gd name="T3" fmla="*/ 7 h 117"/>
                <a:gd name="T4" fmla="*/ 22 w 135"/>
                <a:gd name="T5" fmla="*/ 3 h 117"/>
                <a:gd name="T6" fmla="*/ 17 w 135"/>
                <a:gd name="T7" fmla="*/ 5 h 117"/>
                <a:gd name="T8" fmla="*/ 18 w 135"/>
                <a:gd name="T9" fmla="*/ 2 h 117"/>
                <a:gd name="T10" fmla="*/ 14 w 135"/>
                <a:gd name="T11" fmla="*/ 0 h 117"/>
                <a:gd name="T12" fmla="*/ 11 w 135"/>
                <a:gd name="T13" fmla="*/ 4 h 117"/>
                <a:gd name="T14" fmla="*/ 7 w 135"/>
                <a:gd name="T15" fmla="*/ 4 h 117"/>
                <a:gd name="T16" fmla="*/ 3 w 135"/>
                <a:gd name="T17" fmla="*/ 5 h 117"/>
                <a:gd name="T18" fmla="*/ 0 w 135"/>
                <a:gd name="T19" fmla="*/ 6 h 117"/>
                <a:gd name="T20" fmla="*/ 0 w 135"/>
                <a:gd name="T21" fmla="*/ 12 h 117"/>
                <a:gd name="T22" fmla="*/ 4 w 135"/>
                <a:gd name="T23" fmla="*/ 12 h 117"/>
                <a:gd name="T24" fmla="*/ 7 w 135"/>
                <a:gd name="T25" fmla="*/ 12 h 117"/>
                <a:gd name="T26" fmla="*/ 8 w 135"/>
                <a:gd name="T27" fmla="*/ 15 h 117"/>
                <a:gd name="T28" fmla="*/ 10 w 135"/>
                <a:gd name="T29" fmla="*/ 21 h 117"/>
                <a:gd name="T30" fmla="*/ 12 w 135"/>
                <a:gd name="T31" fmla="*/ 23 h 117"/>
                <a:gd name="T32" fmla="*/ 18 w 135"/>
                <a:gd name="T33" fmla="*/ 24 h 117"/>
                <a:gd name="T34" fmla="*/ 24 w 135"/>
                <a:gd name="T35" fmla="*/ 23 h 117"/>
                <a:gd name="T36" fmla="*/ 26 w 135"/>
                <a:gd name="T37" fmla="*/ 19 h 117"/>
                <a:gd name="T38" fmla="*/ 27 w 135"/>
                <a:gd name="T39" fmla="*/ 15 h 117"/>
                <a:gd name="T40" fmla="*/ 25 w 135"/>
                <a:gd name="T41" fmla="*/ 10 h 11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35" h="117">
                  <a:moveTo>
                    <a:pt x="127" y="51"/>
                  </a:moveTo>
                  <a:lnTo>
                    <a:pt x="114" y="35"/>
                  </a:lnTo>
                  <a:lnTo>
                    <a:pt x="111" y="15"/>
                  </a:lnTo>
                  <a:lnTo>
                    <a:pt x="85" y="24"/>
                  </a:lnTo>
                  <a:lnTo>
                    <a:pt x="88" y="8"/>
                  </a:lnTo>
                  <a:lnTo>
                    <a:pt x="69" y="0"/>
                  </a:lnTo>
                  <a:lnTo>
                    <a:pt x="57" y="18"/>
                  </a:lnTo>
                  <a:lnTo>
                    <a:pt x="36" y="20"/>
                  </a:lnTo>
                  <a:lnTo>
                    <a:pt x="16" y="24"/>
                  </a:lnTo>
                  <a:lnTo>
                    <a:pt x="0" y="30"/>
                  </a:lnTo>
                  <a:lnTo>
                    <a:pt x="1" y="57"/>
                  </a:lnTo>
                  <a:lnTo>
                    <a:pt x="18" y="60"/>
                  </a:lnTo>
                  <a:lnTo>
                    <a:pt x="33" y="57"/>
                  </a:lnTo>
                  <a:lnTo>
                    <a:pt x="42" y="75"/>
                  </a:lnTo>
                  <a:lnTo>
                    <a:pt x="50" y="102"/>
                  </a:lnTo>
                  <a:lnTo>
                    <a:pt x="61" y="111"/>
                  </a:lnTo>
                  <a:lnTo>
                    <a:pt x="88" y="117"/>
                  </a:lnTo>
                  <a:lnTo>
                    <a:pt x="121" y="114"/>
                  </a:lnTo>
                  <a:lnTo>
                    <a:pt x="130" y="92"/>
                  </a:lnTo>
                  <a:lnTo>
                    <a:pt x="135" y="74"/>
                  </a:lnTo>
                  <a:lnTo>
                    <a:pt x="127" y="51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6" name="Group 78"/>
            <p:cNvGrpSpPr>
              <a:grpSpLocks/>
            </p:cNvGrpSpPr>
            <p:nvPr/>
          </p:nvGrpSpPr>
          <p:grpSpPr bwMode="auto">
            <a:xfrm>
              <a:off x="2873563" y="4239838"/>
              <a:ext cx="53975" cy="57150"/>
              <a:chOff x="7728" y="10782"/>
              <a:chExt cx="2776" cy="2978"/>
            </a:xfrm>
          </p:grpSpPr>
          <p:sp>
            <p:nvSpPr>
              <p:cNvPr id="124" name="Freeform 79"/>
              <p:cNvSpPr>
                <a:spLocks/>
              </p:cNvSpPr>
              <p:nvPr/>
            </p:nvSpPr>
            <p:spPr bwMode="auto">
              <a:xfrm>
                <a:off x="7728" y="10800"/>
                <a:ext cx="2776" cy="2960"/>
              </a:xfrm>
              <a:custGeom>
                <a:avLst/>
                <a:gdLst>
                  <a:gd name="T0" fmla="*/ 72 w 2776"/>
                  <a:gd name="T1" fmla="*/ 992 h 2960"/>
                  <a:gd name="T2" fmla="*/ 336 w 2776"/>
                  <a:gd name="T3" fmla="*/ 1144 h 2960"/>
                  <a:gd name="T4" fmla="*/ 432 w 2776"/>
                  <a:gd name="T5" fmla="*/ 1360 h 2960"/>
                  <a:gd name="T6" fmla="*/ 544 w 2776"/>
                  <a:gd name="T7" fmla="*/ 1568 h 2960"/>
                  <a:gd name="T8" fmla="*/ 520 w 2776"/>
                  <a:gd name="T9" fmla="*/ 2000 h 2960"/>
                  <a:gd name="T10" fmla="*/ 520 w 2776"/>
                  <a:gd name="T11" fmla="*/ 2288 h 2960"/>
                  <a:gd name="T12" fmla="*/ 696 w 2776"/>
                  <a:gd name="T13" fmla="*/ 2328 h 2960"/>
                  <a:gd name="T14" fmla="*/ 808 w 2776"/>
                  <a:gd name="T15" fmla="*/ 2448 h 2960"/>
                  <a:gd name="T16" fmla="*/ 968 w 2776"/>
                  <a:gd name="T17" fmla="*/ 2640 h 2960"/>
                  <a:gd name="T18" fmla="*/ 1184 w 2776"/>
                  <a:gd name="T19" fmla="*/ 2808 h 2960"/>
                  <a:gd name="T20" fmla="*/ 1216 w 2776"/>
                  <a:gd name="T21" fmla="*/ 2504 h 2960"/>
                  <a:gd name="T22" fmla="*/ 1544 w 2776"/>
                  <a:gd name="T23" fmla="*/ 2576 h 2960"/>
                  <a:gd name="T24" fmla="*/ 1776 w 2776"/>
                  <a:gd name="T25" fmla="*/ 2728 h 2960"/>
                  <a:gd name="T26" fmla="*/ 2200 w 2776"/>
                  <a:gd name="T27" fmla="*/ 2824 h 2960"/>
                  <a:gd name="T28" fmla="*/ 2504 w 2776"/>
                  <a:gd name="T29" fmla="*/ 2904 h 2960"/>
                  <a:gd name="T30" fmla="*/ 2608 w 2776"/>
                  <a:gd name="T31" fmla="*/ 2680 h 2960"/>
                  <a:gd name="T32" fmla="*/ 2728 w 2776"/>
                  <a:gd name="T33" fmla="*/ 2368 h 2960"/>
                  <a:gd name="T34" fmla="*/ 2776 w 2776"/>
                  <a:gd name="T35" fmla="*/ 2104 h 2960"/>
                  <a:gd name="T36" fmla="*/ 2592 w 2776"/>
                  <a:gd name="T37" fmla="*/ 1968 h 2960"/>
                  <a:gd name="T38" fmla="*/ 2360 w 2776"/>
                  <a:gd name="T39" fmla="*/ 1824 h 2960"/>
                  <a:gd name="T40" fmla="*/ 2120 w 2776"/>
                  <a:gd name="T41" fmla="*/ 1760 h 2960"/>
                  <a:gd name="T42" fmla="*/ 1992 w 2776"/>
                  <a:gd name="T43" fmla="*/ 1904 h 2960"/>
                  <a:gd name="T44" fmla="*/ 1680 w 2776"/>
                  <a:gd name="T45" fmla="*/ 1880 h 2960"/>
                  <a:gd name="T46" fmla="*/ 1664 w 2776"/>
                  <a:gd name="T47" fmla="*/ 2064 h 2960"/>
                  <a:gd name="T48" fmla="*/ 1432 w 2776"/>
                  <a:gd name="T49" fmla="*/ 1824 h 2960"/>
                  <a:gd name="T50" fmla="*/ 1256 w 2776"/>
                  <a:gd name="T51" fmla="*/ 1696 h 2960"/>
                  <a:gd name="T52" fmla="*/ 1184 w 2776"/>
                  <a:gd name="T53" fmla="*/ 1416 h 2960"/>
                  <a:gd name="T54" fmla="*/ 1488 w 2776"/>
                  <a:gd name="T55" fmla="*/ 1272 h 2960"/>
                  <a:gd name="T56" fmla="*/ 1752 w 2776"/>
                  <a:gd name="T57" fmla="*/ 1000 h 2960"/>
                  <a:gd name="T58" fmla="*/ 2000 w 2776"/>
                  <a:gd name="T59" fmla="*/ 824 h 2960"/>
                  <a:gd name="T60" fmla="*/ 2160 w 2776"/>
                  <a:gd name="T61" fmla="*/ 640 h 2960"/>
                  <a:gd name="T62" fmla="*/ 2336 w 2776"/>
                  <a:gd name="T63" fmla="*/ 640 h 2960"/>
                  <a:gd name="T64" fmla="*/ 2152 w 2776"/>
                  <a:gd name="T65" fmla="*/ 528 h 2960"/>
                  <a:gd name="T66" fmla="*/ 1768 w 2776"/>
                  <a:gd name="T67" fmla="*/ 528 h 2960"/>
                  <a:gd name="T68" fmla="*/ 1784 w 2776"/>
                  <a:gd name="T69" fmla="*/ 248 h 2960"/>
                  <a:gd name="T70" fmla="*/ 1624 w 2776"/>
                  <a:gd name="T71" fmla="*/ 64 h 2960"/>
                  <a:gd name="T72" fmla="*/ 1536 w 2776"/>
                  <a:gd name="T73" fmla="*/ 344 h 2960"/>
                  <a:gd name="T74" fmla="*/ 1192 w 2776"/>
                  <a:gd name="T75" fmla="*/ 336 h 2960"/>
                  <a:gd name="T76" fmla="*/ 1104 w 2776"/>
                  <a:gd name="T77" fmla="*/ 680 h 2960"/>
                  <a:gd name="T78" fmla="*/ 528 w 2776"/>
                  <a:gd name="T79" fmla="*/ 656 h 2960"/>
                  <a:gd name="T80" fmla="*/ 328 w 2776"/>
                  <a:gd name="T81" fmla="*/ 728 h 2960"/>
                  <a:gd name="T82" fmla="*/ 72 w 2776"/>
                  <a:gd name="T83" fmla="*/ 720 h 296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76" h="2960">
                    <a:moveTo>
                      <a:pt x="0" y="832"/>
                    </a:moveTo>
                    <a:lnTo>
                      <a:pt x="72" y="992"/>
                    </a:lnTo>
                    <a:lnTo>
                      <a:pt x="184" y="1088"/>
                    </a:lnTo>
                    <a:lnTo>
                      <a:pt x="336" y="1144"/>
                    </a:lnTo>
                    <a:lnTo>
                      <a:pt x="424" y="1256"/>
                    </a:lnTo>
                    <a:lnTo>
                      <a:pt x="432" y="1360"/>
                    </a:lnTo>
                    <a:lnTo>
                      <a:pt x="464" y="1464"/>
                    </a:lnTo>
                    <a:lnTo>
                      <a:pt x="544" y="1568"/>
                    </a:lnTo>
                    <a:lnTo>
                      <a:pt x="584" y="1816"/>
                    </a:lnTo>
                    <a:lnTo>
                      <a:pt x="520" y="2000"/>
                    </a:lnTo>
                    <a:lnTo>
                      <a:pt x="408" y="2184"/>
                    </a:lnTo>
                    <a:lnTo>
                      <a:pt x="520" y="2288"/>
                    </a:lnTo>
                    <a:lnTo>
                      <a:pt x="560" y="2368"/>
                    </a:lnTo>
                    <a:lnTo>
                      <a:pt x="696" y="2328"/>
                    </a:lnTo>
                    <a:lnTo>
                      <a:pt x="800" y="2312"/>
                    </a:lnTo>
                    <a:lnTo>
                      <a:pt x="808" y="2448"/>
                    </a:lnTo>
                    <a:lnTo>
                      <a:pt x="912" y="2496"/>
                    </a:lnTo>
                    <a:lnTo>
                      <a:pt x="968" y="2640"/>
                    </a:lnTo>
                    <a:lnTo>
                      <a:pt x="1072" y="2776"/>
                    </a:lnTo>
                    <a:lnTo>
                      <a:pt x="1184" y="2808"/>
                    </a:lnTo>
                    <a:lnTo>
                      <a:pt x="1192" y="2656"/>
                    </a:lnTo>
                    <a:lnTo>
                      <a:pt x="1216" y="2504"/>
                    </a:lnTo>
                    <a:lnTo>
                      <a:pt x="1392" y="2544"/>
                    </a:lnTo>
                    <a:lnTo>
                      <a:pt x="1544" y="2576"/>
                    </a:lnTo>
                    <a:lnTo>
                      <a:pt x="1704" y="2648"/>
                    </a:lnTo>
                    <a:lnTo>
                      <a:pt x="1776" y="2728"/>
                    </a:lnTo>
                    <a:lnTo>
                      <a:pt x="1960" y="2712"/>
                    </a:lnTo>
                    <a:lnTo>
                      <a:pt x="2200" y="2824"/>
                    </a:lnTo>
                    <a:lnTo>
                      <a:pt x="2392" y="2960"/>
                    </a:lnTo>
                    <a:lnTo>
                      <a:pt x="2504" y="2904"/>
                    </a:lnTo>
                    <a:lnTo>
                      <a:pt x="2504" y="2776"/>
                    </a:lnTo>
                    <a:lnTo>
                      <a:pt x="2608" y="2680"/>
                    </a:lnTo>
                    <a:lnTo>
                      <a:pt x="2712" y="2560"/>
                    </a:lnTo>
                    <a:lnTo>
                      <a:pt x="2728" y="2368"/>
                    </a:lnTo>
                    <a:lnTo>
                      <a:pt x="2768" y="2256"/>
                    </a:lnTo>
                    <a:lnTo>
                      <a:pt x="2776" y="2104"/>
                    </a:lnTo>
                    <a:lnTo>
                      <a:pt x="2664" y="2040"/>
                    </a:lnTo>
                    <a:lnTo>
                      <a:pt x="2592" y="1968"/>
                    </a:lnTo>
                    <a:lnTo>
                      <a:pt x="2424" y="1936"/>
                    </a:lnTo>
                    <a:lnTo>
                      <a:pt x="2360" y="1824"/>
                    </a:lnTo>
                    <a:lnTo>
                      <a:pt x="2320" y="1632"/>
                    </a:lnTo>
                    <a:lnTo>
                      <a:pt x="2120" y="1760"/>
                    </a:lnTo>
                    <a:lnTo>
                      <a:pt x="2192" y="1888"/>
                    </a:lnTo>
                    <a:lnTo>
                      <a:pt x="1992" y="1904"/>
                    </a:lnTo>
                    <a:lnTo>
                      <a:pt x="1816" y="2024"/>
                    </a:lnTo>
                    <a:lnTo>
                      <a:pt x="1680" y="1880"/>
                    </a:lnTo>
                    <a:lnTo>
                      <a:pt x="1576" y="1936"/>
                    </a:lnTo>
                    <a:lnTo>
                      <a:pt x="1664" y="2064"/>
                    </a:lnTo>
                    <a:lnTo>
                      <a:pt x="1552" y="2048"/>
                    </a:lnTo>
                    <a:lnTo>
                      <a:pt x="1432" y="1824"/>
                    </a:lnTo>
                    <a:lnTo>
                      <a:pt x="1296" y="1920"/>
                    </a:lnTo>
                    <a:lnTo>
                      <a:pt x="1256" y="1696"/>
                    </a:lnTo>
                    <a:lnTo>
                      <a:pt x="1200" y="1544"/>
                    </a:lnTo>
                    <a:lnTo>
                      <a:pt x="1184" y="1416"/>
                    </a:lnTo>
                    <a:lnTo>
                      <a:pt x="1304" y="1272"/>
                    </a:lnTo>
                    <a:lnTo>
                      <a:pt x="1488" y="1272"/>
                    </a:lnTo>
                    <a:lnTo>
                      <a:pt x="1656" y="1192"/>
                    </a:lnTo>
                    <a:lnTo>
                      <a:pt x="1752" y="1000"/>
                    </a:lnTo>
                    <a:lnTo>
                      <a:pt x="1904" y="944"/>
                    </a:lnTo>
                    <a:lnTo>
                      <a:pt x="2000" y="824"/>
                    </a:lnTo>
                    <a:lnTo>
                      <a:pt x="2080" y="728"/>
                    </a:lnTo>
                    <a:lnTo>
                      <a:pt x="2160" y="640"/>
                    </a:lnTo>
                    <a:lnTo>
                      <a:pt x="2272" y="704"/>
                    </a:lnTo>
                    <a:lnTo>
                      <a:pt x="2336" y="640"/>
                    </a:lnTo>
                    <a:lnTo>
                      <a:pt x="2312" y="488"/>
                    </a:lnTo>
                    <a:lnTo>
                      <a:pt x="2152" y="528"/>
                    </a:lnTo>
                    <a:lnTo>
                      <a:pt x="2040" y="472"/>
                    </a:lnTo>
                    <a:lnTo>
                      <a:pt x="1768" y="528"/>
                    </a:lnTo>
                    <a:lnTo>
                      <a:pt x="1688" y="464"/>
                    </a:lnTo>
                    <a:lnTo>
                      <a:pt x="1784" y="248"/>
                    </a:lnTo>
                    <a:lnTo>
                      <a:pt x="1696" y="0"/>
                    </a:lnTo>
                    <a:lnTo>
                      <a:pt x="1624" y="64"/>
                    </a:lnTo>
                    <a:lnTo>
                      <a:pt x="1608" y="200"/>
                    </a:lnTo>
                    <a:lnTo>
                      <a:pt x="1536" y="344"/>
                    </a:lnTo>
                    <a:lnTo>
                      <a:pt x="1432" y="304"/>
                    </a:lnTo>
                    <a:lnTo>
                      <a:pt x="1192" y="336"/>
                    </a:lnTo>
                    <a:lnTo>
                      <a:pt x="1168" y="528"/>
                    </a:lnTo>
                    <a:lnTo>
                      <a:pt x="1104" y="680"/>
                    </a:lnTo>
                    <a:lnTo>
                      <a:pt x="824" y="656"/>
                    </a:lnTo>
                    <a:lnTo>
                      <a:pt x="528" y="656"/>
                    </a:lnTo>
                    <a:lnTo>
                      <a:pt x="544" y="880"/>
                    </a:lnTo>
                    <a:lnTo>
                      <a:pt x="328" y="728"/>
                    </a:lnTo>
                    <a:lnTo>
                      <a:pt x="152" y="624"/>
                    </a:lnTo>
                    <a:lnTo>
                      <a:pt x="72" y="720"/>
                    </a:lnTo>
                    <a:lnTo>
                      <a:pt x="0" y="83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5" name="Freeform 80"/>
              <p:cNvSpPr>
                <a:spLocks/>
              </p:cNvSpPr>
              <p:nvPr/>
            </p:nvSpPr>
            <p:spPr bwMode="auto">
              <a:xfrm>
                <a:off x="7825" y="10782"/>
                <a:ext cx="566" cy="459"/>
              </a:xfrm>
              <a:custGeom>
                <a:avLst/>
                <a:gdLst>
                  <a:gd name="T0" fmla="*/ 0 w 566"/>
                  <a:gd name="T1" fmla="*/ 292 h 459"/>
                  <a:gd name="T2" fmla="*/ 35 w 566"/>
                  <a:gd name="T3" fmla="*/ 189 h 459"/>
                  <a:gd name="T4" fmla="*/ 136 w 566"/>
                  <a:gd name="T5" fmla="*/ 65 h 459"/>
                  <a:gd name="T6" fmla="*/ 278 w 566"/>
                  <a:gd name="T7" fmla="*/ 87 h 459"/>
                  <a:gd name="T8" fmla="*/ 347 w 566"/>
                  <a:gd name="T9" fmla="*/ 0 h 459"/>
                  <a:gd name="T10" fmla="*/ 437 w 566"/>
                  <a:gd name="T11" fmla="*/ 57 h 459"/>
                  <a:gd name="T12" fmla="*/ 485 w 566"/>
                  <a:gd name="T13" fmla="*/ 192 h 459"/>
                  <a:gd name="T14" fmla="*/ 566 w 566"/>
                  <a:gd name="T15" fmla="*/ 192 h 459"/>
                  <a:gd name="T16" fmla="*/ 544 w 566"/>
                  <a:gd name="T17" fmla="*/ 292 h 459"/>
                  <a:gd name="T18" fmla="*/ 437 w 566"/>
                  <a:gd name="T19" fmla="*/ 399 h 459"/>
                  <a:gd name="T20" fmla="*/ 320 w 566"/>
                  <a:gd name="T21" fmla="*/ 441 h 459"/>
                  <a:gd name="T22" fmla="*/ 215 w 566"/>
                  <a:gd name="T23" fmla="*/ 459 h 459"/>
                  <a:gd name="T24" fmla="*/ 149 w 566"/>
                  <a:gd name="T25" fmla="*/ 396 h 459"/>
                  <a:gd name="T26" fmla="*/ 5 w 566"/>
                  <a:gd name="T27" fmla="*/ 375 h 459"/>
                  <a:gd name="T28" fmla="*/ 0 w 566"/>
                  <a:gd name="T29" fmla="*/ 292 h 4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66" h="459">
                    <a:moveTo>
                      <a:pt x="0" y="292"/>
                    </a:moveTo>
                    <a:lnTo>
                      <a:pt x="35" y="189"/>
                    </a:lnTo>
                    <a:lnTo>
                      <a:pt x="136" y="65"/>
                    </a:lnTo>
                    <a:lnTo>
                      <a:pt x="278" y="87"/>
                    </a:lnTo>
                    <a:lnTo>
                      <a:pt x="347" y="0"/>
                    </a:lnTo>
                    <a:lnTo>
                      <a:pt x="437" y="57"/>
                    </a:lnTo>
                    <a:lnTo>
                      <a:pt x="485" y="192"/>
                    </a:lnTo>
                    <a:lnTo>
                      <a:pt x="566" y="192"/>
                    </a:lnTo>
                    <a:lnTo>
                      <a:pt x="544" y="292"/>
                    </a:lnTo>
                    <a:lnTo>
                      <a:pt x="437" y="399"/>
                    </a:lnTo>
                    <a:lnTo>
                      <a:pt x="320" y="441"/>
                    </a:lnTo>
                    <a:lnTo>
                      <a:pt x="215" y="459"/>
                    </a:lnTo>
                    <a:lnTo>
                      <a:pt x="149" y="396"/>
                    </a:lnTo>
                    <a:lnTo>
                      <a:pt x="5" y="375"/>
                    </a:ln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17" name="Group 313"/>
            <p:cNvGrpSpPr>
              <a:grpSpLocks/>
            </p:cNvGrpSpPr>
            <p:nvPr/>
          </p:nvGrpSpPr>
          <p:grpSpPr bwMode="auto">
            <a:xfrm>
              <a:off x="2568763" y="4168400"/>
              <a:ext cx="323850" cy="65088"/>
              <a:chOff x="512" y="2456"/>
              <a:chExt cx="204" cy="41"/>
            </a:xfrm>
          </p:grpSpPr>
          <p:sp>
            <p:nvSpPr>
              <p:cNvPr id="120" name="Freeform 77"/>
              <p:cNvSpPr>
                <a:spLocks/>
              </p:cNvSpPr>
              <p:nvPr/>
            </p:nvSpPr>
            <p:spPr bwMode="auto">
              <a:xfrm>
                <a:off x="707" y="2485"/>
                <a:ext cx="9" cy="12"/>
              </a:xfrm>
              <a:custGeom>
                <a:avLst/>
                <a:gdLst>
                  <a:gd name="T0" fmla="*/ 0 w 740"/>
                  <a:gd name="T1" fmla="*/ 1 h 922"/>
                  <a:gd name="T2" fmla="*/ 0 w 740"/>
                  <a:gd name="T3" fmla="*/ 1 h 922"/>
                  <a:gd name="T4" fmla="*/ 0 w 740"/>
                  <a:gd name="T5" fmla="*/ 1 h 922"/>
                  <a:gd name="T6" fmla="*/ 0 w 740"/>
                  <a:gd name="T7" fmla="*/ 1 h 922"/>
                  <a:gd name="T8" fmla="*/ 0 w 740"/>
                  <a:gd name="T9" fmla="*/ 1 h 922"/>
                  <a:gd name="T10" fmla="*/ 0 w 740"/>
                  <a:gd name="T11" fmla="*/ 1 h 922"/>
                  <a:gd name="T12" fmla="*/ 0 w 740"/>
                  <a:gd name="T13" fmla="*/ 1 h 922"/>
                  <a:gd name="T14" fmla="*/ 0 w 740"/>
                  <a:gd name="T15" fmla="*/ 1 h 922"/>
                  <a:gd name="T16" fmla="*/ 0 w 740"/>
                  <a:gd name="T17" fmla="*/ 1 h 922"/>
                  <a:gd name="T18" fmla="*/ 0 w 740"/>
                  <a:gd name="T19" fmla="*/ 1 h 922"/>
                  <a:gd name="T20" fmla="*/ 0 w 740"/>
                  <a:gd name="T21" fmla="*/ 1 h 922"/>
                  <a:gd name="T22" fmla="*/ 0 w 740"/>
                  <a:gd name="T23" fmla="*/ 1 h 922"/>
                  <a:gd name="T24" fmla="*/ 0 w 740"/>
                  <a:gd name="T25" fmla="*/ 0 h 922"/>
                  <a:gd name="T26" fmla="*/ 0 w 740"/>
                  <a:gd name="T27" fmla="*/ 0 h 922"/>
                  <a:gd name="T28" fmla="*/ 1 w 740"/>
                  <a:gd name="T29" fmla="*/ 0 h 922"/>
                  <a:gd name="T30" fmla="*/ 1 w 740"/>
                  <a:gd name="T31" fmla="*/ 0 h 922"/>
                  <a:gd name="T32" fmla="*/ 1 w 740"/>
                  <a:gd name="T33" fmla="*/ 0 h 922"/>
                  <a:gd name="T34" fmla="*/ 0 w 740"/>
                  <a:gd name="T35" fmla="*/ 0 h 922"/>
                  <a:gd name="T36" fmla="*/ 0 w 740"/>
                  <a:gd name="T37" fmla="*/ 0 h 922"/>
                  <a:gd name="T38" fmla="*/ 0 w 740"/>
                  <a:gd name="T39" fmla="*/ 0 h 922"/>
                  <a:gd name="T40" fmla="*/ 0 w 740"/>
                  <a:gd name="T41" fmla="*/ 0 h 922"/>
                  <a:gd name="T42" fmla="*/ 0 w 740"/>
                  <a:gd name="T43" fmla="*/ 0 h 922"/>
                  <a:gd name="T44" fmla="*/ 0 w 740"/>
                  <a:gd name="T45" fmla="*/ 0 h 922"/>
                  <a:gd name="T46" fmla="*/ 0 w 740"/>
                  <a:gd name="T47" fmla="*/ 0 h 922"/>
                  <a:gd name="T48" fmla="*/ 0 w 740"/>
                  <a:gd name="T49" fmla="*/ 0 h 922"/>
                  <a:gd name="T50" fmla="*/ 0 w 740"/>
                  <a:gd name="T51" fmla="*/ 0 h 922"/>
                  <a:gd name="T52" fmla="*/ 0 w 740"/>
                  <a:gd name="T53" fmla="*/ 0 h 922"/>
                  <a:gd name="T54" fmla="*/ 0 w 740"/>
                  <a:gd name="T55" fmla="*/ 0 h 922"/>
                  <a:gd name="T56" fmla="*/ 0 w 740"/>
                  <a:gd name="T57" fmla="*/ 0 h 922"/>
                  <a:gd name="T58" fmla="*/ 0 w 740"/>
                  <a:gd name="T59" fmla="*/ 0 h 922"/>
                  <a:gd name="T60" fmla="*/ 0 w 740"/>
                  <a:gd name="T61" fmla="*/ 0 h 922"/>
                  <a:gd name="T62" fmla="*/ 0 w 740"/>
                  <a:gd name="T63" fmla="*/ 0 h 922"/>
                  <a:gd name="T64" fmla="*/ 0 w 740"/>
                  <a:gd name="T65" fmla="*/ 0 h 922"/>
                  <a:gd name="T66" fmla="*/ 0 w 740"/>
                  <a:gd name="T67" fmla="*/ 0 h 922"/>
                  <a:gd name="T68" fmla="*/ 0 w 740"/>
                  <a:gd name="T69" fmla="*/ 0 h 922"/>
                  <a:gd name="T70" fmla="*/ 0 w 740"/>
                  <a:gd name="T71" fmla="*/ 0 h 922"/>
                  <a:gd name="T72" fmla="*/ 0 w 740"/>
                  <a:gd name="T73" fmla="*/ 0 h 922"/>
                  <a:gd name="T74" fmla="*/ 0 w 740"/>
                  <a:gd name="T75" fmla="*/ 0 h 922"/>
                  <a:gd name="T76" fmla="*/ 0 w 740"/>
                  <a:gd name="T77" fmla="*/ 1 h 922"/>
                  <a:gd name="T78" fmla="*/ 0 w 740"/>
                  <a:gd name="T79" fmla="*/ 1 h 922"/>
                  <a:gd name="T80" fmla="*/ 0 w 740"/>
                  <a:gd name="T81" fmla="*/ 1 h 92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740" h="922">
                    <a:moveTo>
                      <a:pt x="0" y="888"/>
                    </a:moveTo>
                    <a:lnTo>
                      <a:pt x="53" y="922"/>
                    </a:lnTo>
                    <a:lnTo>
                      <a:pt x="144" y="860"/>
                    </a:lnTo>
                    <a:lnTo>
                      <a:pt x="250" y="869"/>
                    </a:lnTo>
                    <a:lnTo>
                      <a:pt x="293" y="903"/>
                    </a:lnTo>
                    <a:lnTo>
                      <a:pt x="399" y="879"/>
                    </a:lnTo>
                    <a:lnTo>
                      <a:pt x="528" y="884"/>
                    </a:lnTo>
                    <a:lnTo>
                      <a:pt x="620" y="840"/>
                    </a:lnTo>
                    <a:lnTo>
                      <a:pt x="658" y="778"/>
                    </a:lnTo>
                    <a:lnTo>
                      <a:pt x="634" y="754"/>
                    </a:lnTo>
                    <a:lnTo>
                      <a:pt x="562" y="720"/>
                    </a:lnTo>
                    <a:lnTo>
                      <a:pt x="572" y="644"/>
                    </a:lnTo>
                    <a:lnTo>
                      <a:pt x="596" y="576"/>
                    </a:lnTo>
                    <a:lnTo>
                      <a:pt x="653" y="572"/>
                    </a:lnTo>
                    <a:lnTo>
                      <a:pt x="711" y="562"/>
                    </a:lnTo>
                    <a:lnTo>
                      <a:pt x="740" y="485"/>
                    </a:lnTo>
                    <a:lnTo>
                      <a:pt x="696" y="437"/>
                    </a:lnTo>
                    <a:lnTo>
                      <a:pt x="648" y="389"/>
                    </a:lnTo>
                    <a:lnTo>
                      <a:pt x="586" y="356"/>
                    </a:lnTo>
                    <a:lnTo>
                      <a:pt x="528" y="375"/>
                    </a:lnTo>
                    <a:lnTo>
                      <a:pt x="442" y="404"/>
                    </a:lnTo>
                    <a:lnTo>
                      <a:pt x="389" y="375"/>
                    </a:lnTo>
                    <a:lnTo>
                      <a:pt x="404" y="303"/>
                    </a:lnTo>
                    <a:lnTo>
                      <a:pt x="428" y="245"/>
                    </a:lnTo>
                    <a:lnTo>
                      <a:pt x="471" y="216"/>
                    </a:lnTo>
                    <a:lnTo>
                      <a:pt x="514" y="231"/>
                    </a:lnTo>
                    <a:lnTo>
                      <a:pt x="586" y="188"/>
                    </a:lnTo>
                    <a:lnTo>
                      <a:pt x="562" y="120"/>
                    </a:lnTo>
                    <a:lnTo>
                      <a:pt x="562" y="48"/>
                    </a:lnTo>
                    <a:lnTo>
                      <a:pt x="500" y="39"/>
                    </a:lnTo>
                    <a:lnTo>
                      <a:pt x="432" y="34"/>
                    </a:lnTo>
                    <a:lnTo>
                      <a:pt x="360" y="15"/>
                    </a:lnTo>
                    <a:lnTo>
                      <a:pt x="293" y="0"/>
                    </a:lnTo>
                    <a:lnTo>
                      <a:pt x="173" y="87"/>
                    </a:lnTo>
                    <a:lnTo>
                      <a:pt x="96" y="197"/>
                    </a:lnTo>
                    <a:lnTo>
                      <a:pt x="68" y="303"/>
                    </a:lnTo>
                    <a:lnTo>
                      <a:pt x="58" y="432"/>
                    </a:lnTo>
                    <a:lnTo>
                      <a:pt x="63" y="533"/>
                    </a:lnTo>
                    <a:lnTo>
                      <a:pt x="63" y="692"/>
                    </a:lnTo>
                    <a:lnTo>
                      <a:pt x="20" y="807"/>
                    </a:lnTo>
                    <a:lnTo>
                      <a:pt x="0" y="888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21" name="Group 315"/>
              <p:cNvGrpSpPr>
                <a:grpSpLocks/>
              </p:cNvGrpSpPr>
              <p:nvPr/>
            </p:nvGrpSpPr>
            <p:grpSpPr bwMode="auto">
              <a:xfrm>
                <a:off x="512" y="2456"/>
                <a:ext cx="12" cy="4"/>
                <a:chOff x="2478" y="4937"/>
                <a:chExt cx="10011" cy="3255"/>
              </a:xfrm>
            </p:grpSpPr>
            <p:sp>
              <p:nvSpPr>
                <p:cNvPr id="122" name="Freeform 316"/>
                <p:cNvSpPr>
                  <a:spLocks/>
                </p:cNvSpPr>
                <p:nvPr/>
              </p:nvSpPr>
              <p:spPr bwMode="auto">
                <a:xfrm>
                  <a:off x="2478" y="5266"/>
                  <a:ext cx="9335" cy="2926"/>
                </a:xfrm>
                <a:custGeom>
                  <a:avLst/>
                  <a:gdLst>
                    <a:gd name="T0" fmla="*/ 2898 w 9335"/>
                    <a:gd name="T1" fmla="*/ 430 h 2926"/>
                    <a:gd name="T2" fmla="*/ 2285 w 9335"/>
                    <a:gd name="T3" fmla="*/ 503 h 2926"/>
                    <a:gd name="T4" fmla="*/ 1856 w 9335"/>
                    <a:gd name="T5" fmla="*/ 430 h 2926"/>
                    <a:gd name="T6" fmla="*/ 1408 w 9335"/>
                    <a:gd name="T7" fmla="*/ 476 h 2926"/>
                    <a:gd name="T8" fmla="*/ 914 w 9335"/>
                    <a:gd name="T9" fmla="*/ 741 h 2926"/>
                    <a:gd name="T10" fmla="*/ 1499 w 9335"/>
                    <a:gd name="T11" fmla="*/ 905 h 2926"/>
                    <a:gd name="T12" fmla="*/ 2112 w 9335"/>
                    <a:gd name="T13" fmla="*/ 942 h 2926"/>
                    <a:gd name="T14" fmla="*/ 2167 w 9335"/>
                    <a:gd name="T15" fmla="*/ 1006 h 2926"/>
                    <a:gd name="T16" fmla="*/ 1545 w 9335"/>
                    <a:gd name="T17" fmla="*/ 1006 h 2926"/>
                    <a:gd name="T18" fmla="*/ 951 w 9335"/>
                    <a:gd name="T19" fmla="*/ 933 h 2926"/>
                    <a:gd name="T20" fmla="*/ 457 w 9335"/>
                    <a:gd name="T21" fmla="*/ 1198 h 2926"/>
                    <a:gd name="T22" fmla="*/ 146 w 9335"/>
                    <a:gd name="T23" fmla="*/ 1417 h 2926"/>
                    <a:gd name="T24" fmla="*/ 36 w 9335"/>
                    <a:gd name="T25" fmla="*/ 1820 h 2926"/>
                    <a:gd name="T26" fmla="*/ 347 w 9335"/>
                    <a:gd name="T27" fmla="*/ 2094 h 2926"/>
                    <a:gd name="T28" fmla="*/ 1115 w 9335"/>
                    <a:gd name="T29" fmla="*/ 2140 h 2926"/>
                    <a:gd name="T30" fmla="*/ 1719 w 9335"/>
                    <a:gd name="T31" fmla="*/ 2396 h 2926"/>
                    <a:gd name="T32" fmla="*/ 1842 w 9335"/>
                    <a:gd name="T33" fmla="*/ 2780 h 2926"/>
                    <a:gd name="T34" fmla="*/ 2295 w 9335"/>
                    <a:gd name="T35" fmla="*/ 2917 h 2926"/>
                    <a:gd name="T36" fmla="*/ 2807 w 9335"/>
                    <a:gd name="T37" fmla="*/ 2771 h 2926"/>
                    <a:gd name="T38" fmla="*/ 3154 w 9335"/>
                    <a:gd name="T39" fmla="*/ 2743 h 2926"/>
                    <a:gd name="T40" fmla="*/ 3264 w 9335"/>
                    <a:gd name="T41" fmla="*/ 2277 h 2926"/>
                    <a:gd name="T42" fmla="*/ 4087 w 9335"/>
                    <a:gd name="T43" fmla="*/ 1929 h 2926"/>
                    <a:gd name="T44" fmla="*/ 4827 w 9335"/>
                    <a:gd name="T45" fmla="*/ 2131 h 2926"/>
                    <a:gd name="T46" fmla="*/ 5431 w 9335"/>
                    <a:gd name="T47" fmla="*/ 2451 h 2926"/>
                    <a:gd name="T48" fmla="*/ 5915 w 9335"/>
                    <a:gd name="T49" fmla="*/ 2588 h 2926"/>
                    <a:gd name="T50" fmla="*/ 6482 w 9335"/>
                    <a:gd name="T51" fmla="*/ 2359 h 2926"/>
                    <a:gd name="T52" fmla="*/ 7122 w 9335"/>
                    <a:gd name="T53" fmla="*/ 2323 h 2926"/>
                    <a:gd name="T54" fmla="*/ 7607 w 9335"/>
                    <a:gd name="T55" fmla="*/ 2524 h 2926"/>
                    <a:gd name="T56" fmla="*/ 7908 w 9335"/>
                    <a:gd name="T57" fmla="*/ 2414 h 2926"/>
                    <a:gd name="T58" fmla="*/ 8475 w 9335"/>
                    <a:gd name="T59" fmla="*/ 2121 h 2926"/>
                    <a:gd name="T60" fmla="*/ 9024 w 9335"/>
                    <a:gd name="T61" fmla="*/ 2103 h 2926"/>
                    <a:gd name="T62" fmla="*/ 9261 w 9335"/>
                    <a:gd name="T63" fmla="*/ 1765 h 2926"/>
                    <a:gd name="T64" fmla="*/ 9051 w 9335"/>
                    <a:gd name="T65" fmla="*/ 1701 h 2926"/>
                    <a:gd name="T66" fmla="*/ 8512 w 9335"/>
                    <a:gd name="T67" fmla="*/ 1408 h 2926"/>
                    <a:gd name="T68" fmla="*/ 8055 w 9335"/>
                    <a:gd name="T69" fmla="*/ 1646 h 2926"/>
                    <a:gd name="T70" fmla="*/ 7625 w 9335"/>
                    <a:gd name="T71" fmla="*/ 1655 h 2926"/>
                    <a:gd name="T72" fmla="*/ 7963 w 9335"/>
                    <a:gd name="T73" fmla="*/ 1381 h 2926"/>
                    <a:gd name="T74" fmla="*/ 7332 w 9335"/>
                    <a:gd name="T75" fmla="*/ 1390 h 2926"/>
                    <a:gd name="T76" fmla="*/ 6509 w 9335"/>
                    <a:gd name="T77" fmla="*/ 1509 h 2926"/>
                    <a:gd name="T78" fmla="*/ 6071 w 9335"/>
                    <a:gd name="T79" fmla="*/ 1244 h 2926"/>
                    <a:gd name="T80" fmla="*/ 5805 w 9335"/>
                    <a:gd name="T81" fmla="*/ 1619 h 2926"/>
                    <a:gd name="T82" fmla="*/ 5001 w 9335"/>
                    <a:gd name="T83" fmla="*/ 1390 h 2926"/>
                    <a:gd name="T84" fmla="*/ 4772 w 9335"/>
                    <a:gd name="T85" fmla="*/ 933 h 2926"/>
                    <a:gd name="T86" fmla="*/ 4681 w 9335"/>
                    <a:gd name="T87" fmla="*/ 576 h 2926"/>
                    <a:gd name="T88" fmla="*/ 4160 w 9335"/>
                    <a:gd name="T89" fmla="*/ 686 h 2926"/>
                    <a:gd name="T90" fmla="*/ 4297 w 9335"/>
                    <a:gd name="T91" fmla="*/ 64 h 2926"/>
                    <a:gd name="T92" fmla="*/ 3712 w 9335"/>
                    <a:gd name="T93" fmla="*/ 55 h 2926"/>
                    <a:gd name="T94" fmla="*/ 3291 w 9335"/>
                    <a:gd name="T95" fmla="*/ 101 h 292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9335" h="2926">
                      <a:moveTo>
                        <a:pt x="3191" y="101"/>
                      </a:moveTo>
                      <a:lnTo>
                        <a:pt x="3044" y="201"/>
                      </a:lnTo>
                      <a:lnTo>
                        <a:pt x="2989" y="320"/>
                      </a:lnTo>
                      <a:lnTo>
                        <a:pt x="2898" y="430"/>
                      </a:lnTo>
                      <a:lnTo>
                        <a:pt x="2788" y="457"/>
                      </a:lnTo>
                      <a:lnTo>
                        <a:pt x="2615" y="540"/>
                      </a:lnTo>
                      <a:lnTo>
                        <a:pt x="2459" y="549"/>
                      </a:lnTo>
                      <a:lnTo>
                        <a:pt x="2285" y="503"/>
                      </a:lnTo>
                      <a:lnTo>
                        <a:pt x="2194" y="467"/>
                      </a:lnTo>
                      <a:lnTo>
                        <a:pt x="2057" y="503"/>
                      </a:lnTo>
                      <a:lnTo>
                        <a:pt x="1892" y="503"/>
                      </a:lnTo>
                      <a:lnTo>
                        <a:pt x="1856" y="430"/>
                      </a:lnTo>
                      <a:lnTo>
                        <a:pt x="1883" y="366"/>
                      </a:lnTo>
                      <a:lnTo>
                        <a:pt x="1773" y="357"/>
                      </a:lnTo>
                      <a:lnTo>
                        <a:pt x="1563" y="412"/>
                      </a:lnTo>
                      <a:lnTo>
                        <a:pt x="1408" y="476"/>
                      </a:lnTo>
                      <a:lnTo>
                        <a:pt x="1216" y="521"/>
                      </a:lnTo>
                      <a:lnTo>
                        <a:pt x="1051" y="595"/>
                      </a:lnTo>
                      <a:lnTo>
                        <a:pt x="896" y="677"/>
                      </a:lnTo>
                      <a:lnTo>
                        <a:pt x="914" y="741"/>
                      </a:lnTo>
                      <a:lnTo>
                        <a:pt x="1079" y="750"/>
                      </a:lnTo>
                      <a:lnTo>
                        <a:pt x="1234" y="759"/>
                      </a:lnTo>
                      <a:lnTo>
                        <a:pt x="1380" y="823"/>
                      </a:lnTo>
                      <a:lnTo>
                        <a:pt x="1499" y="905"/>
                      </a:lnTo>
                      <a:lnTo>
                        <a:pt x="1618" y="960"/>
                      </a:lnTo>
                      <a:lnTo>
                        <a:pt x="1792" y="942"/>
                      </a:lnTo>
                      <a:lnTo>
                        <a:pt x="1947" y="951"/>
                      </a:lnTo>
                      <a:lnTo>
                        <a:pt x="2112" y="942"/>
                      </a:lnTo>
                      <a:lnTo>
                        <a:pt x="2258" y="951"/>
                      </a:lnTo>
                      <a:lnTo>
                        <a:pt x="2340" y="1052"/>
                      </a:lnTo>
                      <a:lnTo>
                        <a:pt x="2304" y="1116"/>
                      </a:lnTo>
                      <a:lnTo>
                        <a:pt x="2167" y="1006"/>
                      </a:lnTo>
                      <a:lnTo>
                        <a:pt x="1975" y="1088"/>
                      </a:lnTo>
                      <a:lnTo>
                        <a:pt x="1810" y="1143"/>
                      </a:lnTo>
                      <a:lnTo>
                        <a:pt x="1691" y="1061"/>
                      </a:lnTo>
                      <a:lnTo>
                        <a:pt x="1545" y="1006"/>
                      </a:lnTo>
                      <a:lnTo>
                        <a:pt x="1417" y="942"/>
                      </a:lnTo>
                      <a:lnTo>
                        <a:pt x="1271" y="969"/>
                      </a:lnTo>
                      <a:lnTo>
                        <a:pt x="1097" y="969"/>
                      </a:lnTo>
                      <a:lnTo>
                        <a:pt x="951" y="933"/>
                      </a:lnTo>
                      <a:lnTo>
                        <a:pt x="777" y="933"/>
                      </a:lnTo>
                      <a:lnTo>
                        <a:pt x="658" y="1006"/>
                      </a:lnTo>
                      <a:lnTo>
                        <a:pt x="548" y="1079"/>
                      </a:lnTo>
                      <a:lnTo>
                        <a:pt x="457" y="1198"/>
                      </a:lnTo>
                      <a:lnTo>
                        <a:pt x="484" y="1317"/>
                      </a:lnTo>
                      <a:lnTo>
                        <a:pt x="365" y="1363"/>
                      </a:lnTo>
                      <a:lnTo>
                        <a:pt x="265" y="1317"/>
                      </a:lnTo>
                      <a:lnTo>
                        <a:pt x="146" y="1417"/>
                      </a:lnTo>
                      <a:lnTo>
                        <a:pt x="55" y="1372"/>
                      </a:lnTo>
                      <a:lnTo>
                        <a:pt x="36" y="1509"/>
                      </a:lnTo>
                      <a:lnTo>
                        <a:pt x="55" y="1655"/>
                      </a:lnTo>
                      <a:lnTo>
                        <a:pt x="36" y="1820"/>
                      </a:lnTo>
                      <a:lnTo>
                        <a:pt x="0" y="1975"/>
                      </a:lnTo>
                      <a:lnTo>
                        <a:pt x="73" y="2094"/>
                      </a:lnTo>
                      <a:lnTo>
                        <a:pt x="137" y="2158"/>
                      </a:lnTo>
                      <a:lnTo>
                        <a:pt x="347" y="2094"/>
                      </a:lnTo>
                      <a:lnTo>
                        <a:pt x="484" y="2131"/>
                      </a:lnTo>
                      <a:lnTo>
                        <a:pt x="576" y="2149"/>
                      </a:lnTo>
                      <a:lnTo>
                        <a:pt x="823" y="2149"/>
                      </a:lnTo>
                      <a:lnTo>
                        <a:pt x="1115" y="2140"/>
                      </a:lnTo>
                      <a:lnTo>
                        <a:pt x="1280" y="2185"/>
                      </a:lnTo>
                      <a:lnTo>
                        <a:pt x="1499" y="2249"/>
                      </a:lnTo>
                      <a:lnTo>
                        <a:pt x="1627" y="2304"/>
                      </a:lnTo>
                      <a:lnTo>
                        <a:pt x="1719" y="2396"/>
                      </a:lnTo>
                      <a:lnTo>
                        <a:pt x="1819" y="2487"/>
                      </a:lnTo>
                      <a:lnTo>
                        <a:pt x="1920" y="2542"/>
                      </a:lnTo>
                      <a:lnTo>
                        <a:pt x="1932" y="2654"/>
                      </a:lnTo>
                      <a:lnTo>
                        <a:pt x="1842" y="2780"/>
                      </a:lnTo>
                      <a:lnTo>
                        <a:pt x="1819" y="2908"/>
                      </a:lnTo>
                      <a:lnTo>
                        <a:pt x="1965" y="2926"/>
                      </a:lnTo>
                      <a:lnTo>
                        <a:pt x="2185" y="2899"/>
                      </a:lnTo>
                      <a:lnTo>
                        <a:pt x="2295" y="2917"/>
                      </a:lnTo>
                      <a:lnTo>
                        <a:pt x="2432" y="2899"/>
                      </a:lnTo>
                      <a:lnTo>
                        <a:pt x="2605" y="2862"/>
                      </a:lnTo>
                      <a:lnTo>
                        <a:pt x="2715" y="2871"/>
                      </a:lnTo>
                      <a:lnTo>
                        <a:pt x="2807" y="2771"/>
                      </a:lnTo>
                      <a:lnTo>
                        <a:pt x="2871" y="2798"/>
                      </a:lnTo>
                      <a:lnTo>
                        <a:pt x="2889" y="2899"/>
                      </a:lnTo>
                      <a:lnTo>
                        <a:pt x="2999" y="2862"/>
                      </a:lnTo>
                      <a:lnTo>
                        <a:pt x="3154" y="2743"/>
                      </a:lnTo>
                      <a:lnTo>
                        <a:pt x="3191" y="2643"/>
                      </a:lnTo>
                      <a:lnTo>
                        <a:pt x="3154" y="2551"/>
                      </a:lnTo>
                      <a:lnTo>
                        <a:pt x="3136" y="2451"/>
                      </a:lnTo>
                      <a:lnTo>
                        <a:pt x="3264" y="2277"/>
                      </a:lnTo>
                      <a:lnTo>
                        <a:pt x="3447" y="2140"/>
                      </a:lnTo>
                      <a:lnTo>
                        <a:pt x="3666" y="2057"/>
                      </a:lnTo>
                      <a:lnTo>
                        <a:pt x="3867" y="1966"/>
                      </a:lnTo>
                      <a:lnTo>
                        <a:pt x="4087" y="1929"/>
                      </a:lnTo>
                      <a:lnTo>
                        <a:pt x="4434" y="1966"/>
                      </a:lnTo>
                      <a:lnTo>
                        <a:pt x="4626" y="1966"/>
                      </a:lnTo>
                      <a:lnTo>
                        <a:pt x="4736" y="2048"/>
                      </a:lnTo>
                      <a:lnTo>
                        <a:pt x="4827" y="2131"/>
                      </a:lnTo>
                      <a:lnTo>
                        <a:pt x="4882" y="2268"/>
                      </a:lnTo>
                      <a:lnTo>
                        <a:pt x="5165" y="2350"/>
                      </a:lnTo>
                      <a:lnTo>
                        <a:pt x="5229" y="2441"/>
                      </a:lnTo>
                      <a:lnTo>
                        <a:pt x="5431" y="2451"/>
                      </a:lnTo>
                      <a:lnTo>
                        <a:pt x="5613" y="2478"/>
                      </a:lnTo>
                      <a:lnTo>
                        <a:pt x="5732" y="2460"/>
                      </a:lnTo>
                      <a:lnTo>
                        <a:pt x="5851" y="2487"/>
                      </a:lnTo>
                      <a:lnTo>
                        <a:pt x="5915" y="2588"/>
                      </a:lnTo>
                      <a:lnTo>
                        <a:pt x="6098" y="2588"/>
                      </a:lnTo>
                      <a:lnTo>
                        <a:pt x="6189" y="2551"/>
                      </a:lnTo>
                      <a:lnTo>
                        <a:pt x="6226" y="2496"/>
                      </a:lnTo>
                      <a:lnTo>
                        <a:pt x="6482" y="2359"/>
                      </a:lnTo>
                      <a:lnTo>
                        <a:pt x="6656" y="2377"/>
                      </a:lnTo>
                      <a:lnTo>
                        <a:pt x="6775" y="2460"/>
                      </a:lnTo>
                      <a:lnTo>
                        <a:pt x="6976" y="2377"/>
                      </a:lnTo>
                      <a:lnTo>
                        <a:pt x="7122" y="2323"/>
                      </a:lnTo>
                      <a:lnTo>
                        <a:pt x="7241" y="2359"/>
                      </a:lnTo>
                      <a:lnTo>
                        <a:pt x="7351" y="2524"/>
                      </a:lnTo>
                      <a:lnTo>
                        <a:pt x="7515" y="2533"/>
                      </a:lnTo>
                      <a:lnTo>
                        <a:pt x="7607" y="2524"/>
                      </a:lnTo>
                      <a:lnTo>
                        <a:pt x="7707" y="2624"/>
                      </a:lnTo>
                      <a:lnTo>
                        <a:pt x="7725" y="2707"/>
                      </a:lnTo>
                      <a:lnTo>
                        <a:pt x="7826" y="2569"/>
                      </a:lnTo>
                      <a:lnTo>
                        <a:pt x="7908" y="2414"/>
                      </a:lnTo>
                      <a:lnTo>
                        <a:pt x="8055" y="2387"/>
                      </a:lnTo>
                      <a:lnTo>
                        <a:pt x="8283" y="2341"/>
                      </a:lnTo>
                      <a:lnTo>
                        <a:pt x="8356" y="2240"/>
                      </a:lnTo>
                      <a:lnTo>
                        <a:pt x="8475" y="2121"/>
                      </a:lnTo>
                      <a:lnTo>
                        <a:pt x="8621" y="2140"/>
                      </a:lnTo>
                      <a:lnTo>
                        <a:pt x="8704" y="2204"/>
                      </a:lnTo>
                      <a:lnTo>
                        <a:pt x="8850" y="2140"/>
                      </a:lnTo>
                      <a:lnTo>
                        <a:pt x="9024" y="2103"/>
                      </a:lnTo>
                      <a:lnTo>
                        <a:pt x="9069" y="1966"/>
                      </a:lnTo>
                      <a:lnTo>
                        <a:pt x="9170" y="1939"/>
                      </a:lnTo>
                      <a:lnTo>
                        <a:pt x="9225" y="1884"/>
                      </a:lnTo>
                      <a:lnTo>
                        <a:pt x="9261" y="1765"/>
                      </a:lnTo>
                      <a:lnTo>
                        <a:pt x="9335" y="1701"/>
                      </a:lnTo>
                      <a:lnTo>
                        <a:pt x="9225" y="1628"/>
                      </a:lnTo>
                      <a:lnTo>
                        <a:pt x="9188" y="1710"/>
                      </a:lnTo>
                      <a:lnTo>
                        <a:pt x="9051" y="1701"/>
                      </a:lnTo>
                      <a:lnTo>
                        <a:pt x="8914" y="1573"/>
                      </a:lnTo>
                      <a:lnTo>
                        <a:pt x="8786" y="1472"/>
                      </a:lnTo>
                      <a:lnTo>
                        <a:pt x="8631" y="1417"/>
                      </a:lnTo>
                      <a:lnTo>
                        <a:pt x="8512" y="1408"/>
                      </a:lnTo>
                      <a:lnTo>
                        <a:pt x="8338" y="1344"/>
                      </a:lnTo>
                      <a:lnTo>
                        <a:pt x="8164" y="1299"/>
                      </a:lnTo>
                      <a:lnTo>
                        <a:pt x="8100" y="1472"/>
                      </a:lnTo>
                      <a:lnTo>
                        <a:pt x="8055" y="1646"/>
                      </a:lnTo>
                      <a:lnTo>
                        <a:pt x="7936" y="1756"/>
                      </a:lnTo>
                      <a:lnTo>
                        <a:pt x="7716" y="1801"/>
                      </a:lnTo>
                      <a:lnTo>
                        <a:pt x="7607" y="1747"/>
                      </a:lnTo>
                      <a:lnTo>
                        <a:pt x="7625" y="1655"/>
                      </a:lnTo>
                      <a:lnTo>
                        <a:pt x="7771" y="1591"/>
                      </a:lnTo>
                      <a:lnTo>
                        <a:pt x="7771" y="1527"/>
                      </a:lnTo>
                      <a:lnTo>
                        <a:pt x="7945" y="1518"/>
                      </a:lnTo>
                      <a:lnTo>
                        <a:pt x="7963" y="1381"/>
                      </a:lnTo>
                      <a:lnTo>
                        <a:pt x="7908" y="1244"/>
                      </a:lnTo>
                      <a:lnTo>
                        <a:pt x="7789" y="1235"/>
                      </a:lnTo>
                      <a:lnTo>
                        <a:pt x="7671" y="1308"/>
                      </a:lnTo>
                      <a:lnTo>
                        <a:pt x="7332" y="1390"/>
                      </a:lnTo>
                      <a:lnTo>
                        <a:pt x="7159" y="1436"/>
                      </a:lnTo>
                      <a:lnTo>
                        <a:pt x="6921" y="1527"/>
                      </a:lnTo>
                      <a:lnTo>
                        <a:pt x="6747" y="1491"/>
                      </a:lnTo>
                      <a:lnTo>
                        <a:pt x="6509" y="1509"/>
                      </a:lnTo>
                      <a:lnTo>
                        <a:pt x="6299" y="1527"/>
                      </a:lnTo>
                      <a:lnTo>
                        <a:pt x="6208" y="1445"/>
                      </a:lnTo>
                      <a:lnTo>
                        <a:pt x="6125" y="1363"/>
                      </a:lnTo>
                      <a:lnTo>
                        <a:pt x="6071" y="1244"/>
                      </a:lnTo>
                      <a:lnTo>
                        <a:pt x="5924" y="1216"/>
                      </a:lnTo>
                      <a:lnTo>
                        <a:pt x="5833" y="1353"/>
                      </a:lnTo>
                      <a:lnTo>
                        <a:pt x="5824" y="1463"/>
                      </a:lnTo>
                      <a:lnTo>
                        <a:pt x="5805" y="1619"/>
                      </a:lnTo>
                      <a:lnTo>
                        <a:pt x="5650" y="1637"/>
                      </a:lnTo>
                      <a:lnTo>
                        <a:pt x="5440" y="1555"/>
                      </a:lnTo>
                      <a:lnTo>
                        <a:pt x="5165" y="1454"/>
                      </a:lnTo>
                      <a:lnTo>
                        <a:pt x="5001" y="1390"/>
                      </a:lnTo>
                      <a:lnTo>
                        <a:pt x="4845" y="1289"/>
                      </a:lnTo>
                      <a:lnTo>
                        <a:pt x="4727" y="1180"/>
                      </a:lnTo>
                      <a:lnTo>
                        <a:pt x="4699" y="1024"/>
                      </a:lnTo>
                      <a:lnTo>
                        <a:pt x="4772" y="933"/>
                      </a:lnTo>
                      <a:lnTo>
                        <a:pt x="4891" y="823"/>
                      </a:lnTo>
                      <a:lnTo>
                        <a:pt x="4836" y="759"/>
                      </a:lnTo>
                      <a:lnTo>
                        <a:pt x="4736" y="704"/>
                      </a:lnTo>
                      <a:lnTo>
                        <a:pt x="4681" y="576"/>
                      </a:lnTo>
                      <a:lnTo>
                        <a:pt x="4562" y="558"/>
                      </a:lnTo>
                      <a:lnTo>
                        <a:pt x="4397" y="604"/>
                      </a:lnTo>
                      <a:lnTo>
                        <a:pt x="4279" y="668"/>
                      </a:lnTo>
                      <a:lnTo>
                        <a:pt x="4160" y="686"/>
                      </a:lnTo>
                      <a:lnTo>
                        <a:pt x="4123" y="531"/>
                      </a:lnTo>
                      <a:lnTo>
                        <a:pt x="4160" y="375"/>
                      </a:lnTo>
                      <a:lnTo>
                        <a:pt x="4260" y="211"/>
                      </a:lnTo>
                      <a:lnTo>
                        <a:pt x="4297" y="64"/>
                      </a:lnTo>
                      <a:lnTo>
                        <a:pt x="4114" y="37"/>
                      </a:lnTo>
                      <a:lnTo>
                        <a:pt x="3986" y="28"/>
                      </a:lnTo>
                      <a:lnTo>
                        <a:pt x="3849" y="0"/>
                      </a:lnTo>
                      <a:lnTo>
                        <a:pt x="3712" y="55"/>
                      </a:lnTo>
                      <a:lnTo>
                        <a:pt x="3675" y="110"/>
                      </a:lnTo>
                      <a:lnTo>
                        <a:pt x="3538" y="137"/>
                      </a:lnTo>
                      <a:lnTo>
                        <a:pt x="3428" y="156"/>
                      </a:lnTo>
                      <a:lnTo>
                        <a:pt x="3291" y="101"/>
                      </a:lnTo>
                      <a:lnTo>
                        <a:pt x="3191" y="101"/>
                      </a:lnTo>
                      <a:close/>
                    </a:path>
                  </a:pathLst>
                </a:custGeom>
                <a:solidFill>
                  <a:srgbClr val="C4B798"/>
                </a:solidFill>
                <a:ln w="1905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>
                  <a:outerShdw dist="28398" dir="6993903" algn="ctr" rotWithShape="0">
                    <a:srgbClr val="B2B2B2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3" name="Freeform 317"/>
                <p:cNvSpPr>
                  <a:spLocks/>
                </p:cNvSpPr>
                <p:nvPr/>
              </p:nvSpPr>
              <p:spPr bwMode="auto">
                <a:xfrm>
                  <a:off x="10752" y="4937"/>
                  <a:ext cx="1737" cy="1545"/>
                </a:xfrm>
                <a:custGeom>
                  <a:avLst/>
                  <a:gdLst>
                    <a:gd name="T0" fmla="*/ 1125 w 1737"/>
                    <a:gd name="T1" fmla="*/ 119 h 1545"/>
                    <a:gd name="T2" fmla="*/ 1015 w 1737"/>
                    <a:gd name="T3" fmla="*/ 210 h 1545"/>
                    <a:gd name="T4" fmla="*/ 887 w 1737"/>
                    <a:gd name="T5" fmla="*/ 357 h 1545"/>
                    <a:gd name="T6" fmla="*/ 786 w 1737"/>
                    <a:gd name="T7" fmla="*/ 549 h 1545"/>
                    <a:gd name="T8" fmla="*/ 686 w 1737"/>
                    <a:gd name="T9" fmla="*/ 759 h 1545"/>
                    <a:gd name="T10" fmla="*/ 530 w 1737"/>
                    <a:gd name="T11" fmla="*/ 896 h 1545"/>
                    <a:gd name="T12" fmla="*/ 421 w 1737"/>
                    <a:gd name="T13" fmla="*/ 997 h 1545"/>
                    <a:gd name="T14" fmla="*/ 338 w 1737"/>
                    <a:gd name="T15" fmla="*/ 905 h 1545"/>
                    <a:gd name="T16" fmla="*/ 274 w 1737"/>
                    <a:gd name="T17" fmla="*/ 905 h 1545"/>
                    <a:gd name="T18" fmla="*/ 256 w 1737"/>
                    <a:gd name="T19" fmla="*/ 1033 h 1545"/>
                    <a:gd name="T20" fmla="*/ 165 w 1737"/>
                    <a:gd name="T21" fmla="*/ 1143 h 1545"/>
                    <a:gd name="T22" fmla="*/ 0 w 1737"/>
                    <a:gd name="T23" fmla="*/ 1207 h 1545"/>
                    <a:gd name="T24" fmla="*/ 183 w 1737"/>
                    <a:gd name="T25" fmla="*/ 1280 h 1545"/>
                    <a:gd name="T26" fmla="*/ 238 w 1737"/>
                    <a:gd name="T27" fmla="*/ 1426 h 1545"/>
                    <a:gd name="T28" fmla="*/ 293 w 1737"/>
                    <a:gd name="T29" fmla="*/ 1545 h 1545"/>
                    <a:gd name="T30" fmla="*/ 411 w 1737"/>
                    <a:gd name="T31" fmla="*/ 1454 h 1545"/>
                    <a:gd name="T32" fmla="*/ 448 w 1737"/>
                    <a:gd name="T33" fmla="*/ 1353 h 1545"/>
                    <a:gd name="T34" fmla="*/ 567 w 1737"/>
                    <a:gd name="T35" fmla="*/ 1189 h 1545"/>
                    <a:gd name="T36" fmla="*/ 622 w 1737"/>
                    <a:gd name="T37" fmla="*/ 1033 h 1545"/>
                    <a:gd name="T38" fmla="*/ 722 w 1737"/>
                    <a:gd name="T39" fmla="*/ 896 h 1545"/>
                    <a:gd name="T40" fmla="*/ 869 w 1737"/>
                    <a:gd name="T41" fmla="*/ 750 h 1545"/>
                    <a:gd name="T42" fmla="*/ 987 w 1737"/>
                    <a:gd name="T43" fmla="*/ 631 h 1545"/>
                    <a:gd name="T44" fmla="*/ 1115 w 1737"/>
                    <a:gd name="T45" fmla="*/ 549 h 1545"/>
                    <a:gd name="T46" fmla="*/ 1243 w 1737"/>
                    <a:gd name="T47" fmla="*/ 485 h 1545"/>
                    <a:gd name="T48" fmla="*/ 1381 w 1737"/>
                    <a:gd name="T49" fmla="*/ 448 h 1545"/>
                    <a:gd name="T50" fmla="*/ 1472 w 1737"/>
                    <a:gd name="T51" fmla="*/ 384 h 1545"/>
                    <a:gd name="T52" fmla="*/ 1591 w 1737"/>
                    <a:gd name="T53" fmla="*/ 329 h 1545"/>
                    <a:gd name="T54" fmla="*/ 1737 w 1737"/>
                    <a:gd name="T55" fmla="*/ 311 h 1545"/>
                    <a:gd name="T56" fmla="*/ 1627 w 1737"/>
                    <a:gd name="T57" fmla="*/ 119 h 1545"/>
                    <a:gd name="T58" fmla="*/ 1472 w 1737"/>
                    <a:gd name="T59" fmla="*/ 0 h 1545"/>
                    <a:gd name="T60" fmla="*/ 1298 w 1737"/>
                    <a:gd name="T61" fmla="*/ 37 h 1545"/>
                    <a:gd name="T62" fmla="*/ 1125 w 1737"/>
                    <a:gd name="T63" fmla="*/ 119 h 1545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737" h="1545">
                      <a:moveTo>
                        <a:pt x="1125" y="119"/>
                      </a:moveTo>
                      <a:lnTo>
                        <a:pt x="1015" y="210"/>
                      </a:lnTo>
                      <a:lnTo>
                        <a:pt x="887" y="357"/>
                      </a:lnTo>
                      <a:lnTo>
                        <a:pt x="786" y="549"/>
                      </a:lnTo>
                      <a:lnTo>
                        <a:pt x="686" y="759"/>
                      </a:lnTo>
                      <a:lnTo>
                        <a:pt x="530" y="896"/>
                      </a:lnTo>
                      <a:lnTo>
                        <a:pt x="421" y="997"/>
                      </a:lnTo>
                      <a:lnTo>
                        <a:pt x="338" y="905"/>
                      </a:lnTo>
                      <a:lnTo>
                        <a:pt x="274" y="905"/>
                      </a:lnTo>
                      <a:lnTo>
                        <a:pt x="256" y="1033"/>
                      </a:lnTo>
                      <a:lnTo>
                        <a:pt x="165" y="1143"/>
                      </a:lnTo>
                      <a:lnTo>
                        <a:pt x="0" y="1207"/>
                      </a:lnTo>
                      <a:lnTo>
                        <a:pt x="183" y="1280"/>
                      </a:lnTo>
                      <a:lnTo>
                        <a:pt x="238" y="1426"/>
                      </a:lnTo>
                      <a:lnTo>
                        <a:pt x="293" y="1545"/>
                      </a:lnTo>
                      <a:lnTo>
                        <a:pt x="411" y="1454"/>
                      </a:lnTo>
                      <a:lnTo>
                        <a:pt x="448" y="1353"/>
                      </a:lnTo>
                      <a:lnTo>
                        <a:pt x="567" y="1189"/>
                      </a:lnTo>
                      <a:lnTo>
                        <a:pt x="622" y="1033"/>
                      </a:lnTo>
                      <a:lnTo>
                        <a:pt x="722" y="896"/>
                      </a:lnTo>
                      <a:lnTo>
                        <a:pt x="869" y="750"/>
                      </a:lnTo>
                      <a:lnTo>
                        <a:pt x="987" y="631"/>
                      </a:lnTo>
                      <a:lnTo>
                        <a:pt x="1115" y="549"/>
                      </a:lnTo>
                      <a:lnTo>
                        <a:pt x="1243" y="485"/>
                      </a:lnTo>
                      <a:lnTo>
                        <a:pt x="1381" y="448"/>
                      </a:lnTo>
                      <a:lnTo>
                        <a:pt x="1472" y="384"/>
                      </a:lnTo>
                      <a:lnTo>
                        <a:pt x="1591" y="329"/>
                      </a:lnTo>
                      <a:lnTo>
                        <a:pt x="1737" y="311"/>
                      </a:lnTo>
                      <a:lnTo>
                        <a:pt x="1627" y="119"/>
                      </a:lnTo>
                      <a:lnTo>
                        <a:pt x="1472" y="0"/>
                      </a:lnTo>
                      <a:lnTo>
                        <a:pt x="1298" y="37"/>
                      </a:lnTo>
                      <a:lnTo>
                        <a:pt x="1125" y="119"/>
                      </a:lnTo>
                      <a:close/>
                    </a:path>
                  </a:pathLst>
                </a:custGeom>
                <a:solidFill>
                  <a:srgbClr val="C4B798"/>
                </a:solidFill>
                <a:ln w="1905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>
                  <a:outerShdw dist="28398" dir="6993903" algn="ctr" rotWithShape="0">
                    <a:srgbClr val="B2B2B2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118" name="Freeform 4"/>
            <p:cNvSpPr>
              <a:spLocks/>
            </p:cNvSpPr>
            <p:nvPr/>
          </p:nvSpPr>
          <p:spPr bwMode="auto">
            <a:xfrm>
              <a:off x="3583175" y="4357313"/>
              <a:ext cx="738188" cy="693738"/>
            </a:xfrm>
            <a:custGeom>
              <a:avLst/>
              <a:gdLst>
                <a:gd name="T0" fmla="*/ 138 w 2324"/>
                <a:gd name="T1" fmla="*/ 10 h 2186"/>
                <a:gd name="T2" fmla="*/ 167 w 2324"/>
                <a:gd name="T3" fmla="*/ 43 h 2186"/>
                <a:gd name="T4" fmla="*/ 204 w 2324"/>
                <a:gd name="T5" fmla="*/ 39 h 2186"/>
                <a:gd name="T6" fmla="*/ 255 w 2324"/>
                <a:gd name="T7" fmla="*/ 37 h 2186"/>
                <a:gd name="T8" fmla="*/ 273 w 2324"/>
                <a:gd name="T9" fmla="*/ 92 h 2186"/>
                <a:gd name="T10" fmla="*/ 303 w 2324"/>
                <a:gd name="T11" fmla="*/ 129 h 2186"/>
                <a:gd name="T12" fmla="*/ 365 w 2324"/>
                <a:gd name="T13" fmla="*/ 189 h 2186"/>
                <a:gd name="T14" fmla="*/ 389 w 2324"/>
                <a:gd name="T15" fmla="*/ 225 h 2186"/>
                <a:gd name="T16" fmla="*/ 429 w 2324"/>
                <a:gd name="T17" fmla="*/ 229 h 2186"/>
                <a:gd name="T18" fmla="*/ 461 w 2324"/>
                <a:gd name="T19" fmla="*/ 210 h 2186"/>
                <a:gd name="T20" fmla="*/ 465 w 2324"/>
                <a:gd name="T21" fmla="*/ 220 h 2186"/>
                <a:gd name="T22" fmla="*/ 447 w 2324"/>
                <a:gd name="T23" fmla="*/ 236 h 2186"/>
                <a:gd name="T24" fmla="*/ 437 w 2324"/>
                <a:gd name="T25" fmla="*/ 256 h 2186"/>
                <a:gd name="T26" fmla="*/ 435 w 2324"/>
                <a:gd name="T27" fmla="*/ 268 h 2186"/>
                <a:gd name="T28" fmla="*/ 420 w 2324"/>
                <a:gd name="T29" fmla="*/ 272 h 2186"/>
                <a:gd name="T30" fmla="*/ 406 w 2324"/>
                <a:gd name="T31" fmla="*/ 280 h 2186"/>
                <a:gd name="T32" fmla="*/ 390 w 2324"/>
                <a:gd name="T33" fmla="*/ 294 h 2186"/>
                <a:gd name="T34" fmla="*/ 373 w 2324"/>
                <a:gd name="T35" fmla="*/ 300 h 2186"/>
                <a:gd name="T36" fmla="*/ 365 w 2324"/>
                <a:gd name="T37" fmla="*/ 309 h 2186"/>
                <a:gd name="T38" fmla="*/ 339 w 2324"/>
                <a:gd name="T39" fmla="*/ 300 h 2186"/>
                <a:gd name="T40" fmla="*/ 324 w 2324"/>
                <a:gd name="T41" fmla="*/ 308 h 2186"/>
                <a:gd name="T42" fmla="*/ 333 w 2324"/>
                <a:gd name="T43" fmla="*/ 322 h 2186"/>
                <a:gd name="T44" fmla="*/ 343 w 2324"/>
                <a:gd name="T45" fmla="*/ 330 h 2186"/>
                <a:gd name="T46" fmla="*/ 332 w 2324"/>
                <a:gd name="T47" fmla="*/ 337 h 2186"/>
                <a:gd name="T48" fmla="*/ 318 w 2324"/>
                <a:gd name="T49" fmla="*/ 330 h 2186"/>
                <a:gd name="T50" fmla="*/ 306 w 2324"/>
                <a:gd name="T51" fmla="*/ 316 h 2186"/>
                <a:gd name="T52" fmla="*/ 291 w 2324"/>
                <a:gd name="T53" fmla="*/ 320 h 2186"/>
                <a:gd name="T54" fmla="*/ 288 w 2324"/>
                <a:gd name="T55" fmla="*/ 336 h 2186"/>
                <a:gd name="T56" fmla="*/ 277 w 2324"/>
                <a:gd name="T57" fmla="*/ 354 h 2186"/>
                <a:gd name="T58" fmla="*/ 256 w 2324"/>
                <a:gd name="T59" fmla="*/ 346 h 2186"/>
                <a:gd name="T60" fmla="*/ 238 w 2324"/>
                <a:gd name="T61" fmla="*/ 355 h 2186"/>
                <a:gd name="T62" fmla="*/ 220 w 2324"/>
                <a:gd name="T63" fmla="*/ 362 h 2186"/>
                <a:gd name="T64" fmla="*/ 199 w 2324"/>
                <a:gd name="T65" fmla="*/ 369 h 2186"/>
                <a:gd name="T66" fmla="*/ 201 w 2324"/>
                <a:gd name="T67" fmla="*/ 391 h 2186"/>
                <a:gd name="T68" fmla="*/ 184 w 2324"/>
                <a:gd name="T69" fmla="*/ 397 h 2186"/>
                <a:gd name="T70" fmla="*/ 169 w 2324"/>
                <a:gd name="T71" fmla="*/ 405 h 2186"/>
                <a:gd name="T72" fmla="*/ 161 w 2324"/>
                <a:gd name="T73" fmla="*/ 408 h 2186"/>
                <a:gd name="T74" fmla="*/ 147 w 2324"/>
                <a:gd name="T75" fmla="*/ 420 h 2186"/>
                <a:gd name="T76" fmla="*/ 130 w 2324"/>
                <a:gd name="T77" fmla="*/ 417 h 2186"/>
                <a:gd name="T78" fmla="*/ 114 w 2324"/>
                <a:gd name="T79" fmla="*/ 415 h 2186"/>
                <a:gd name="T80" fmla="*/ 100 w 2324"/>
                <a:gd name="T81" fmla="*/ 422 h 2186"/>
                <a:gd name="T82" fmla="*/ 90 w 2324"/>
                <a:gd name="T83" fmla="*/ 432 h 2186"/>
                <a:gd name="T84" fmla="*/ 75 w 2324"/>
                <a:gd name="T85" fmla="*/ 433 h 2186"/>
                <a:gd name="T86" fmla="*/ 55 w 2324"/>
                <a:gd name="T87" fmla="*/ 436 h 2186"/>
                <a:gd name="T88" fmla="*/ 29 w 2324"/>
                <a:gd name="T89" fmla="*/ 433 h 2186"/>
                <a:gd name="T90" fmla="*/ 17 w 2324"/>
                <a:gd name="T91" fmla="*/ 426 h 2186"/>
                <a:gd name="T92" fmla="*/ 29 w 2324"/>
                <a:gd name="T93" fmla="*/ 393 h 2186"/>
                <a:gd name="T94" fmla="*/ 17 w 2324"/>
                <a:gd name="T95" fmla="*/ 369 h 2186"/>
                <a:gd name="T96" fmla="*/ 20 w 2324"/>
                <a:gd name="T97" fmla="*/ 313 h 2186"/>
                <a:gd name="T98" fmla="*/ 13 w 2324"/>
                <a:gd name="T99" fmla="*/ 286 h 2186"/>
                <a:gd name="T100" fmla="*/ 14 w 2324"/>
                <a:gd name="T101" fmla="*/ 252 h 2186"/>
                <a:gd name="T102" fmla="*/ 41 w 2324"/>
                <a:gd name="T103" fmla="*/ 217 h 2186"/>
                <a:gd name="T104" fmla="*/ 29 w 2324"/>
                <a:gd name="T105" fmla="*/ 175 h 2186"/>
                <a:gd name="T106" fmla="*/ 47 w 2324"/>
                <a:gd name="T107" fmla="*/ 142 h 2186"/>
                <a:gd name="T108" fmla="*/ 45 w 2324"/>
                <a:gd name="T109" fmla="*/ 97 h 2186"/>
                <a:gd name="T110" fmla="*/ 62 w 2324"/>
                <a:gd name="T111" fmla="*/ 63 h 2186"/>
                <a:gd name="T112" fmla="*/ 104 w 2324"/>
                <a:gd name="T113" fmla="*/ 48 h 2186"/>
                <a:gd name="T114" fmla="*/ 110 w 2324"/>
                <a:gd name="T115" fmla="*/ 0 h 218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324" h="2186">
                  <a:moveTo>
                    <a:pt x="549" y="0"/>
                  </a:moveTo>
                  <a:lnTo>
                    <a:pt x="690" y="48"/>
                  </a:lnTo>
                  <a:lnTo>
                    <a:pt x="775" y="106"/>
                  </a:lnTo>
                  <a:lnTo>
                    <a:pt x="835" y="217"/>
                  </a:lnTo>
                  <a:lnTo>
                    <a:pt x="999" y="241"/>
                  </a:lnTo>
                  <a:lnTo>
                    <a:pt x="1018" y="196"/>
                  </a:lnTo>
                  <a:lnTo>
                    <a:pt x="1159" y="201"/>
                  </a:lnTo>
                  <a:lnTo>
                    <a:pt x="1276" y="186"/>
                  </a:lnTo>
                  <a:lnTo>
                    <a:pt x="1390" y="262"/>
                  </a:lnTo>
                  <a:lnTo>
                    <a:pt x="1363" y="459"/>
                  </a:lnTo>
                  <a:lnTo>
                    <a:pt x="1394" y="616"/>
                  </a:lnTo>
                  <a:lnTo>
                    <a:pt x="1516" y="645"/>
                  </a:lnTo>
                  <a:lnTo>
                    <a:pt x="1755" y="753"/>
                  </a:lnTo>
                  <a:lnTo>
                    <a:pt x="1825" y="946"/>
                  </a:lnTo>
                  <a:lnTo>
                    <a:pt x="1903" y="933"/>
                  </a:lnTo>
                  <a:lnTo>
                    <a:pt x="1944" y="1128"/>
                  </a:lnTo>
                  <a:lnTo>
                    <a:pt x="2050" y="1101"/>
                  </a:lnTo>
                  <a:lnTo>
                    <a:pt x="2145" y="1147"/>
                  </a:lnTo>
                  <a:lnTo>
                    <a:pt x="2242" y="1126"/>
                  </a:lnTo>
                  <a:lnTo>
                    <a:pt x="2306" y="1051"/>
                  </a:lnTo>
                  <a:lnTo>
                    <a:pt x="2324" y="1047"/>
                  </a:lnTo>
                  <a:lnTo>
                    <a:pt x="2322" y="1100"/>
                  </a:lnTo>
                  <a:cubicBezTo>
                    <a:pt x="2320" y="1114"/>
                    <a:pt x="2316" y="1120"/>
                    <a:pt x="2313" y="1130"/>
                  </a:cubicBezTo>
                  <a:lnTo>
                    <a:pt x="2235" y="1181"/>
                  </a:lnTo>
                  <a:cubicBezTo>
                    <a:pt x="2229" y="1195"/>
                    <a:pt x="2223" y="1209"/>
                    <a:pt x="2217" y="1223"/>
                  </a:cubicBezTo>
                  <a:lnTo>
                    <a:pt x="2184" y="1280"/>
                  </a:lnTo>
                  <a:cubicBezTo>
                    <a:pt x="2190" y="1289"/>
                    <a:pt x="2196" y="1298"/>
                    <a:pt x="2202" y="1307"/>
                  </a:cubicBezTo>
                  <a:cubicBezTo>
                    <a:pt x="2193" y="1318"/>
                    <a:pt x="2184" y="1329"/>
                    <a:pt x="2175" y="1340"/>
                  </a:cubicBezTo>
                  <a:lnTo>
                    <a:pt x="2133" y="1373"/>
                  </a:lnTo>
                  <a:cubicBezTo>
                    <a:pt x="2121" y="1369"/>
                    <a:pt x="2109" y="1365"/>
                    <a:pt x="2097" y="1361"/>
                  </a:cubicBezTo>
                  <a:cubicBezTo>
                    <a:pt x="2092" y="1370"/>
                    <a:pt x="2087" y="1379"/>
                    <a:pt x="2082" y="1388"/>
                  </a:cubicBezTo>
                  <a:lnTo>
                    <a:pt x="2028" y="1403"/>
                  </a:lnTo>
                  <a:lnTo>
                    <a:pt x="2016" y="1451"/>
                  </a:lnTo>
                  <a:lnTo>
                    <a:pt x="1950" y="1472"/>
                  </a:lnTo>
                  <a:lnTo>
                    <a:pt x="1884" y="1463"/>
                  </a:lnTo>
                  <a:cubicBezTo>
                    <a:pt x="1878" y="1475"/>
                    <a:pt x="1872" y="1487"/>
                    <a:pt x="1866" y="1499"/>
                  </a:cubicBezTo>
                  <a:cubicBezTo>
                    <a:pt x="1863" y="1521"/>
                    <a:pt x="1860" y="1543"/>
                    <a:pt x="1857" y="1565"/>
                  </a:cubicBezTo>
                  <a:lnTo>
                    <a:pt x="1824" y="1544"/>
                  </a:lnTo>
                  <a:lnTo>
                    <a:pt x="1758" y="1526"/>
                  </a:lnTo>
                  <a:lnTo>
                    <a:pt x="1695" y="1499"/>
                  </a:lnTo>
                  <a:cubicBezTo>
                    <a:pt x="1685" y="1514"/>
                    <a:pt x="1675" y="1529"/>
                    <a:pt x="1665" y="1544"/>
                  </a:cubicBezTo>
                  <a:lnTo>
                    <a:pt x="1617" y="1541"/>
                  </a:lnTo>
                  <a:cubicBezTo>
                    <a:pt x="1618" y="1557"/>
                    <a:pt x="1619" y="1573"/>
                    <a:pt x="1620" y="1589"/>
                  </a:cubicBezTo>
                  <a:lnTo>
                    <a:pt x="1665" y="1613"/>
                  </a:lnTo>
                  <a:lnTo>
                    <a:pt x="1704" y="1601"/>
                  </a:lnTo>
                  <a:cubicBezTo>
                    <a:pt x="1707" y="1617"/>
                    <a:pt x="1710" y="1633"/>
                    <a:pt x="1713" y="1649"/>
                  </a:cubicBezTo>
                  <a:cubicBezTo>
                    <a:pt x="1718" y="1664"/>
                    <a:pt x="1723" y="1679"/>
                    <a:pt x="1728" y="1694"/>
                  </a:cubicBezTo>
                  <a:lnTo>
                    <a:pt x="1659" y="1688"/>
                  </a:lnTo>
                  <a:lnTo>
                    <a:pt x="1617" y="1676"/>
                  </a:lnTo>
                  <a:lnTo>
                    <a:pt x="1587" y="1652"/>
                  </a:lnTo>
                  <a:cubicBezTo>
                    <a:pt x="1581" y="1634"/>
                    <a:pt x="1575" y="1616"/>
                    <a:pt x="1569" y="1598"/>
                  </a:cubicBezTo>
                  <a:lnTo>
                    <a:pt x="1530" y="1580"/>
                  </a:lnTo>
                  <a:cubicBezTo>
                    <a:pt x="1520" y="1571"/>
                    <a:pt x="1510" y="1562"/>
                    <a:pt x="1500" y="1553"/>
                  </a:cubicBezTo>
                  <a:lnTo>
                    <a:pt x="1452" y="1601"/>
                  </a:lnTo>
                  <a:lnTo>
                    <a:pt x="1410" y="1640"/>
                  </a:lnTo>
                  <a:cubicBezTo>
                    <a:pt x="1420" y="1654"/>
                    <a:pt x="1430" y="1668"/>
                    <a:pt x="1440" y="1682"/>
                  </a:cubicBezTo>
                  <a:cubicBezTo>
                    <a:pt x="1436" y="1698"/>
                    <a:pt x="1432" y="1714"/>
                    <a:pt x="1428" y="1730"/>
                  </a:cubicBezTo>
                  <a:lnTo>
                    <a:pt x="1386" y="1769"/>
                  </a:lnTo>
                  <a:lnTo>
                    <a:pt x="1314" y="1742"/>
                  </a:lnTo>
                  <a:lnTo>
                    <a:pt x="1281" y="1733"/>
                  </a:lnTo>
                  <a:lnTo>
                    <a:pt x="1230" y="1757"/>
                  </a:lnTo>
                  <a:lnTo>
                    <a:pt x="1188" y="1775"/>
                  </a:lnTo>
                  <a:lnTo>
                    <a:pt x="1134" y="1784"/>
                  </a:lnTo>
                  <a:lnTo>
                    <a:pt x="1101" y="1811"/>
                  </a:lnTo>
                  <a:lnTo>
                    <a:pt x="1029" y="1808"/>
                  </a:lnTo>
                  <a:lnTo>
                    <a:pt x="993" y="1844"/>
                  </a:lnTo>
                  <a:cubicBezTo>
                    <a:pt x="991" y="1869"/>
                    <a:pt x="989" y="1894"/>
                    <a:pt x="987" y="1919"/>
                  </a:cubicBezTo>
                  <a:cubicBezTo>
                    <a:pt x="993" y="1932"/>
                    <a:pt x="999" y="1945"/>
                    <a:pt x="1005" y="1958"/>
                  </a:cubicBezTo>
                  <a:cubicBezTo>
                    <a:pt x="1000" y="1972"/>
                    <a:pt x="995" y="1986"/>
                    <a:pt x="990" y="2000"/>
                  </a:cubicBezTo>
                  <a:lnTo>
                    <a:pt x="921" y="1988"/>
                  </a:lnTo>
                  <a:lnTo>
                    <a:pt x="870" y="1997"/>
                  </a:lnTo>
                  <a:cubicBezTo>
                    <a:pt x="862" y="2007"/>
                    <a:pt x="854" y="2017"/>
                    <a:pt x="846" y="2027"/>
                  </a:cubicBezTo>
                  <a:cubicBezTo>
                    <a:pt x="845" y="2041"/>
                    <a:pt x="844" y="2055"/>
                    <a:pt x="843" y="2069"/>
                  </a:cubicBezTo>
                  <a:lnTo>
                    <a:pt x="807" y="2042"/>
                  </a:lnTo>
                  <a:cubicBezTo>
                    <a:pt x="801" y="2059"/>
                    <a:pt x="795" y="2076"/>
                    <a:pt x="789" y="2093"/>
                  </a:cubicBezTo>
                  <a:lnTo>
                    <a:pt x="735" y="2099"/>
                  </a:lnTo>
                  <a:lnTo>
                    <a:pt x="690" y="2075"/>
                  </a:lnTo>
                  <a:lnTo>
                    <a:pt x="651" y="2084"/>
                  </a:lnTo>
                  <a:cubicBezTo>
                    <a:pt x="641" y="2081"/>
                    <a:pt x="631" y="2078"/>
                    <a:pt x="621" y="2075"/>
                  </a:cubicBezTo>
                  <a:lnTo>
                    <a:pt x="570" y="2075"/>
                  </a:lnTo>
                  <a:cubicBezTo>
                    <a:pt x="556" y="2083"/>
                    <a:pt x="542" y="2091"/>
                    <a:pt x="528" y="2099"/>
                  </a:cubicBezTo>
                  <a:lnTo>
                    <a:pt x="501" y="2111"/>
                  </a:lnTo>
                  <a:cubicBezTo>
                    <a:pt x="497" y="2124"/>
                    <a:pt x="493" y="2137"/>
                    <a:pt x="489" y="2150"/>
                  </a:cubicBezTo>
                  <a:lnTo>
                    <a:pt x="450" y="2162"/>
                  </a:lnTo>
                  <a:lnTo>
                    <a:pt x="411" y="2186"/>
                  </a:lnTo>
                  <a:lnTo>
                    <a:pt x="375" y="2165"/>
                  </a:lnTo>
                  <a:lnTo>
                    <a:pt x="315" y="2171"/>
                  </a:lnTo>
                  <a:lnTo>
                    <a:pt x="273" y="2183"/>
                  </a:lnTo>
                  <a:lnTo>
                    <a:pt x="193" y="2183"/>
                  </a:lnTo>
                  <a:lnTo>
                    <a:pt x="147" y="2165"/>
                  </a:lnTo>
                  <a:lnTo>
                    <a:pt x="109" y="2151"/>
                  </a:lnTo>
                  <a:lnTo>
                    <a:pt x="84" y="2129"/>
                  </a:lnTo>
                  <a:lnTo>
                    <a:pt x="73" y="2045"/>
                  </a:lnTo>
                  <a:lnTo>
                    <a:pt x="144" y="1966"/>
                  </a:lnTo>
                  <a:lnTo>
                    <a:pt x="0" y="1926"/>
                  </a:lnTo>
                  <a:lnTo>
                    <a:pt x="85" y="1846"/>
                  </a:lnTo>
                  <a:lnTo>
                    <a:pt x="73" y="1681"/>
                  </a:lnTo>
                  <a:lnTo>
                    <a:pt x="100" y="1567"/>
                  </a:lnTo>
                  <a:lnTo>
                    <a:pt x="30" y="1492"/>
                  </a:lnTo>
                  <a:lnTo>
                    <a:pt x="64" y="1431"/>
                  </a:lnTo>
                  <a:lnTo>
                    <a:pt x="159" y="1309"/>
                  </a:lnTo>
                  <a:lnTo>
                    <a:pt x="70" y="1261"/>
                  </a:lnTo>
                  <a:lnTo>
                    <a:pt x="114" y="1161"/>
                  </a:lnTo>
                  <a:lnTo>
                    <a:pt x="204" y="1086"/>
                  </a:lnTo>
                  <a:lnTo>
                    <a:pt x="134" y="1011"/>
                  </a:lnTo>
                  <a:lnTo>
                    <a:pt x="144" y="876"/>
                  </a:lnTo>
                  <a:lnTo>
                    <a:pt x="117" y="765"/>
                  </a:lnTo>
                  <a:lnTo>
                    <a:pt x="237" y="712"/>
                  </a:lnTo>
                  <a:lnTo>
                    <a:pt x="295" y="591"/>
                  </a:lnTo>
                  <a:lnTo>
                    <a:pt x="225" y="486"/>
                  </a:lnTo>
                  <a:lnTo>
                    <a:pt x="282" y="408"/>
                  </a:lnTo>
                  <a:lnTo>
                    <a:pt x="309" y="316"/>
                  </a:lnTo>
                  <a:lnTo>
                    <a:pt x="434" y="346"/>
                  </a:lnTo>
                  <a:lnTo>
                    <a:pt x="519" y="238"/>
                  </a:lnTo>
                  <a:lnTo>
                    <a:pt x="541" y="120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Freeform 4"/>
            <p:cNvSpPr>
              <a:spLocks/>
            </p:cNvSpPr>
            <p:nvPr/>
          </p:nvSpPr>
          <p:spPr bwMode="auto">
            <a:xfrm>
              <a:off x="3476813" y="4471613"/>
              <a:ext cx="1338263" cy="1144588"/>
            </a:xfrm>
            <a:custGeom>
              <a:avLst/>
              <a:gdLst>
                <a:gd name="T0" fmla="*/ 771 w 4215"/>
                <a:gd name="T1" fmla="*/ 100 h 3605"/>
                <a:gd name="T2" fmla="*/ 688 w 4215"/>
                <a:gd name="T3" fmla="*/ 175 h 3605"/>
                <a:gd name="T4" fmla="*/ 586 w 4215"/>
                <a:gd name="T5" fmla="*/ 252 h 3605"/>
                <a:gd name="T6" fmla="*/ 574 w 4215"/>
                <a:gd name="T7" fmla="*/ 268 h 3605"/>
                <a:gd name="T8" fmla="*/ 567 w 4215"/>
                <a:gd name="T9" fmla="*/ 301 h 3605"/>
                <a:gd name="T10" fmla="*/ 481 w 4215"/>
                <a:gd name="T11" fmla="*/ 321 h 3605"/>
                <a:gd name="T12" fmla="*/ 452 w 4215"/>
                <a:gd name="T13" fmla="*/ 380 h 3605"/>
                <a:gd name="T14" fmla="*/ 411 w 4215"/>
                <a:gd name="T15" fmla="*/ 369 h 3605"/>
                <a:gd name="T16" fmla="*/ 357 w 4215"/>
                <a:gd name="T17" fmla="*/ 429 h 3605"/>
                <a:gd name="T18" fmla="*/ 369 w 4215"/>
                <a:gd name="T19" fmla="*/ 526 h 3605"/>
                <a:gd name="T20" fmla="*/ 360 w 4215"/>
                <a:gd name="T21" fmla="*/ 622 h 3605"/>
                <a:gd name="T22" fmla="*/ 264 w 4215"/>
                <a:gd name="T23" fmla="*/ 676 h 3605"/>
                <a:gd name="T24" fmla="*/ 178 w 4215"/>
                <a:gd name="T25" fmla="*/ 721 h 3605"/>
                <a:gd name="T26" fmla="*/ 177 w 4215"/>
                <a:gd name="T27" fmla="*/ 691 h 3605"/>
                <a:gd name="T28" fmla="*/ 175 w 4215"/>
                <a:gd name="T29" fmla="*/ 648 h 3605"/>
                <a:gd name="T30" fmla="*/ 141 w 4215"/>
                <a:gd name="T31" fmla="*/ 609 h 3605"/>
                <a:gd name="T32" fmla="*/ 108 w 4215"/>
                <a:gd name="T33" fmla="*/ 597 h 3605"/>
                <a:gd name="T34" fmla="*/ 43 w 4215"/>
                <a:gd name="T35" fmla="*/ 591 h 3605"/>
                <a:gd name="T36" fmla="*/ 27 w 4215"/>
                <a:gd name="T37" fmla="*/ 582 h 3605"/>
                <a:gd name="T38" fmla="*/ 75 w 4215"/>
                <a:gd name="T39" fmla="*/ 559 h 3605"/>
                <a:gd name="T40" fmla="*/ 27 w 4215"/>
                <a:gd name="T41" fmla="*/ 556 h 3605"/>
                <a:gd name="T42" fmla="*/ 0 w 4215"/>
                <a:gd name="T43" fmla="*/ 507 h 3605"/>
                <a:gd name="T44" fmla="*/ 39 w 4215"/>
                <a:gd name="T45" fmla="*/ 463 h 3605"/>
                <a:gd name="T46" fmla="*/ 33 w 4215"/>
                <a:gd name="T47" fmla="*/ 398 h 3605"/>
                <a:gd name="T48" fmla="*/ 84 w 4215"/>
                <a:gd name="T49" fmla="*/ 354 h 3605"/>
                <a:gd name="T50" fmla="*/ 89 w 4215"/>
                <a:gd name="T51" fmla="*/ 358 h 3605"/>
                <a:gd name="T52" fmla="*/ 122 w 4215"/>
                <a:gd name="T53" fmla="*/ 364 h 3605"/>
                <a:gd name="T54" fmla="*/ 149 w 4215"/>
                <a:gd name="T55" fmla="*/ 365 h 3605"/>
                <a:gd name="T56" fmla="*/ 167 w 4215"/>
                <a:gd name="T57" fmla="*/ 350 h 3605"/>
                <a:gd name="T58" fmla="*/ 191 w 4215"/>
                <a:gd name="T59" fmla="*/ 343 h 3605"/>
                <a:gd name="T60" fmla="*/ 214 w 4215"/>
                <a:gd name="T61" fmla="*/ 348 h 3605"/>
                <a:gd name="T62" fmla="*/ 236 w 4215"/>
                <a:gd name="T63" fmla="*/ 342 h 3605"/>
                <a:gd name="T64" fmla="*/ 251 w 4215"/>
                <a:gd name="T65" fmla="*/ 325 h 3605"/>
                <a:gd name="T66" fmla="*/ 265 w 4215"/>
                <a:gd name="T67" fmla="*/ 312 h 3605"/>
                <a:gd name="T68" fmla="*/ 287 w 4215"/>
                <a:gd name="T69" fmla="*/ 290 h 3605"/>
                <a:gd name="T70" fmla="*/ 313 w 4215"/>
                <a:gd name="T71" fmla="*/ 279 h 3605"/>
                <a:gd name="T72" fmla="*/ 344 w 4215"/>
                <a:gd name="T73" fmla="*/ 282 h 3605"/>
                <a:gd name="T74" fmla="*/ 349 w 4215"/>
                <a:gd name="T75" fmla="*/ 256 h 3605"/>
                <a:gd name="T76" fmla="*/ 373 w 4215"/>
                <a:gd name="T77" fmla="*/ 244 h 3605"/>
                <a:gd name="T78" fmla="*/ 391 w 4215"/>
                <a:gd name="T79" fmla="*/ 263 h 3605"/>
                <a:gd name="T80" fmla="*/ 410 w 4215"/>
                <a:gd name="T81" fmla="*/ 258 h 3605"/>
                <a:gd name="T82" fmla="*/ 391 w 4215"/>
                <a:gd name="T83" fmla="*/ 246 h 3605"/>
                <a:gd name="T84" fmla="*/ 406 w 4215"/>
                <a:gd name="T85" fmla="*/ 228 h 3605"/>
                <a:gd name="T86" fmla="*/ 439 w 4215"/>
                <a:gd name="T87" fmla="*/ 241 h 3605"/>
                <a:gd name="T88" fmla="*/ 457 w 4215"/>
                <a:gd name="T89" fmla="*/ 222 h 3605"/>
                <a:gd name="T90" fmla="*/ 484 w 4215"/>
                <a:gd name="T91" fmla="*/ 205 h 3605"/>
                <a:gd name="T92" fmla="*/ 502 w 4215"/>
                <a:gd name="T93" fmla="*/ 196 h 3605"/>
                <a:gd name="T94" fmla="*/ 511 w 4215"/>
                <a:gd name="T95" fmla="*/ 172 h 3605"/>
                <a:gd name="T96" fmla="*/ 532 w 4215"/>
                <a:gd name="T97" fmla="*/ 148 h 3605"/>
                <a:gd name="T98" fmla="*/ 589 w 4215"/>
                <a:gd name="T99" fmla="*/ 124 h 3605"/>
                <a:gd name="T100" fmla="*/ 607 w 4215"/>
                <a:gd name="T101" fmla="*/ 70 h 3605"/>
                <a:gd name="T102" fmla="*/ 667 w 4215"/>
                <a:gd name="T103" fmla="*/ 91 h 3605"/>
                <a:gd name="T104" fmla="*/ 694 w 4215"/>
                <a:gd name="T105" fmla="*/ 42 h 3605"/>
                <a:gd name="T106" fmla="*/ 741 w 4215"/>
                <a:gd name="T107" fmla="*/ 27 h 3605"/>
                <a:gd name="T108" fmla="*/ 808 w 4215"/>
                <a:gd name="T109" fmla="*/ 16 h 360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215" h="3605">
                  <a:moveTo>
                    <a:pt x="4170" y="0"/>
                  </a:moveTo>
                  <a:lnTo>
                    <a:pt x="4215" y="60"/>
                  </a:lnTo>
                  <a:lnTo>
                    <a:pt x="3855" y="500"/>
                  </a:lnTo>
                  <a:lnTo>
                    <a:pt x="3690" y="585"/>
                  </a:lnTo>
                  <a:lnTo>
                    <a:pt x="3510" y="740"/>
                  </a:lnTo>
                  <a:lnTo>
                    <a:pt x="3440" y="875"/>
                  </a:lnTo>
                  <a:lnTo>
                    <a:pt x="3260" y="975"/>
                  </a:lnTo>
                  <a:lnTo>
                    <a:pt x="3035" y="1115"/>
                  </a:lnTo>
                  <a:lnTo>
                    <a:pt x="2930" y="1260"/>
                  </a:lnTo>
                  <a:lnTo>
                    <a:pt x="2963" y="1342"/>
                  </a:lnTo>
                  <a:lnTo>
                    <a:pt x="2907" y="1310"/>
                  </a:lnTo>
                  <a:lnTo>
                    <a:pt x="2871" y="1338"/>
                  </a:lnTo>
                  <a:lnTo>
                    <a:pt x="2915" y="1390"/>
                  </a:lnTo>
                  <a:lnTo>
                    <a:pt x="2919" y="1442"/>
                  </a:lnTo>
                  <a:lnTo>
                    <a:pt x="2835" y="1506"/>
                  </a:lnTo>
                  <a:lnTo>
                    <a:pt x="2690" y="1575"/>
                  </a:lnTo>
                  <a:lnTo>
                    <a:pt x="2535" y="1575"/>
                  </a:lnTo>
                  <a:lnTo>
                    <a:pt x="2405" y="1605"/>
                  </a:lnTo>
                  <a:lnTo>
                    <a:pt x="2345" y="1814"/>
                  </a:lnTo>
                  <a:lnTo>
                    <a:pt x="2265" y="1859"/>
                  </a:lnTo>
                  <a:lnTo>
                    <a:pt x="2259" y="1898"/>
                  </a:lnTo>
                  <a:lnTo>
                    <a:pt x="2175" y="1902"/>
                  </a:lnTo>
                  <a:lnTo>
                    <a:pt x="2150" y="1859"/>
                  </a:lnTo>
                  <a:lnTo>
                    <a:pt x="2055" y="1844"/>
                  </a:lnTo>
                  <a:lnTo>
                    <a:pt x="1935" y="1934"/>
                  </a:lnTo>
                  <a:lnTo>
                    <a:pt x="1865" y="2054"/>
                  </a:lnTo>
                  <a:lnTo>
                    <a:pt x="1785" y="2144"/>
                  </a:lnTo>
                  <a:lnTo>
                    <a:pt x="1775" y="2278"/>
                  </a:lnTo>
                  <a:lnTo>
                    <a:pt x="1811" y="2434"/>
                  </a:lnTo>
                  <a:lnTo>
                    <a:pt x="1845" y="2629"/>
                  </a:lnTo>
                  <a:lnTo>
                    <a:pt x="1800" y="2764"/>
                  </a:lnTo>
                  <a:lnTo>
                    <a:pt x="1868" y="3154"/>
                  </a:lnTo>
                  <a:lnTo>
                    <a:pt x="1800" y="3109"/>
                  </a:lnTo>
                  <a:lnTo>
                    <a:pt x="1665" y="3239"/>
                  </a:lnTo>
                  <a:lnTo>
                    <a:pt x="1485" y="3229"/>
                  </a:lnTo>
                  <a:lnTo>
                    <a:pt x="1320" y="3379"/>
                  </a:lnTo>
                  <a:lnTo>
                    <a:pt x="1185" y="3389"/>
                  </a:lnTo>
                  <a:lnTo>
                    <a:pt x="1040" y="3374"/>
                  </a:lnTo>
                  <a:lnTo>
                    <a:pt x="891" y="3605"/>
                  </a:lnTo>
                  <a:lnTo>
                    <a:pt x="801" y="3598"/>
                  </a:lnTo>
                  <a:lnTo>
                    <a:pt x="787" y="3529"/>
                  </a:lnTo>
                  <a:lnTo>
                    <a:pt x="886" y="3454"/>
                  </a:lnTo>
                  <a:lnTo>
                    <a:pt x="949" y="3365"/>
                  </a:lnTo>
                  <a:lnTo>
                    <a:pt x="960" y="3269"/>
                  </a:lnTo>
                  <a:lnTo>
                    <a:pt x="876" y="3239"/>
                  </a:lnTo>
                  <a:cubicBezTo>
                    <a:pt x="876" y="3199"/>
                    <a:pt x="875" y="3159"/>
                    <a:pt x="875" y="3119"/>
                  </a:cubicBezTo>
                  <a:lnTo>
                    <a:pt x="784" y="3109"/>
                  </a:lnTo>
                  <a:lnTo>
                    <a:pt x="705" y="3044"/>
                  </a:lnTo>
                  <a:lnTo>
                    <a:pt x="679" y="2927"/>
                  </a:lnTo>
                  <a:lnTo>
                    <a:pt x="586" y="2914"/>
                  </a:lnTo>
                  <a:lnTo>
                    <a:pt x="541" y="2983"/>
                  </a:lnTo>
                  <a:lnTo>
                    <a:pt x="335" y="3014"/>
                  </a:lnTo>
                  <a:lnTo>
                    <a:pt x="335" y="2939"/>
                  </a:lnTo>
                  <a:lnTo>
                    <a:pt x="215" y="2954"/>
                  </a:lnTo>
                  <a:lnTo>
                    <a:pt x="183" y="2998"/>
                  </a:lnTo>
                  <a:lnTo>
                    <a:pt x="94" y="2983"/>
                  </a:lnTo>
                  <a:lnTo>
                    <a:pt x="135" y="2912"/>
                  </a:lnTo>
                  <a:lnTo>
                    <a:pt x="121" y="2821"/>
                  </a:lnTo>
                  <a:lnTo>
                    <a:pt x="246" y="2854"/>
                  </a:lnTo>
                  <a:lnTo>
                    <a:pt x="375" y="2794"/>
                  </a:lnTo>
                  <a:lnTo>
                    <a:pt x="360" y="2705"/>
                  </a:lnTo>
                  <a:lnTo>
                    <a:pt x="214" y="2669"/>
                  </a:lnTo>
                  <a:lnTo>
                    <a:pt x="135" y="2782"/>
                  </a:lnTo>
                  <a:lnTo>
                    <a:pt x="96" y="2719"/>
                  </a:lnTo>
                  <a:lnTo>
                    <a:pt x="108" y="2629"/>
                  </a:lnTo>
                  <a:lnTo>
                    <a:pt x="0" y="2534"/>
                  </a:lnTo>
                  <a:lnTo>
                    <a:pt x="37" y="2402"/>
                  </a:lnTo>
                  <a:lnTo>
                    <a:pt x="79" y="2315"/>
                  </a:lnTo>
                  <a:lnTo>
                    <a:pt x="195" y="2314"/>
                  </a:lnTo>
                  <a:lnTo>
                    <a:pt x="225" y="2192"/>
                  </a:lnTo>
                  <a:lnTo>
                    <a:pt x="180" y="2084"/>
                  </a:lnTo>
                  <a:lnTo>
                    <a:pt x="165" y="1991"/>
                  </a:lnTo>
                  <a:lnTo>
                    <a:pt x="171" y="1850"/>
                  </a:lnTo>
                  <a:lnTo>
                    <a:pt x="245" y="1774"/>
                  </a:lnTo>
                  <a:lnTo>
                    <a:pt x="420" y="1770"/>
                  </a:lnTo>
                  <a:lnTo>
                    <a:pt x="419" y="1763"/>
                  </a:lnTo>
                  <a:lnTo>
                    <a:pt x="420" y="1765"/>
                  </a:lnTo>
                  <a:cubicBezTo>
                    <a:pt x="428" y="1773"/>
                    <a:pt x="436" y="1782"/>
                    <a:pt x="445" y="1790"/>
                  </a:cubicBezTo>
                  <a:lnTo>
                    <a:pt x="483" y="1804"/>
                  </a:lnTo>
                  <a:lnTo>
                    <a:pt x="529" y="1822"/>
                  </a:lnTo>
                  <a:lnTo>
                    <a:pt x="609" y="1822"/>
                  </a:lnTo>
                  <a:lnTo>
                    <a:pt x="651" y="1810"/>
                  </a:lnTo>
                  <a:lnTo>
                    <a:pt x="711" y="1804"/>
                  </a:lnTo>
                  <a:lnTo>
                    <a:pt x="747" y="1825"/>
                  </a:lnTo>
                  <a:lnTo>
                    <a:pt x="786" y="1801"/>
                  </a:lnTo>
                  <a:lnTo>
                    <a:pt x="825" y="1789"/>
                  </a:lnTo>
                  <a:cubicBezTo>
                    <a:pt x="829" y="1776"/>
                    <a:pt x="833" y="1763"/>
                    <a:pt x="837" y="1750"/>
                  </a:cubicBezTo>
                  <a:lnTo>
                    <a:pt x="864" y="1738"/>
                  </a:lnTo>
                  <a:cubicBezTo>
                    <a:pt x="878" y="1730"/>
                    <a:pt x="892" y="1722"/>
                    <a:pt x="906" y="1714"/>
                  </a:cubicBezTo>
                  <a:lnTo>
                    <a:pt x="957" y="1714"/>
                  </a:lnTo>
                  <a:cubicBezTo>
                    <a:pt x="967" y="1717"/>
                    <a:pt x="977" y="1720"/>
                    <a:pt x="987" y="1723"/>
                  </a:cubicBezTo>
                  <a:lnTo>
                    <a:pt x="1026" y="1714"/>
                  </a:lnTo>
                  <a:lnTo>
                    <a:pt x="1071" y="1738"/>
                  </a:lnTo>
                  <a:lnTo>
                    <a:pt x="1125" y="1732"/>
                  </a:lnTo>
                  <a:cubicBezTo>
                    <a:pt x="1131" y="1715"/>
                    <a:pt x="1137" y="1698"/>
                    <a:pt x="1143" y="1681"/>
                  </a:cubicBezTo>
                  <a:lnTo>
                    <a:pt x="1179" y="1708"/>
                  </a:lnTo>
                  <a:cubicBezTo>
                    <a:pt x="1180" y="1694"/>
                    <a:pt x="1181" y="1680"/>
                    <a:pt x="1182" y="1666"/>
                  </a:cubicBezTo>
                  <a:cubicBezTo>
                    <a:pt x="1190" y="1656"/>
                    <a:pt x="1198" y="1646"/>
                    <a:pt x="1206" y="1636"/>
                  </a:cubicBezTo>
                  <a:lnTo>
                    <a:pt x="1257" y="1627"/>
                  </a:lnTo>
                  <a:lnTo>
                    <a:pt x="1326" y="1639"/>
                  </a:lnTo>
                  <a:cubicBezTo>
                    <a:pt x="1331" y="1625"/>
                    <a:pt x="1336" y="1611"/>
                    <a:pt x="1341" y="1597"/>
                  </a:cubicBezTo>
                  <a:cubicBezTo>
                    <a:pt x="1335" y="1584"/>
                    <a:pt x="1329" y="1571"/>
                    <a:pt x="1323" y="1558"/>
                  </a:cubicBezTo>
                  <a:cubicBezTo>
                    <a:pt x="1325" y="1533"/>
                    <a:pt x="1327" y="1508"/>
                    <a:pt x="1329" y="1483"/>
                  </a:cubicBezTo>
                  <a:lnTo>
                    <a:pt x="1365" y="1447"/>
                  </a:lnTo>
                  <a:lnTo>
                    <a:pt x="1437" y="1450"/>
                  </a:lnTo>
                  <a:lnTo>
                    <a:pt x="1470" y="1423"/>
                  </a:lnTo>
                  <a:lnTo>
                    <a:pt x="1524" y="1414"/>
                  </a:lnTo>
                  <a:lnTo>
                    <a:pt x="1566" y="1396"/>
                  </a:lnTo>
                  <a:lnTo>
                    <a:pt x="1617" y="1372"/>
                  </a:lnTo>
                  <a:lnTo>
                    <a:pt x="1650" y="1381"/>
                  </a:lnTo>
                  <a:lnTo>
                    <a:pt x="1722" y="1408"/>
                  </a:lnTo>
                  <a:lnTo>
                    <a:pt x="1764" y="1369"/>
                  </a:lnTo>
                  <a:cubicBezTo>
                    <a:pt x="1768" y="1353"/>
                    <a:pt x="1772" y="1337"/>
                    <a:pt x="1776" y="1321"/>
                  </a:cubicBezTo>
                  <a:cubicBezTo>
                    <a:pt x="1766" y="1307"/>
                    <a:pt x="1756" y="1293"/>
                    <a:pt x="1746" y="1279"/>
                  </a:cubicBezTo>
                  <a:lnTo>
                    <a:pt x="1788" y="1240"/>
                  </a:lnTo>
                  <a:lnTo>
                    <a:pt x="1836" y="1192"/>
                  </a:lnTo>
                  <a:cubicBezTo>
                    <a:pt x="1846" y="1201"/>
                    <a:pt x="1856" y="1210"/>
                    <a:pt x="1866" y="1219"/>
                  </a:cubicBezTo>
                  <a:lnTo>
                    <a:pt x="1905" y="1237"/>
                  </a:lnTo>
                  <a:cubicBezTo>
                    <a:pt x="1911" y="1255"/>
                    <a:pt x="1917" y="1273"/>
                    <a:pt x="1923" y="1291"/>
                  </a:cubicBezTo>
                  <a:lnTo>
                    <a:pt x="1953" y="1315"/>
                  </a:lnTo>
                  <a:lnTo>
                    <a:pt x="1995" y="1327"/>
                  </a:lnTo>
                  <a:lnTo>
                    <a:pt x="2064" y="1333"/>
                  </a:lnTo>
                  <a:cubicBezTo>
                    <a:pt x="2059" y="1318"/>
                    <a:pt x="2054" y="1303"/>
                    <a:pt x="2049" y="1288"/>
                  </a:cubicBezTo>
                  <a:cubicBezTo>
                    <a:pt x="2046" y="1272"/>
                    <a:pt x="2043" y="1256"/>
                    <a:pt x="2040" y="1240"/>
                  </a:cubicBezTo>
                  <a:lnTo>
                    <a:pt x="2001" y="1252"/>
                  </a:lnTo>
                  <a:lnTo>
                    <a:pt x="1956" y="1228"/>
                  </a:lnTo>
                  <a:cubicBezTo>
                    <a:pt x="1955" y="1212"/>
                    <a:pt x="1954" y="1196"/>
                    <a:pt x="1953" y="1180"/>
                  </a:cubicBezTo>
                  <a:lnTo>
                    <a:pt x="2001" y="1183"/>
                  </a:lnTo>
                  <a:cubicBezTo>
                    <a:pt x="2011" y="1168"/>
                    <a:pt x="2021" y="1153"/>
                    <a:pt x="2031" y="1138"/>
                  </a:cubicBezTo>
                  <a:lnTo>
                    <a:pt x="2094" y="1165"/>
                  </a:lnTo>
                  <a:lnTo>
                    <a:pt x="2160" y="1183"/>
                  </a:lnTo>
                  <a:lnTo>
                    <a:pt x="2193" y="1204"/>
                  </a:lnTo>
                  <a:cubicBezTo>
                    <a:pt x="2196" y="1182"/>
                    <a:pt x="2199" y="1160"/>
                    <a:pt x="2202" y="1138"/>
                  </a:cubicBezTo>
                  <a:cubicBezTo>
                    <a:pt x="2208" y="1126"/>
                    <a:pt x="2214" y="1114"/>
                    <a:pt x="2220" y="1102"/>
                  </a:cubicBezTo>
                  <a:lnTo>
                    <a:pt x="2286" y="1111"/>
                  </a:lnTo>
                  <a:lnTo>
                    <a:pt x="2352" y="1090"/>
                  </a:lnTo>
                  <a:lnTo>
                    <a:pt x="2364" y="1042"/>
                  </a:lnTo>
                  <a:lnTo>
                    <a:pt x="2418" y="1027"/>
                  </a:lnTo>
                  <a:cubicBezTo>
                    <a:pt x="2423" y="1018"/>
                    <a:pt x="2428" y="1009"/>
                    <a:pt x="2433" y="1000"/>
                  </a:cubicBezTo>
                  <a:cubicBezTo>
                    <a:pt x="2445" y="1004"/>
                    <a:pt x="2457" y="1008"/>
                    <a:pt x="2469" y="1012"/>
                  </a:cubicBezTo>
                  <a:lnTo>
                    <a:pt x="2511" y="979"/>
                  </a:lnTo>
                  <a:cubicBezTo>
                    <a:pt x="2520" y="968"/>
                    <a:pt x="2529" y="957"/>
                    <a:pt x="2538" y="946"/>
                  </a:cubicBezTo>
                  <a:cubicBezTo>
                    <a:pt x="2532" y="937"/>
                    <a:pt x="2526" y="928"/>
                    <a:pt x="2520" y="919"/>
                  </a:cubicBezTo>
                  <a:lnTo>
                    <a:pt x="2553" y="862"/>
                  </a:lnTo>
                  <a:cubicBezTo>
                    <a:pt x="2559" y="848"/>
                    <a:pt x="2565" y="834"/>
                    <a:pt x="2571" y="820"/>
                  </a:cubicBezTo>
                  <a:lnTo>
                    <a:pt x="2649" y="769"/>
                  </a:lnTo>
                  <a:cubicBezTo>
                    <a:pt x="2652" y="759"/>
                    <a:pt x="2656" y="753"/>
                    <a:pt x="2658" y="739"/>
                  </a:cubicBezTo>
                  <a:lnTo>
                    <a:pt x="2660" y="687"/>
                  </a:lnTo>
                  <a:lnTo>
                    <a:pt x="2835" y="645"/>
                  </a:lnTo>
                  <a:lnTo>
                    <a:pt x="2945" y="620"/>
                  </a:lnTo>
                  <a:lnTo>
                    <a:pt x="2975" y="515"/>
                  </a:lnTo>
                  <a:lnTo>
                    <a:pt x="2955" y="420"/>
                  </a:lnTo>
                  <a:lnTo>
                    <a:pt x="3035" y="350"/>
                  </a:lnTo>
                  <a:lnTo>
                    <a:pt x="3095" y="530"/>
                  </a:lnTo>
                  <a:lnTo>
                    <a:pt x="3225" y="425"/>
                  </a:lnTo>
                  <a:lnTo>
                    <a:pt x="3335" y="455"/>
                  </a:lnTo>
                  <a:lnTo>
                    <a:pt x="3305" y="305"/>
                  </a:lnTo>
                  <a:lnTo>
                    <a:pt x="3365" y="240"/>
                  </a:lnTo>
                  <a:lnTo>
                    <a:pt x="3470" y="210"/>
                  </a:lnTo>
                  <a:lnTo>
                    <a:pt x="3480" y="120"/>
                  </a:lnTo>
                  <a:lnTo>
                    <a:pt x="3620" y="45"/>
                  </a:lnTo>
                  <a:lnTo>
                    <a:pt x="3705" y="135"/>
                  </a:lnTo>
                  <a:lnTo>
                    <a:pt x="3840" y="210"/>
                  </a:lnTo>
                  <a:lnTo>
                    <a:pt x="3975" y="230"/>
                  </a:lnTo>
                  <a:lnTo>
                    <a:pt x="4040" y="80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4" name="肘形连接符 173"/>
            <p:cNvCxnSpPr>
              <a:stCxn id="175" idx="0"/>
              <a:endCxn id="177" idx="3"/>
            </p:cNvCxnSpPr>
            <p:nvPr/>
          </p:nvCxnSpPr>
          <p:spPr>
            <a:xfrm rot="16200000" flipV="1">
              <a:off x="2957912" y="1830490"/>
              <a:ext cx="829198" cy="1623372"/>
            </a:xfrm>
            <a:prstGeom prst="bentConnector2">
              <a:avLst/>
            </a:prstGeom>
            <a:noFill/>
            <a:ln w="9525">
              <a:solidFill>
                <a:srgbClr val="C00000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175" name="Oval 25"/>
            <p:cNvSpPr>
              <a:spLocks noChangeArrowheads="1"/>
            </p:cNvSpPr>
            <p:nvPr/>
          </p:nvSpPr>
          <p:spPr bwMode="gray">
            <a:xfrm>
              <a:off x="4129786" y="3056775"/>
              <a:ext cx="108821" cy="10882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451167" y="1392655"/>
              <a:ext cx="2109658" cy="2147582"/>
              <a:chOff x="416520" y="4774171"/>
              <a:chExt cx="2109658" cy="2147582"/>
            </a:xfrm>
          </p:grpSpPr>
          <p:sp>
            <p:nvSpPr>
              <p:cNvPr id="177" name="圆角矩形 176"/>
              <p:cNvSpPr/>
              <p:nvPr/>
            </p:nvSpPr>
            <p:spPr>
              <a:xfrm>
                <a:off x="416520" y="4964087"/>
                <a:ext cx="2109658" cy="1290011"/>
              </a:xfrm>
              <a:prstGeom prst="roundRect">
                <a:avLst>
                  <a:gd name="adj" fmla="val 11361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178" name="圆角矩形 45"/>
              <p:cNvSpPr/>
              <p:nvPr/>
            </p:nvSpPr>
            <p:spPr>
              <a:xfrm>
                <a:off x="680339" y="4774171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b="1" kern="0" dirty="0"/>
                  <a:t>Uttar Pradesh</a:t>
                </a:r>
              </a:p>
            </p:txBody>
          </p:sp>
          <p:sp>
            <p:nvSpPr>
              <p:cNvPr id="179" name="Text Box 16"/>
              <p:cNvSpPr txBox="1">
                <a:spLocks noChangeArrowheads="1"/>
              </p:cNvSpPr>
              <p:nvPr/>
            </p:nvSpPr>
            <p:spPr bwMode="auto">
              <a:xfrm>
                <a:off x="482153" y="5218385"/>
                <a:ext cx="1978393" cy="170336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Increase </a:t>
                </a:r>
                <a:r>
                  <a:rPr lang="en-US" sz="14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in Product X 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sales by 20%</a:t>
                </a:r>
                <a:endParaRPr lang="en-US" sz="1400" dirty="0">
                  <a:solidFill>
                    <a:srgbClr val="000000"/>
                  </a:solidFill>
                  <a:latin typeface="Segoe UI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increase in customer base</a:t>
                </a:r>
                <a:endParaRPr lang="en-US" sz="1400" dirty="0">
                  <a:solidFill>
                    <a:srgbClr val="000000"/>
                  </a:solidFill>
                  <a:latin typeface="Segoe UI" panose="020B0502040204020203" pitchFamily="34" charset="0"/>
                </a:endParaRPr>
              </a:p>
              <a:p>
                <a:pPr marL="117475" indent="-117475"/>
                <a:r>
                  <a:rPr lang="en-US" sz="1400" dirty="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Segoe UI" panose="020B0502040204020203" pitchFamily="34" charset="0"/>
                  </a:rPr>
                </a:br>
                <a:endParaRPr lang="en-US" sz="1400" dirty="0">
                  <a:solidFill>
                    <a:srgbClr val="000000"/>
                  </a:solidFill>
                  <a:latin typeface="Segoe UI" panose="020B0502040204020203" pitchFamily="34" charset="0"/>
                </a:endParaRPr>
              </a:p>
              <a:p>
                <a:r>
                  <a:rPr lang="en-US" sz="1400" dirty="0"/>
                  <a:t/>
                </a:r>
                <a:br>
                  <a:rPr lang="en-US" sz="1400" dirty="0"/>
                </a:br>
                <a:endParaRPr lang="en-US" altLang="zh-CN" sz="14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cxnSp>
          <p:nvCxnSpPr>
            <p:cNvPr id="180" name="肘形连接符 179"/>
            <p:cNvCxnSpPr>
              <a:stCxn id="181" idx="4"/>
              <a:endCxn id="183" idx="3"/>
            </p:cNvCxnSpPr>
            <p:nvPr/>
          </p:nvCxnSpPr>
          <p:spPr>
            <a:xfrm rot="5400000">
              <a:off x="2684949" y="4502726"/>
              <a:ext cx="614309" cy="651996"/>
            </a:xfrm>
            <a:prstGeom prst="bentConnector2">
              <a:avLst/>
            </a:prstGeom>
            <a:noFill/>
            <a:ln w="9525">
              <a:solidFill>
                <a:srgbClr val="C00000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181" name="Oval 25"/>
            <p:cNvSpPr>
              <a:spLocks noChangeArrowheads="1"/>
            </p:cNvSpPr>
            <p:nvPr/>
          </p:nvSpPr>
          <p:spPr bwMode="gray">
            <a:xfrm>
              <a:off x="3263690" y="4412749"/>
              <a:ext cx="108821" cy="10882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grpSp>
          <p:nvGrpSpPr>
            <p:cNvPr id="182" name="组合 181"/>
            <p:cNvGrpSpPr/>
            <p:nvPr/>
          </p:nvGrpSpPr>
          <p:grpSpPr>
            <a:xfrm>
              <a:off x="556447" y="4300957"/>
              <a:ext cx="2109658" cy="2251197"/>
              <a:chOff x="416520" y="4774171"/>
              <a:chExt cx="2109658" cy="2251197"/>
            </a:xfrm>
          </p:grpSpPr>
          <p:sp>
            <p:nvSpPr>
              <p:cNvPr id="183" name="圆角矩形 182"/>
              <p:cNvSpPr/>
              <p:nvPr/>
            </p:nvSpPr>
            <p:spPr>
              <a:xfrm>
                <a:off x="416520" y="4964087"/>
                <a:ext cx="2109658" cy="1290011"/>
              </a:xfrm>
              <a:prstGeom prst="roundRect">
                <a:avLst>
                  <a:gd name="adj" fmla="val 11361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184" name="圆角矩形 45"/>
              <p:cNvSpPr/>
              <p:nvPr/>
            </p:nvSpPr>
            <p:spPr>
              <a:xfrm>
                <a:off x="680339" y="4774171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b="1" kern="0" dirty="0"/>
                  <a:t>Maharashtra</a:t>
                </a:r>
              </a:p>
            </p:txBody>
          </p:sp>
          <p:sp>
            <p:nvSpPr>
              <p:cNvPr id="185" name="Text Box 16"/>
              <p:cNvSpPr txBox="1">
                <a:spLocks noChangeArrowheads="1"/>
              </p:cNvSpPr>
              <p:nvPr/>
            </p:nvSpPr>
            <p:spPr bwMode="auto">
              <a:xfrm>
                <a:off x="481277" y="5301819"/>
                <a:ext cx="1978393" cy="17235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Needs more salesforce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Product sales can be improved</a:t>
                </a:r>
              </a:p>
              <a:p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r>
                  <a:rPr lang="en-US" sz="1400" dirty="0"/>
                  <a:t/>
                </a:r>
                <a:br>
                  <a:rPr lang="en-US" sz="1400" dirty="0"/>
                </a:br>
                <a:endParaRPr lang="en-US" altLang="zh-CN" sz="14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cxnSp>
          <p:nvCxnSpPr>
            <p:cNvPr id="186" name="肘形连接符 185"/>
            <p:cNvCxnSpPr>
              <a:stCxn id="187" idx="0"/>
              <a:endCxn id="189" idx="1"/>
            </p:cNvCxnSpPr>
            <p:nvPr/>
          </p:nvCxnSpPr>
          <p:spPr>
            <a:xfrm rot="5400000" flipH="1" flipV="1">
              <a:off x="5539039" y="2119245"/>
              <a:ext cx="602967" cy="1695607"/>
            </a:xfrm>
            <a:prstGeom prst="bentConnector2">
              <a:avLst/>
            </a:prstGeom>
            <a:noFill/>
            <a:ln w="9525">
              <a:solidFill>
                <a:srgbClr val="C00000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187" name="Oval 25"/>
            <p:cNvSpPr>
              <a:spLocks noChangeArrowheads="1"/>
            </p:cNvSpPr>
            <p:nvPr/>
          </p:nvSpPr>
          <p:spPr bwMode="gray">
            <a:xfrm>
              <a:off x="4938308" y="3268531"/>
              <a:ext cx="108821" cy="10882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grpSp>
          <p:nvGrpSpPr>
            <p:cNvPr id="188" name="组合 187"/>
            <p:cNvGrpSpPr/>
            <p:nvPr/>
          </p:nvGrpSpPr>
          <p:grpSpPr>
            <a:xfrm>
              <a:off x="6688326" y="1830642"/>
              <a:ext cx="2109658" cy="1481755"/>
              <a:chOff x="416520" y="4774171"/>
              <a:chExt cx="2109658" cy="1481755"/>
            </a:xfrm>
          </p:grpSpPr>
          <p:sp>
            <p:nvSpPr>
              <p:cNvPr id="189" name="圆角矩形 188"/>
              <p:cNvSpPr/>
              <p:nvPr/>
            </p:nvSpPr>
            <p:spPr>
              <a:xfrm>
                <a:off x="416520" y="4964087"/>
                <a:ext cx="2109658" cy="1290011"/>
              </a:xfrm>
              <a:prstGeom prst="roundRect">
                <a:avLst>
                  <a:gd name="adj" fmla="val 11361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190" name="圆角矩形 45"/>
              <p:cNvSpPr/>
              <p:nvPr/>
            </p:nvSpPr>
            <p:spPr>
              <a:xfrm>
                <a:off x="680339" y="4774171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b="1" kern="0" dirty="0"/>
                  <a:t>Bihar</a:t>
                </a:r>
              </a:p>
            </p:txBody>
          </p:sp>
          <p:sp>
            <p:nvSpPr>
              <p:cNvPr id="191" name="Text Box 16"/>
              <p:cNvSpPr txBox="1">
                <a:spLocks noChangeArrowheads="1"/>
              </p:cNvSpPr>
              <p:nvPr/>
            </p:nvSpPr>
            <p:spPr bwMode="auto">
              <a:xfrm>
                <a:off x="481277" y="5301819"/>
                <a:ext cx="1978393" cy="9541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Low reach in rural areas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Product Z sales are low</a:t>
                </a:r>
              </a:p>
            </p:txBody>
          </p:sp>
        </p:grpSp>
        <p:cxnSp>
          <p:nvCxnSpPr>
            <p:cNvPr id="192" name="肘形连接符 191"/>
            <p:cNvCxnSpPr>
              <a:stCxn id="193" idx="4"/>
              <a:endCxn id="195" idx="1"/>
            </p:cNvCxnSpPr>
            <p:nvPr/>
          </p:nvCxnSpPr>
          <p:spPr>
            <a:xfrm rot="16200000" flipH="1">
              <a:off x="5512314" y="3599750"/>
              <a:ext cx="497389" cy="981510"/>
            </a:xfrm>
            <a:prstGeom prst="bentConnector2">
              <a:avLst/>
            </a:prstGeom>
            <a:noFill/>
            <a:ln w="9525">
              <a:solidFill>
                <a:srgbClr val="C00000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193" name="Oval 25"/>
            <p:cNvSpPr>
              <a:spLocks noChangeArrowheads="1"/>
            </p:cNvSpPr>
            <p:nvPr/>
          </p:nvSpPr>
          <p:spPr bwMode="gray">
            <a:xfrm>
              <a:off x="5215842" y="3732990"/>
              <a:ext cx="108821" cy="10882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grpSp>
          <p:nvGrpSpPr>
            <p:cNvPr id="194" name="组合 193"/>
            <p:cNvGrpSpPr/>
            <p:nvPr/>
          </p:nvGrpSpPr>
          <p:grpSpPr>
            <a:xfrm>
              <a:off x="6251763" y="3504278"/>
              <a:ext cx="2109658" cy="1603555"/>
              <a:chOff x="416520" y="4774171"/>
              <a:chExt cx="2109658" cy="1603555"/>
            </a:xfrm>
          </p:grpSpPr>
          <p:sp>
            <p:nvSpPr>
              <p:cNvPr id="195" name="圆角矩形 194"/>
              <p:cNvSpPr/>
              <p:nvPr/>
            </p:nvSpPr>
            <p:spPr>
              <a:xfrm>
                <a:off x="416520" y="4964087"/>
                <a:ext cx="2109658" cy="1290011"/>
              </a:xfrm>
              <a:prstGeom prst="roundRect">
                <a:avLst>
                  <a:gd name="adj" fmla="val 11361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196" name="圆角矩形 45"/>
              <p:cNvSpPr/>
              <p:nvPr/>
            </p:nvSpPr>
            <p:spPr>
              <a:xfrm>
                <a:off x="680339" y="4774171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b="1" kern="0" dirty="0"/>
                  <a:t>West Bengal</a:t>
                </a:r>
              </a:p>
            </p:txBody>
          </p:sp>
          <p:sp>
            <p:nvSpPr>
              <p:cNvPr id="197" name="Text Box 16"/>
              <p:cNvSpPr txBox="1">
                <a:spLocks noChangeArrowheads="1"/>
              </p:cNvSpPr>
              <p:nvPr/>
            </p:nvSpPr>
            <p:spPr bwMode="auto">
              <a:xfrm>
                <a:off x="482152" y="5208175"/>
                <a:ext cx="1978393" cy="116955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Improvement in Product Y </a:t>
                </a:r>
                <a:r>
                  <a:rPr lang="en-US" sz="1400" dirty="0" smtClean="0"/>
                  <a:t>sales by 10%</a:t>
                </a:r>
                <a:endParaRPr lang="en-US" sz="14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Needs more sales force</a:t>
                </a:r>
              </a:p>
            </p:txBody>
          </p:sp>
        </p:grpSp>
        <p:cxnSp>
          <p:nvCxnSpPr>
            <p:cNvPr id="198" name="肘形连接符 197"/>
            <p:cNvCxnSpPr>
              <a:stCxn id="199" idx="4"/>
              <a:endCxn id="201" idx="1"/>
            </p:cNvCxnSpPr>
            <p:nvPr/>
          </p:nvCxnSpPr>
          <p:spPr>
            <a:xfrm rot="16200000" flipH="1">
              <a:off x="3225170" y="4548985"/>
              <a:ext cx="1746930" cy="525090"/>
            </a:xfrm>
            <a:prstGeom prst="bentConnector2">
              <a:avLst/>
            </a:prstGeom>
            <a:noFill/>
            <a:ln w="9525">
              <a:solidFill>
                <a:srgbClr val="C00000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199" name="Oval 25"/>
            <p:cNvSpPr>
              <a:spLocks noChangeArrowheads="1"/>
            </p:cNvSpPr>
            <p:nvPr/>
          </p:nvSpPr>
          <p:spPr bwMode="gray">
            <a:xfrm>
              <a:off x="3781679" y="3829244"/>
              <a:ext cx="108821" cy="10882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grpSp>
          <p:nvGrpSpPr>
            <p:cNvPr id="200" name="组合 199"/>
            <p:cNvGrpSpPr/>
            <p:nvPr/>
          </p:nvGrpSpPr>
          <p:grpSpPr>
            <a:xfrm>
              <a:off x="4361180" y="4850073"/>
              <a:ext cx="2109658" cy="1479927"/>
              <a:chOff x="416520" y="4774171"/>
              <a:chExt cx="2109658" cy="1479927"/>
            </a:xfrm>
          </p:grpSpPr>
          <p:sp>
            <p:nvSpPr>
              <p:cNvPr id="201" name="圆角矩形 200"/>
              <p:cNvSpPr/>
              <p:nvPr/>
            </p:nvSpPr>
            <p:spPr>
              <a:xfrm>
                <a:off x="416520" y="4964087"/>
                <a:ext cx="2109658" cy="1290011"/>
              </a:xfrm>
              <a:prstGeom prst="roundRect">
                <a:avLst>
                  <a:gd name="adj" fmla="val 11361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202" name="圆角矩形 45"/>
              <p:cNvSpPr/>
              <p:nvPr/>
            </p:nvSpPr>
            <p:spPr>
              <a:xfrm>
                <a:off x="680339" y="4774171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b="1" kern="0" dirty="0"/>
                  <a:t>Madhya Pradesh</a:t>
                </a:r>
              </a:p>
            </p:txBody>
          </p:sp>
          <p:sp>
            <p:nvSpPr>
              <p:cNvPr id="203" name="Text Box 16"/>
              <p:cNvSpPr txBox="1">
                <a:spLocks noChangeArrowheads="1"/>
              </p:cNvSpPr>
              <p:nvPr/>
            </p:nvSpPr>
            <p:spPr bwMode="auto">
              <a:xfrm>
                <a:off x="481277" y="5301819"/>
                <a:ext cx="1978393" cy="7386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Good media outreach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Product sales </a:t>
                </a:r>
                <a:r>
                  <a:rPr lang="en-US" sz="1400" dirty="0" smtClean="0"/>
                  <a:t>have increased by 3%</a:t>
                </a:r>
                <a:endParaRPr lang="en-US" sz="1400" dirty="0"/>
              </a:p>
            </p:txBody>
          </p:sp>
        </p:grpSp>
      </p:grp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265254147"/>
              </p:ext>
            </p:extLst>
          </p:nvPr>
        </p:nvGraphicFramePr>
        <p:xfrm>
          <a:off x="6990871" y="1333730"/>
          <a:ext cx="5990634" cy="4856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42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149497948"/>
              </p:ext>
            </p:extLst>
          </p:nvPr>
        </p:nvGraphicFramePr>
        <p:xfrm>
          <a:off x="5400674" y="3857624"/>
          <a:ext cx="6272213" cy="3091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41328966"/>
              </p:ext>
            </p:extLst>
          </p:nvPr>
        </p:nvGraphicFramePr>
        <p:xfrm>
          <a:off x="299424" y="3920596"/>
          <a:ext cx="4443412" cy="2894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260531369"/>
              </p:ext>
            </p:extLst>
          </p:nvPr>
        </p:nvGraphicFramePr>
        <p:xfrm>
          <a:off x="299424" y="696569"/>
          <a:ext cx="11508377" cy="3224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80" y="187935"/>
            <a:ext cx="10497845" cy="5086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Sales Report Card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629590" y="5275051"/>
            <a:ext cx="1005840" cy="1540084"/>
          </a:xfrm>
          <a:prstGeom prst="ellipse">
            <a:avLst/>
          </a:prstGeom>
          <a:noFill/>
          <a:ln w="222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44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1738" y="-315569"/>
            <a:ext cx="942022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Results of previous Action Items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7" y="641890"/>
            <a:ext cx="9120275" cy="245449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9480259" y="641890"/>
            <a:ext cx="2574268" cy="43205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STATUS: Completed</a:t>
            </a:r>
            <a:endParaRPr lang="en-US" sz="2000" b="1" dirty="0">
              <a:solidFill>
                <a:srgbClr val="00B050"/>
              </a:solidFill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330124999"/>
              </p:ext>
            </p:extLst>
          </p:nvPr>
        </p:nvGraphicFramePr>
        <p:xfrm>
          <a:off x="9480259" y="1280726"/>
          <a:ext cx="2574268" cy="1710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95362" y="3197843"/>
            <a:ext cx="8356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We achieved a </a:t>
            </a:r>
            <a:r>
              <a:rPr lang="en-US" sz="1600" b="1" dirty="0" smtClean="0">
                <a:solidFill>
                  <a:srgbClr val="FF0000"/>
                </a:solidFill>
              </a:rPr>
              <a:t>4.12</a:t>
            </a:r>
            <a:r>
              <a:rPr lang="en-US" sz="1600" b="1" dirty="0" smtClean="0">
                <a:solidFill>
                  <a:srgbClr val="00B050"/>
                </a:solidFill>
              </a:rPr>
              <a:t> percent increase in total sales due to switching the stock to digital platform. 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6" y="3637852"/>
            <a:ext cx="9120275" cy="2395613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9462088" y="3637852"/>
            <a:ext cx="2610610" cy="45734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STATUS: Completed</a:t>
            </a:r>
            <a:endParaRPr lang="en-US" sz="2000" b="1" dirty="0">
              <a:solidFill>
                <a:srgbClr val="00B050"/>
              </a:solidFill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778728026"/>
              </p:ext>
            </p:extLst>
          </p:nvPr>
        </p:nvGraphicFramePr>
        <p:xfrm>
          <a:off x="9480259" y="4259792"/>
          <a:ext cx="2574268" cy="1710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934355" y="6236375"/>
            <a:ext cx="5878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The </a:t>
            </a:r>
            <a:r>
              <a:rPr lang="en-US" sz="1600" b="1" dirty="0" smtClean="0">
                <a:solidFill>
                  <a:srgbClr val="0070C0"/>
                </a:solidFill>
              </a:rPr>
              <a:t>Pack of 2</a:t>
            </a:r>
            <a:r>
              <a:rPr lang="en-US" sz="1600" b="1" dirty="0" smtClean="0">
                <a:solidFill>
                  <a:srgbClr val="00B050"/>
                </a:solidFill>
              </a:rPr>
              <a:t>, and</a:t>
            </a:r>
            <a:r>
              <a:rPr lang="en-US" sz="1600" b="1" dirty="0" smtClean="0">
                <a:solidFill>
                  <a:srgbClr val="0070C0"/>
                </a:solidFill>
              </a:rPr>
              <a:t> A+B </a:t>
            </a:r>
            <a:r>
              <a:rPr lang="en-US" sz="1600" b="1" dirty="0" smtClean="0">
                <a:solidFill>
                  <a:srgbClr val="00B050"/>
                </a:solidFill>
              </a:rPr>
              <a:t>offers led to a </a:t>
            </a:r>
            <a:r>
              <a:rPr lang="en-US" sz="1600" b="1" dirty="0" smtClean="0">
                <a:solidFill>
                  <a:srgbClr val="FF0000"/>
                </a:solidFill>
              </a:rPr>
              <a:t>1.05</a:t>
            </a:r>
            <a:r>
              <a:rPr lang="en-US" sz="1600" b="1" dirty="0" smtClean="0">
                <a:solidFill>
                  <a:srgbClr val="00B050"/>
                </a:solidFill>
              </a:rPr>
              <a:t> percent increase in sales</a:t>
            </a: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00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223084" y="198880"/>
            <a:ext cx="2574268" cy="4320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STATUS: Pending</a:t>
            </a:r>
            <a:endParaRPr lang="en-US" sz="2000" b="1" dirty="0">
              <a:solidFill>
                <a:srgbClr val="FFFF00"/>
              </a:solidFill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05465101"/>
              </p:ext>
            </p:extLst>
          </p:nvPr>
        </p:nvGraphicFramePr>
        <p:xfrm>
          <a:off x="9223084" y="880191"/>
          <a:ext cx="2574268" cy="1710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7300" y="2839783"/>
            <a:ext cx="8229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</a:rPr>
              <a:t>On completion we expect to see a </a:t>
            </a:r>
            <a:r>
              <a:rPr lang="en-US" sz="1600" b="1" dirty="0" smtClean="0">
                <a:solidFill>
                  <a:srgbClr val="FF0000"/>
                </a:solidFill>
              </a:rPr>
              <a:t>1.98</a:t>
            </a:r>
            <a:r>
              <a:rPr lang="en-US" sz="1600" b="1" dirty="0" smtClean="0">
                <a:solidFill>
                  <a:srgbClr val="FFC000"/>
                </a:solidFill>
              </a:rPr>
              <a:t> percent increase in sales in the </a:t>
            </a:r>
            <a:r>
              <a:rPr lang="en-US" sz="1600" b="1" dirty="0" smtClean="0">
                <a:solidFill>
                  <a:srgbClr val="FF0000"/>
                </a:solidFill>
              </a:rPr>
              <a:t>north and south </a:t>
            </a:r>
            <a:r>
              <a:rPr lang="en-US" sz="1600" b="1" dirty="0" smtClean="0">
                <a:solidFill>
                  <a:srgbClr val="FFC000"/>
                </a:solidFill>
              </a:rPr>
              <a:t>regions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7300" y="6020344"/>
            <a:ext cx="1040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Click </a:t>
            </a:r>
            <a:r>
              <a:rPr lang="en-US" sz="2000" dirty="0" smtClean="0">
                <a:solidFill>
                  <a:srgbClr val="FF0000"/>
                </a:solidFill>
              </a:rPr>
              <a:t>here</a:t>
            </a:r>
            <a:r>
              <a:rPr lang="en-US" sz="2000" dirty="0" smtClean="0">
                <a:solidFill>
                  <a:srgbClr val="002060"/>
                </a:solidFill>
              </a:rPr>
              <a:t> to see the complete report analysis or ask </a:t>
            </a:r>
            <a:r>
              <a:rPr lang="en-US" sz="2000" dirty="0" err="1" smtClean="0">
                <a:solidFill>
                  <a:srgbClr val="002060"/>
                </a:solidFill>
              </a:rPr>
              <a:t>CrystalBall</a:t>
            </a:r>
            <a:r>
              <a:rPr lang="en-US" sz="2000" dirty="0" smtClean="0">
                <a:solidFill>
                  <a:srgbClr val="002060"/>
                </a:solidFill>
              </a:rPr>
              <a:t> to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“Show me the Sales Score Card”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5" y="5729159"/>
            <a:ext cx="1163715" cy="9824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40" y="198880"/>
            <a:ext cx="8794794" cy="239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Grid"/>
  <p:tag name="SMARTISVISIBLE" val="{@GridOn}=Yes"/>
  <p:tag name="SMARTLOCKSHAPE" val="Yes"/>
  <p:tag name="SMARTGRID" val="Y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dividertocplacehold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TYPE" val="Section"/>
  <p:tag name="SMARTDIVIDERTEXT" val="Section"/>
  <p:tag name="SMARTDIVIDERTOCSTYLE" val="Section TOC"/>
  <p:tag name="SMARTDIVIDERLEVEL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dividertocplacehold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HOW EXECUTIVE SUMMARY" val="No"/>
  <p:tag name="SMARTDIVIDERTYPE" val="Section"/>
  <p:tag name="SMARTDIVIDERTEXT" val="Section"/>
  <p:tag name="SMARTDIVIDERTOCSTYLE" val="Section TOC"/>
  <p:tag name="SMARTDIVIDERLEVEL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BusinessUnitCoverText}"/>
  <p:tag name="SMARTREAD" val="{@BusinessUnitCoverText}"/>
  <p:tag name="SMARTOBJECT" val="Descriptor Large Title and Subtitle v.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Default Cover v.3"/>
  <p:tag name="SMARTLINKEDSHAPEID" val="SideBa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LINKEDSHAPEID" val="SideBar"/>
  <p:tag name="SMARTOBJECT" val="Draft stamp Default Cover v.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LINKEDSHAPEID" val="SideBar"/>
  <p:tag name="SMARTOBJECT" val="Report date Default Cover v.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BusinessUnitCoverText}"/>
  <p:tag name="SMARTREAD" val="{@BusinessUnitCoverText}"/>
  <p:tag name="SMARTOBJECT" val="Descriptor Large Title and Subtitle v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Default Cover v.3"/>
  <p:tag name="SMARTLINKEDSHAPEID" val="SideBa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LINKEDSHAPEID" val="SideBar"/>
  <p:tag name="SMARTOBJECT" val="Draft stamp Default Cover v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LINKEDSHAPEID" val="SideBar"/>
  <p:tag name="SMARTOBJECT" val="Report date Default Cover v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heme/theme1.xml><?xml version="1.0" encoding="utf-8"?>
<a:theme xmlns:a="http://schemas.openxmlformats.org/drawingml/2006/main" name="Non-branded Theme">
  <a:themeElements>
    <a:clrScheme name="Non-Brande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0000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Non-Branded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n-branded Theme" id="{CF1F50EC-A457-45B7-95AA-421C0E2416E9}" vid="{0B7CBF24-3A20-4AF6-85C2-BDDE7AE7F5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Non-branded Theme</Template>
  <TotalTime>3035</TotalTime>
  <Words>245</Words>
  <Application>Microsoft Office PowerPoint</Application>
  <PresentationFormat>Widescreen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微软雅黑</vt:lpstr>
      <vt:lpstr>宋体</vt:lpstr>
      <vt:lpstr>Aharoni</vt:lpstr>
      <vt:lpstr>Arial</vt:lpstr>
      <vt:lpstr>Calibri</vt:lpstr>
      <vt:lpstr>Calibri Light</vt:lpstr>
      <vt:lpstr>等线</vt:lpstr>
      <vt:lpstr>等线 Light</vt:lpstr>
      <vt:lpstr>Georgia</vt:lpstr>
      <vt:lpstr>Segoe UI</vt:lpstr>
      <vt:lpstr>Times New Roman</vt:lpstr>
      <vt:lpstr>Wingdings</vt:lpstr>
      <vt:lpstr>Non-branded Theme</vt:lpstr>
      <vt:lpstr>Office Theme</vt:lpstr>
      <vt:lpstr>Product Co Quarterly Review</vt:lpstr>
      <vt:lpstr>Agenda</vt:lpstr>
      <vt:lpstr>PowerPoint Presentation</vt:lpstr>
      <vt:lpstr>Sales Demographics by Region and Market </vt:lpstr>
      <vt:lpstr>Sales Report Card</vt:lpstr>
      <vt:lpstr>PowerPoint Presentation</vt:lpstr>
      <vt:lpstr>Results of previous Action Items</vt:lpstr>
      <vt:lpstr>PowerPoint Presentation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 Grandhi</dc:creator>
  <cp:lastModifiedBy>Hemanth Grandhi</cp:lastModifiedBy>
  <cp:revision>42</cp:revision>
  <dcterms:created xsi:type="dcterms:W3CDTF">2019-06-24T08:31:45Z</dcterms:created>
  <dcterms:modified xsi:type="dcterms:W3CDTF">2019-07-04T06:32:14Z</dcterms:modified>
</cp:coreProperties>
</file>