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27.39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8956 4436 294 0,'-4'-5'50'0,"2"-3"1"0,-4 0-35 16,-2 0 8-16,5-1-8 0,-3 0 1 0,3-1 7 15,-1 1-1-15,-1 3 16 0,3-5 8 16,-1 0 8-16,1 3-6 0,0 2 14 0,2-3 0 15,-2 1-3-15,2 2-5 0,0 1-12 16,-2 0 6-16,2 2-10 0,0-1 1 16,-2 0-6-16,2 4-4 0,0-8-9 15,0 8 2-15,0-7 5 0,0 5-11 0,0 2 6 16,0 0 2-16,0 0 3 0,0-4-5 16,0 4 1-16,0 0 12 0,0 0-8 0,2 16 3 15,0-5 15-15,0 2 1 0,0 5 4 16,1 7 0-16,1 11 6 0,3 5-2 15,-2 13 1-15,3 5 4 0,-1 6-1 0,3 6 0 16,-1 5-2-16,4 27 0 0,1 5 6 16,1 9 1-16,3 5 0 0,1 6 1 0,-1 2-1 15,0-2 1-15,2 5 5 0,3 0-15 16,0-2-1-16,1 2-2 0,0 1 3 0,2-7-7 16,1 1 0-16,5 65 3 15,125 438-894 1,-136-545 912-16,4 9-267 0,-3 0 225 15,3-1 14-15,-2 3 22 0,-4 0-98 0,-4-3 36 16,-3-21 103-16,-1 0-168 0,-1-1 58 16,-3 0 80-16,3-4 39 0,-3-4 59 15,3-4-347-15,-5-5 287 0,2-11-52 0,0 6-109 16,1-10 265-16,-1-4-460 0,-1-2 246 16,0-2 95-16,-1-6 99 0,-1-7-505 15,0-2 501-15,0-2-161 0,-1 1 45 16,0-4-310-16,-1 0 213 0,2-2-120 15,-3 1-178-15,1-3 122 0,2 1-451 16,1-3-193-16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5.49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10118 5782 574 0,'-18'2'-196'16,"3"-1"67"-16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18.88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4112 13939 1140 0,'-8'-11'-54'15,"4"4"14"-15,-1 2 14 0,1 1 12 16,2 0 5-16,0 2 0 0,2 2-4 0,-5-5 4 15,5 5 2-15,0 0 6 0,0 0 1 16,-7 7 18-16,5 3 10 0,2 2 9 0,2 8-1 16,2 4 11-16,1 12-4 0,2 6 2 15,2 9 3-15,5 2-5 0,1 5-4 0,1 0 0 16,-2 3-5-16,-3 0-4 0,3 3-2 16,-1-1-1-16,3 0-5 0,-3 1-1 0,-1-4-1 15,-1-2-2-15,0-3 2 16,-1-4-2-16,1-12 0 0,-3-2-5 0,2-4-2 15,-5-7-2-15,1-8 2 0,0 0-2 16,-1-3 5-16,3-1 0 0,-4-3 7 0,3-3 5 16,-1 0-2-16,5 1 3 0,1-5 0 15,-1 0 0-15,5-4-2 0,1 0-1 0,7-4-1 16,1 1-2-16,8-5-5 0,-5 3-1 16,-3 0-5-16,-1 0-18 0,12-4-18 0,-13 4-22 15,2 1-24-15,-7 2-19 0,0-2-15 16,0 1-16-16,1 2-12 0,-6-2-35 0,2 0-249 15,-1-3 72-15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19.11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4889 14451 1124 0,'0'0'-11'15,"0"0"-6"-15,0 0-13 0,0 0 20 0,4 15 6 16,1-1 20-16,-1 5 15 0,5 10 20 16,5 2 7-16,-1 3 4 0,5 6-7 15,3-1-3-15,-3 3-4 0,4-2 3 16,-1 3-8-16,-4-2-5 0,-2-8-4 0,0-2-6 16,-1-2-21-16,-3 0-30 0,-2-8-34 15,-3-3-27-15,2-5-32 0,-4-3-29 0,0-3-264 16,-3-3 81-16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19.2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4940 14219 1385 0,'-11'-15'82'0,"0"1"-10"16,-1 1-24-16,1 2-24 0,2 3-19 15,-2-1-34-15,0 4-42 0,2 4-29 16,-3-1-30-16,1 0-36 0,2 4-215 0,-1 1 106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0.20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5472 14190 1031 0,'0'0'-29'0,"0"0"-3"15,0 0 6-15,0 0 6 0,0 0 2 0,-27 7-2 16,15 0 12-16,1 3 0 0,-2 3 8 16,-1 1 4-16,0 11 0 0,4-2 6 0,-2 6 0 15,5 6 0-15,5-1 10 0,0 2-5 16,10 0-6-16,-5 2 4 0,7 0-9 0,2-4-5 15,2-3 0-15,2-2-4 0,4-1-4 16,-4-4 12-16,6-6-13 0,-6-3-4 0,0-6-6 16,-1-2-4-16,-2-1-5 15,0-6-5-15,0 0-7 0,-1-6-6 0,-1-1 0 16,0-2 8-16,0-6 1 0,-4-1-1 16,0-3 12-16,-3-2 6 0,-2-4 5 0,1 2 5 15,-3-1 9-15,-3 0 2 0,-1-1 12 16,1 4 5-16,-1 0 14 0,0 0 16 15,2 3 10-15,-1 2 9 0,-1 1 4 0,2 1 3 16,-3 4-4-16,5 1-10 0,-1 0 3 16,1 3-14-16,-2-3-7 0,2 5-7 0,0 4-1 15,3-2-4-15,-3 2-4 0,13 10 3 16,-6 4-3-16,10 9-2 0,-2 5 11 0,8 9-10 16,2 5-4-16,-3 3-3 15,5-2 2-15,-2 2-5 0,2 2-2 0,-4 1-4 16,2 2 4-16,1-2-2 0,1-1 0 15,-4 0-2-15,0-5 5 0,-3-1-5 0,-4-12 0 16,0-3 0-16,-3-5-4 0,-6-5 0 16,0-4 8-16,2-4 12 0,-4 0 5 0,3-3-1 15,-3-4-5-15,2-1-1 0,2-6-3 16,-2 0-1-16,2-8-1 0,3-3 6 0,1-13-3 16,-2-2-1-16,1-4 4 0,-2-3-6 15,-3-11-1-15,1-3-1 0,0-1-3 0,-5-2-1 16,-1 0 4-16,0 1-7 0,-2 8 1 15,0 1-1-15,0 0-2 0,-2 3 4 0,0 2 5 16,1 4 2-16,-1 2 6 16,0 7 5-16,2 8-3 0,0 1 2 0,0 2-4 15,0 5-2-15,-2-1-2 0,2 5-9 16,0 0 1-16,0 1-3 0,0 5 1 0,0 2-4 16,0 0 2-16,7 15-3 0,-3 1 1 15,4 4 6-15,5 11-6 0,-3 1-2 0,5-2-1 16,-4 0 1-16,4 1 0 0,-1-8 2 15,-1-2-1-15,-1-3 1 0,-1-5 1 0,-2-3-7 16,3-1 3-16,-1-4-2 0,-3-4-3 16,8-1 0-16,-4-5-6 0,4-3 4 0,-1-8-7 15,4-8 0-15,1-7 7 16,-5-1-3-16,6-11-1 0,-5-2 3 0,0 11 5 16,-3 3 10-16,1 2 10 0,-7 5 6 15,3 8 5-15,-5 1-1 0,0 5-2 0,-2-1-7 16,1 5 1-16,0 2-6 0,-4 4 1 15,0 0 2-15,0 0 4 0,27 16 1 0,-18-4-2 16,4 1-1-16,6 10-1 0,1-1-3 16,-6 1-1-16,8-2-4 0,-3 2-20 0,-1-3-29 15,4 1-44-15,-4-2-54 0,2-7-63 16,-5 0-123-16,0-5-292 0,1-3-113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0.3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7019 13979 1749 0,'1'-5'5'0,"-1"2"6"0,0 3-15 16,0 0 0-16,0 0 0 0,0 0 6 16,10 15 0-16,-7-3-2 0,2 2 0 0,2 7 4 15,1-1 0-15,1 10-1 0,5-2-3 16,1 0 6-16,0 1-33 0,-2-3-34 0,-1-4-40 15,-2-3-47-15,-3-2-114 16,0-1-138-16,0-3 89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0.58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7180 13647 1285 0,'-7'-20'99'0,"1"2"-14"16,1 6-11-16,-2 2-21 0,4 1-26 15,-3 2-39-15,4 2-27 0,0 4-23 0,-3 0-19 16,5 1-31-16,0 0-44 16,-14 4-239-16,10 0 93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0.97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7489 13814 1076 0,'0'4'-8'0,"-4"0"-2"0,4 2 9 15,-2 3-7-15,0 3 8 0,2 5 1 16,0 0 3-16,2 8 2 0,0-1 14 15,6 8 2-15,4 2 6 0,-3-5 13 0,6 4-4 16,0-4 2-16,7-2-2 0,0 0 1 16,4-4-9-16,-1-2 1 0,4-4-8 0,-2-2-9 15,3-4-11-15,-5-4-5 0,-1-5-11 16,-1-4-5-16,13-5 0 0,-1-4-2 0,0-4 1 16,3-11-6-16,-4-3 5 0,-4-6 4 15,-3-3 2-15,-2 1-3 0,-7-5-3 0,-4 7 14 16,-3 3-3-16,-5 1 18 0,-2 4 14 15,-6 4 7-15,0 1-3 0,-2 0 6 0,-3 1 5 16,-2 1-9-16,-3 2-2 16,-10-2-4-16,6 6-4 0,-2 2-7 0,2 3 3 15,0 4-1-15,-1 2-6 0,3 1-17 16,-2 2-10-16,-4 3-19 0,4 2-23 0,-6 3-23 16,-6 3-35-16,8 0-85 0,4-1-115 15,2-3 165-15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1.26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8138 13058 868 0,'4'-22'11'0,"1"5"13"0,-4 4 11 16,1 0-11-16,-2 3 3 0,0 4 5 15,2 0-6-15,-2 1 3 0,0 5 8 16,-2-2 10-16,2 2 9 0,-2 13 14 0,2 0 10 16,0 11 3-16,2 15 0 0,2 5-10 15,3 12-8-15,3 5-5 0,0 2-5 0,1 0-5 16,5-1-4-16,-2-2-8 0,6-2 1 16,-4-3-7-16,6-2-8 0,-4-2-12 15,3-4-12-15,1-2-12 0,-6-5-24 0,2-10-31 16,-3 1-42-16,-2-6-31 0,2-1-55 15,1-5-304-15,-5-6-5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1.6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9399 13433 1544 0,'16'-23'70'0,"-7"6"-6"0,-1 3-15 0,-5 1-11 16,2 5-4-16,-3-2-6 0,-2 3-5 15,-2-1-4-15,-5 2 0 0,-4-2-3 0,-6 3-4 16,-3 0 3-16,-4 5-7 0,1 0 2 16,-2 3-4-16,3 4 0 0,-5 6 4 0,4-2-3 15,0 8-2-15,5 3 7 0,0 4-8 16,5 1 2-16,3 2-4 0,6 6-1 0,3-6-1 15,2-3 3-15,3 9-2 0,4 2 4 16,3-1-8-16,-1 0 0 0,0-2-1 0,-1 1-4 16,-1-1-8-16,-7-9 2 0,-1-1-3 15,-1-2 6-15,-5 0-5 0,-1-2 7 16,-4-3-2-16,-2 0-2 0,-8 2 3 16,3-7-2-16,-2-2 2 0,-1-3-6 0,-1-3-18 15,-7-1-31-15,-11-5-36 0,-6-1-34 16,-2-4-53-16,-6-3-262 0,-2-1 43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1.9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8104 13716 1182 0,'0'-4'-47'0,"0"4"9"16,-2-7 13-16,-1 2 21 0,-3 0 16 0,2 1 4 15,-6-1 13-15,3 0 9 0,-4 1 2 16,-3 1-8-16,-1 3-2 0,-4 0-3 0,-3 2 0 15,-3 1-10-15,-12 7-10 0,-3-1-28 16,0 5-18-16,-6 5-17 0,1 5-15 16,-2-1-30-16,2 8-32 0,-1-1-181 15,3 3 170-15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5.5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9959 5790 463 0,'-15'0'-158'0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3.80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4244 16192 760 0,'3'-8'-70'0,"-1"5"8"0,-2-2 7 16,0 5 15-16,4-5 13 0,-4 5 19 15,0 0 16-15,2-10 19 0,-1 5 19 0,-1 5 17 16,0 0 5-16,0 0 10 0,0-9 3 16,0 9 6-16,0-5-2 0,0 5 1 15,0 0-6-15,-1-9-4 0,1 9-2 0,0 0-4 16,0 0 1-16,-4-9-3 0,4 9-3 16,0 0-3-16,0 0-6 0,-4-6-7 0,4 6-1 15,0 0-9-15,-3-6-5 0,3 6-3 16,0 0-4-16,-13-3-2 0,13 3-4 0,0 0-2 15,-12 0-1-15,12 0 0 16,-16 2-6-16,16-2-1 0,-19 3 2 0,7 1-5 16,-1-1 3-16,1 0-5 0,-6 3-1 15,3-3 1-15,-1 1 0 0,2 2-4 0,-2-2 2 16,3 3 1-16,-1-2-1 0,1 0 0 16,1 0 0-16,3 0-6 0,0-2 6 15,1 3-4-15,-2-2 0 0,3 1 1 0,1-2 1 16,-1 0-2-16,0 3 1 0,0-4-1 15,1 5-3-15,-1-2 2 0,2 4-2 0,-2-2 2 16,2 2-1-16,-3 3 4 0,4 0-2 16,-3 1-1-16,1 3 2 0,-2 3-1 0,5-3 0 15,-1 2 5-15,0 0-6 0,0-4 2 16,3 4-1-16,-2-5 1 0,1 1-1 16,4 0 0-16,-2-4 1 0,0 1 1 15,4-3-2-15,-2 2 3 0,2-3-3 0,2-1 4 16,1 0 0-16,5 1 1 0,3-1-2 15,0-2 0-15,2 2 5 0,2-1 0 0,2 0-4 16,0 0 0-16,0 2-4 0,0-1 0 16,0 3-1-16,-2 0 3 0,0 0-2 15,-4 2 3-15,0 0-3 0,-1 1-4 0,-3 0 3 16,-2 0 1-16,-2 2 1 0,-5-1-2 16,0 1 1-16,-2-1 2 0,-4 7-2 0,-5-2-2 15,-2-1 1-15,-5 6 3 16,-4-3-2-16,-3-1 3 0,-2-1-5 0,-1-4 3 15,0 3-10-15,-5-4-15 0,6-3-19 16,-7 0-13-16,1-1-23 0,3-6-24 0,1-1-30 16,4-2-19-16,4-2-36 0,-4-3-304 15,2-3 1-15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4.19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4346 15798 1287 0,'9'-11'-14'0,"1"1"11"0,2 1-2 15,-3 0 2-15,5 2-1 0,-1-2-3 16,0 3 2-16,2 0 2 0,5 2 4 0,-2 0 14 16,3 3 7-16,1 2 19 0,4 5 0 15,10 3 7-15,10 11-6 0,-2 7 9 16,-1 0-3-16,0 9-1 0,-2 6-4 16,-4 2 0-16,-1 6-7 0,-6 3-5 15,-3 2 0-15,-8 1 0 0,-4 2-5 0,-5 1-2 16,-6-1 0-16,-8-1-7 0,-4 0-2 15,-3-7 0-15,-5 3-2 0,-4-7-2 0,-2-1-9 16,-1-3-10-16,-3 1-24 0,-5-3-25 16,-3 1-14-16,-2-4-25 0,-2-3-31 0,-4-1-17 15,-2-4-28-15,1-1-255 0,-2-6 64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5.90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6341 15440 1219 0,'1'-5'16'0,"1"-1"2"0,0 0-3 0,0 1 11 16,0-1 6-16,1 2 5 0,-3 0 5 15,0-1-1-15,2 0 0 0,-2 0 2 16,2 2 6-16,-2 3-1 0,0-7 5 0,0 3-3 16,0 4-5-16,0-7-6 0,0 7-5 15,-2-6-1-15,2 6-6 0,0 0-4 16,0 0 0-16,-16 6-5 0,4 1 1 15,-7 5-7-15,-8 9 3 0,-9 9-3 0,0 3-4 16,-2 4 1-16,0 5-3 0,0-1-6 16,5 7 4-16,-1 2 1 0,9-1 2 0,2 3-3 15,9 1 1-15,3-1-2 0,9-10 0 16,2 0-1-16,9-1 6 0,2-3-6 0,12 3 1 16,4-2 2-16,0-4-7 0,7-3-2 15,-7-11-12-15,4-4-19 0,1-2-15 0,5-5-24 16,-3-3-24-16,-3-3-13 0,-1-3-11 15,6-4-5-15,0-6-5 0,0-3-2 16,-3-2-274-16,-1-5 81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6.31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6687 16015 1004 0,'14'-22'-61'0,"-3"2"24"16,-2 3 25-16,1 4 20 0,-6-1 28 0,2 3 18 16,-3-1 7-16,1 4-8 0,-2 0-5 15,1 2-9-15,-3 3 1 0,0 3-4 0,0 0-5 16,0 0 2-16,-9 11-10 0,7 1 9 15,-5 1-2-15,3 6 0 0,3-1-3 0,-4 3 2 16,5-2-5-16,0-1-2 0,2 7-1 16,2-4 5-16,2 0-8 0,3-1 0 15,0-3-1-15,3-2-1 0,1-1-7 16,3-4-7-16,2-4-13 0,0-3-7 0,-1-1-10 16,4-6-9-16,2-3-1 0,4-6 0 15,1 0-13-15,-5-5 0 0,-4-3 5 0,-1-1-6 16,-6 2 17-16,-6-1-3 0,0 3 9 15,-5 0 6-15,-2-1-3 0,-3 2 24 16,-4-2 0-16,-1 0 12 0,-3 2 18 0,-1 1 9 16,-1 3 6-16,0 1 5 0,3 1 0 15,-1 0 2-15,0 5-1 0,2-2-6 0,3 1 4 16,1 2-3-16,1-1-2 0,1 3-1 16,0 0-4-16,3 0-7 0,1 3 2 15,0 0-5-15,0 0-5 0,0 0 1 16,14-3-5-16,-3 9-1 0,11 0 1 0,-3 3-4 15,12 4 0-15,-3 0-10 0,1 3-3 16,1 1-14-16,1 0-13 0,-3 1-19 0,-2 1-21 16,1 0-29-16,-2-2-28 0,-4-3-24 15,-4-4-60-15,2 1-207 0,-8-5 75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7.44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7584 15583 1135 0,'7'-6'4'15,"-2"3"-7"-15,-5 3-14 0,0 0-6 16,7 10 7-16,-5-1 12 0,2 2 3 0,-2 0-4 16,1 5 1-16,1 1 2 0,-4 1 10 15,2 2 0-15,3 2-5 0,-2-1 2 0,-3-1-11 16,2 2 14-16,-2-3-9 0,2 0 5 15,-4-7-8-15,2 2 10 0,0-6-4 0,0 1-7 16,0-5 5-16,0-4 4 0,-3 3-8 16,3-3 4-16,-11-9 2 0,9 1-8 0,-1-5 0 15,3-2 15-15,0 0 2 0,0-4 9 16,3 1 2-16,-1-4 5 0,7 2 6 16,-2-1 7-16,2 1 0 0,0 3 6 15,5-1-5-15,-3 5 1 0,1 5-11 0,1 0 2 16,0 6-7-16,3 2 1 0,-1 3-6 15,4 7-2-15,6 5-4 0,-2 4 2 0,-2 2-9 16,-6 2-2-16,-4-2-12 0,-1-3 1 16,-2 1-8-16,-3-1 5 0,-1-2 0 15,0-1 0-15,0-3-10 0,-3-2 8 0,1-3-2 16,-2-2 7-16,2-2-1 0,-2-3-2 16,0 0 3-16,0 0 0 0,7-17 8 0,-6 5 11 15,1-2 1-15,4-1 5 16,-1-6 10-16,3 0 0 0,4-7 14 0,1 1 7 15,1 0-3-15,-2 4 10 0,4-2-1 16,1 4 1-16,0 5-6 0,-6 1-10 0,2 8 1 16,1-2-8-16,-1 6-2 0,3 3-12 15,2 0-6-15,4 5-6 0,1 1-21 0,-2 1-6 16,5 11-8-16,1-2-9 0,-4 0-5 16,0 3-1-16,-7-4-2 0,-2 1 1 0,1-2 7 15,-1 0 2-15,-1-1 2 0,-4-1 8 16,3 0-2-16,-3-2 1 0,-1-1 4 0,0-2 11 15,-1-1-1-15,3 1 3 0,-3-2-4 16,3 0 6-16,-1-3-1 0,3 0 1 16,0-2 7-16,0 0-5 0,2 0 10 15,-1-3-7-15,3 0 1 0,2-3 4 0,-2 0-2 16,3-1 3-16,0-3-9 0,0-1 8 16,4-6-6-16,-2-2 2 0,0-2 0 0,-1-1-4 15,0-5 2-15,-4 0 2 0,-2-3-4 16,-1-1 3-16,-1-1-4 0,-4 0 6 15,1-1-2-15,-4 5 5 0,0 6-10 0,1-2 5 16,-6 6-2-16,0-2-3 0,-2 2 1 16,-2 1 1-16,2 5-1 0,-4-1-1 0,0 2-3 15,-1 3 7-15,1 1 1 0,3 4-5 16,-8 1 4-16,11 2-2 0,-14 7 2 16,3 3 2-16,2 3-2 0,2 5 2 15,-2 12 2-15,-2 1 1 0,6 3 0 0,1-2-7 16,2-2 9-16,4-5-7 0,0 0 3 15,0 1 10-15,3-3-6 0,7 7 5 0,1-3 1 16,1-7 0-16,-3-7 1 0,2 2-6 16,5-5 0-16,-2-4-4 0,0-2 5 0,4-1-4 15,-4-3 2-15,4-3 0 0,0-4 2 16,8-4 0-16,-6-2 4 0,1-5-4 0,-3-6 4 16,1-1-2-16,-5-2-1 0,-5-1-3 15,0-4 0-15,-4 6-2 0,-4 2-4 16,-3-1 4-16,0 6-1 0,-3 1 1 15,1 1 1-15,-3 0 2 0,2 3-6 0,-3 0 3 16,4 3 0-16,0 3 0 0,2 0-4 16,-1 1 3-16,1 1-2 0,0 6 0 15,1-13 2-15,1 8 1 0,6 2 3 0,0-2-8 16,7-2 5-16,6 0-1 0,11-3 4 16,2 3-4-16,-1-1 0 0,-6 0 1 0,-7 5-3 15,-1 1 2-15,3 0-4 0,-10 2 0 16,4 2-1-16,-3 3 3 0,1 0-1 0,-5 2 0 15,0 4 6-15,-3 0-2 0,1 3 3 16,-6 1-4-16,-1 3 1 0,2-1 2 16,-2 1-4-16,0 2-10 0,0 1-14 15,0-3-31-15,0 0-34 0,2-2-39 0,-2-2-47 16,7 0-337-16,-1-3-14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7.6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9939 15033 1480 0,'-2'-10'20'0,"0"0"-5"15,-3 7-14-15,-4 0 1 0,9 3 0 16,-16 3-5-16,-2 3 4 0,3 5 5 16,-8 6 8-16,4 5 3 0,0 3 2 15,5 6 2-15,3-1-1 0,1 3-4 0,6 3 1 16,4 3-6-16,4-1 0 0,5-2-9 15,2 2-10-15,3-6-19 0,2-4-10 0,4-4-29 16,2-6-8-16,3-2-7 0,-2-6-10 16,-4-6-5-16,1-6-4 0,4-4-11 0,0-10-223 15,0-8 151-15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7.84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10091 15204 864 0,'-2'-32'3'0,"-4"0"40"15,2 4 22-15,1 5 13 0,-5 0 12 0,4 3 10 0,1 3 4 16,-4 1 5-16,5 2 0 15,-3 2 0-15,3 4-12 0,2 1-8 0,0 0-12 16,0 7-4-16,0 0-12 0,7-3-4 16,-7 3-6-16,22 15-3 0,-1 2-5 0,4 2-4 15,1 2-10-15,1 2-20 0,7 3-25 16,-8-5-23-16,9 7-39 0,-7-6-39 0,9 4-49 16,-9-4-51-16,2-1-366 0,-1-4-84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28.75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6929 15873 1401 0,'6'-2'-124'16,"-6"2"14"-16,0 0 31 0,0 0 19 15,7 0 16-15,-7 0 18 0,0 0 34 16,0 0-5-16,0 0 14 0,2-2 3 16,-2 2 11-16,0 0 5 0,0 0-1 0,0 0 3 15,0 0-5-15,0 0 7 0,0-5-7 16,0 5 0-16,0 0 0 0,0 0-1 0,-4-5-5 15,4 5 1-15,0 0 2 0,-5-4-2 16,5 4 0-16,-4-1 4 0,4 1-6 0,-8-2-3 16,5 0-6-16,3 2 7 0,-10 0-9 15,0 2 4-15,3-2-1 0,-5 4-7 0,-3 1-2 16,-1 2-2-16,2-1 0 0,-6 3-9 16,7-2-13-16,-6 3-16 0,6-2-15 15,-1-1-27-15,1 2-23 0,2 0-25 16,-1-3-23-16,3 3-255 0,2-2 91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45.04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25583 9168 590 0,'-2'-5'43'16,"0"2"-22"-16,-1-1 6 0,-1-1 2 16,4 1-20-16,-3 1 0 0,-1-3-9 0,0 2 16 15,1 1 1-15,-1-2-2 0,-2 3 6 16,0-2 1-16,2 1 2 0,1-1-3 0,-1 3 5 16,0-4-9-16,4 5 2 0,-9-3-3 15,2 2-3-15,7 1 0 0,-11 1-1 16,4 1 2-16,-5 4-6 0,3-1 3 15,-4 3-4-15,-3 1 3 0,-7 8 5 0,1 1 3 16,-1 4 7-16,-2 1 1 0,0 3 5 0,-4 8 3 16,5 4 6-16,-1 3 3 0,4 5-5 15,-2-5 4-15,6 6 2 0,2-1-1 0,5-10-4 16,3 2 3-16,1-2-5 0,6-7-2 16,0-1-1-16,8 4-3 0,1 1 0 0,5-4-7 15,1 2 1-15,4-6-3 0,1 1-4 16,0-5-2-16,3-3 0 0,-5-4 2 0,-2-5-5 15,1-2-2-15,-2-2 0 0,0-2-7 16,1-3-1-16,-3-2-6 0,3-2 2 16,-4-3-6-16,2-1 1 0,-3-2 2 15,1 0 0-15,-4 2 6 0,-3-1 1 0,-1-4 0 16,-2 6 0-16,0-2-2 0,-2 0 1 16,-2 1-3-16,-4-1-1 0,3 1-7 0,-3 1-3 15,-2 1-2-15,-1 1-1 0,-1 3-11 16,2 0-7-16,-1-1-13 0,0 3-9 0,-3 3-5 15,0-1-11-15,1-2-3 0,-1 4-15 16,1-1-5-16,-3 2-16 0,7-3-44 0,0 0-181 16,1 2 151-16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45.56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25682 8806 846 0,'-8'0'-38'0,"4"-2"8"0,4 2 0 15,-10-1 10-15,7-1-5 0,3 2 2 16,0 0 6-16,-4-4-2 0,4 4 7 0,0 0-3 16,0 0 2-16,23 4 5 0,-10-1 5 15,4 6-2-15,6 0 5 0,3 6 3 0,5 5 0 16,3 8 8-16,-2 5 3 0,-1 6-2 16,-3 4 26-16,1 6 2 0,-6 1 3 0,0 5 0 15,0 4 7-15,-2 2-1 0,-2 4-7 16,-2 1 2-16,-3 1-6 0,-3-1 1 0,-4 2-5 15,-2-2 3-15,-3-2 1 0,-4-4-13 16,-7 0-1-16,-2-4-9 0,-4 0-5 0,-4-2-20 16,-2-6-17-16,-4-1-35 0,-6-8-16 15,1 0-55-15,-2-8-184 0,-1-10 168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6.96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9903 5786 384 0,'-16'-1'-32'0,"3"0"10"0,1-3 11 0,3 1-4 15,3 1 3-15,-2-1 2 0,2-3-1 16,-1 4 0-16,2-1 4 0,-1-1 1 0,-2 1 3 16,0 0-4-16,3-1 4 0,-3-1-1 15,-2 2-1-15,5-1 5 0,-5-1 9 0,1 0-3 16,-3 0-5-16,1-4 5 0,0 2-2 15,-1-1 2-15,1-2 1 0,-1 3-2 16,3-2-2-16,-2 0-2 0,-1 1 8 0,0 0 1 16,1 1 1-16,-1 0-4 0,3-1 2 15,0 2-3-15,1 0 1 0,-2 0 0 0,-1 1 2 16,-1 0-2-16,-1-2 2 0,-1 3-6 16,2-4-4-16,-6 3-1 0,5 0 9 15,-5-2-3-15,6 1-4 0,-5 0 1 16,1-1 4-16,0 2-6 0,0-2 1 0,0 2 2 15,3-2-6-15,-1 2 3 0,1 1 7 16,1 0-6-16,0 1 5 0,0-2-2 0,3 3 5 16,1-1-6-16,0 1 2 0,3 0-1 15,-1 1 3-15,6 1-9 0,-7 0 10 0,7 0-6 16,-5 1 6-16,5-1-3 0,0 7-2 16,5 0-2-16,2 2 1 0,4 1 6 0,3 5-6 15,9 4 12-15,1 2 0 0,7 0-1 16,7 2 4-16,4 1 6 0,2 1-6 0,4-6 5 15,4 5 2-15,6-2-2 16,3-3 2-16,3 0-2 0,8-1 8 0,17 3-12 16,-9-8 11-16,18 3-5 0,8-6-4 15,-4 2-6-15,7-6 4 0,-15-5 4 0,24-4-4 16,-1-2 0-16,0-1 10 0,3-7-17 16,-4 2 8-16,0-1-9 0,-6 1 11 15,-1-3-5-15,-26 6-9 0,19-4 6 0,-17 3-5 16,-3-1 7-16,4 1-2 0,-2 0 0 15,-2-3 6-15,17-2-7 0,-2-4 3 0,0-1-2 16,-1-2 3-16,-3 2 8 0,-21 1-4 16,6 2-1-16,-6-3 3 0,5 1-1 15,17 0 1-15,-24 3-3 0,-4 0 0 16,3-3-4-16,0 3-3 0,-3-1 2 0,3 2 1 16,-5 0-4-16,-1 0 4 0,2-2-9 15,-2 1 4-15,-2-3-6 0,0 1 2 0,0 2-5 16,1-4 9-16,3-1-5 0,0-1 1 15,0-1-5-15,6 1 2 0,-5-1 3 0,2-1-7 16,-3 2 10-16,0 0-5 0,-2 2-7 16,-8-2 1-16,2 4 1 0,-1 0 3 0,-3 1 3 15,-6 1 2-15,1-2-8 0,-2-1 5 16,-6 5-3-16,-4-1 0 0,13-3-7 0,-4 0 7 16,-7 3 2-16,5-3-5 0,-4 2 4 15,-3-1 3-15,5-2 0 0,-5 2 4 16,11-3-1-16,-15 4 0 0,2-1 4 15,-2 3 1-15,3-3 2 0,-5 1 3 0,4-1 7 16,0 3-21-16,-5-3 5 0,3 3 5 16,-3-1-8-16,-2-2 3 0,2 3-2 0,-4-4 3 15,-1 3-1-15,0-3-5 0,1 3 5 16,-5 1-1-16,5-4-3 0,-7 3 2 0,0 1 3 16,-2 0 0-16,-2-1 3 0,1 2 7 15,-3 0-1-15,-5 0 5 0,3 1-3 16,-5 2 1-16,2-6-5 0,-7 4-2 0,-2 0-2 15,-5-5-1-15,-4 1-3 0,-12-6 2 16,-4 5-4-16,-16-4-2 0,-5 5-4 16,-8 1-6-16,-16 4 2 0,0 2-2 15,-6 2 0-15,-5 3-2 0,-7 3 5 0,-23 2-3 16,4 4 3-16,-1 2-2 0,0 0-3 16,2 3 3-16,-3 2-1 0,3 2 4 0,-3-1-4 15,1 4 8-15,-1 0-5 0,0 2 2 16,5-1-2-16,1 1-3 0,4-2 4 0,6 0-3 15,1 2 3-15,20-2 0 0,1-5 9 16,0 6-9-16,2-4-3 0,7 1 6 0,-1 0 0 16,4-3-4-16,2 2 2 15,5 1-3-15,3-2 0 0,-2 0 5 0,3 1 3 16,2 0-6-16,8-3 5 0,-10 4-7 16,13-5 5-16,-3 4 4 0,-8 0-3 0,12-2-3 15,0 0 1-15,0-2 1 0,2 2-1 16,-2-1-3-16,0 2 5 0,0 1-1 0,-2 0-1 15,2-1 5-15,-1 0-7 0,-13 3 2 16,14-2 3-16,-2-1 0 0,-7 3 0 0,9-4-2 16,0 3 2-16,-1-3-1 0,1 5-3 15,0-3 4-15,2 1-2 0,0 1 3 0,2-3-5 16,-1-1 0-16,5 3 3 16,-1-1 1-16,2 1-2 0,0-1-1 0,2 3-1 15,-2-5 1-15,2 4-3 0,0-2 2 16,0 3 3-16,3-4-3 0,-1 3-2 0,3-4 2 15,-3 5 3-15,7-5-2 0,-4 1 2 16,0 4-3-16,-1 0-1 0,-2 1 9 0,4-4-3 16,-4 2-2-16,2 1-2 0,-1 0-6 15,6-2 5-15,0-5-2 0,1 1 3 0,1 3 0 16,-2-4 2-16,2 3-1 0,-1-2-4 16,4-1 7-16,-3 2 0 0,5-3-6 15,-3 1 3-15,5-4 7 0,-3 1-6 0,1 0-2 16,1-1 4-16,0 0-6 0,3 0 3 15,-1 2-1-15,-2-4-3 0,4 2 9 16,-1-2-3-16,1 0-4 0,0 0-1 16,-1 1 2-16,5-6-1 0,-4 8-1 0,2-5 2 15,2-3-4-15,-6 7-4 0,6-7-15 16,0 0-13-16,0 5-14 0,0-5-43 0,5 2-25 16,-5-2-73-16,12-3-216 0,-2-2 83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49.39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26666 9070 372 0,'6'-2'84'0,"-2"2"-31"0,-4 0-5 0,7-5-3 16,-2 4 1-16,-5 1 6 0,3-5 0 16,3 1 3-16,-4 1 3 0,1 2 2 0,1-4 0 15,0 2-4-15,-1 0-7 0,4-1-4 16,-2 1-8-16,3-2 2 0,-5 1-7 0,5 1-5 15,-2 0 1-15,-2-1 3 0,2 0-1 16,-3 3 2-16,1-1-2 0,0-2 0 0,-3 2 3 16,3 0-1-16,-1-2 3 0,1 3-9 15,-4 1 8-15,2-5-3 0,-2 5-7 16,0 0-7-16,-4-6-1 0,4 6-2 16,-9-3-5-16,2 3-1 0,-4 1-5 0,-5 2-11 15,-2 2-4-15,-11 5 2 0,-5 0-11 16,-1 2 2-16,1 0 5 0,-4 1-1 0,-6 6 4 15,-2-1-5-15,8-3 15 0,6 1-9 16,0-2 3-16,3 3 0 0,2-4 0 0,13 2 0 16,0-3-1-16,4-1 6 0,0 1-5 15,8-2 7-15,-1 2-4 0,5 2 1 0,4 1 1 16,3 2 3-16,14 6 3 0,-2 2-3 16,4 2 1-16,7-1-2 0,4 2 1 0,-4 0-1 15,2-2-2-15,3 0 4 0,-2 2-5 16,-1-1 4-16,-7-3 4 0,5 6-4 15,-7-9-2-15,-3 3 2 0,-3-3 1 0,-1 3 1 16,-7-6 1-16,-4-1 3 0,-1-3 3 16,-4 2 7-16,-2 2 2 0,-4-3 2 0,-1 1 5 15,-5 0-3-15,-2 2 3 0,-6 3-2 16,-7-1-3-16,0-3 1 0,-2-4-1 0,-1 4-5 16,-7-6-1-16,3 0-3 0,-2-2 0 15,3-3-3-15,6-3-17 0,0 1-24 0,3-3-32 16,-3 1-27-16,2-2-33 0,5 0-48 15,0-3-296-15,4-1 26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0.30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26575 9938 1359 0,'-2'7'10'0,"0"-1"3"16,0-2-2-16,0-1-1 0,2 2-1 16,0-5-2-16,2 6 11 0,-2-3 11 0,0-3 1 15,6 6 0-15,-2-3 2 16,1-2-3-16,2 1-2 0,4-2 2 0,3 0-6 16,4-2-4-16,0-1-2 0,6 0 3 0,-1-2-6 15,9-8-2-15,0 2 0 0,2-4 0 16,-1 2-3-16,-3-6-1 0,-1-1 4 0,1 1 8 15,-3-5 7-15,-2-1 9 0,2 0 0 16,-5-5-1-16,3-3 6 0,-6 2-4 0,6-9-4 16,-4 0 1-16,0 1-5 0,-2-3-3 15,-2 0-4-15,2-2-5 0,-8 5-3 0,7-5-6 16,-9 9-4-16,0-3-3 0,0-1-2 16,-4 7 0-16,-3 6-2 0,0 2 0 0,-2 6-1 15,-2-1-3-15,0 2 2 16,1 1 0-16,-3 1-6 0,-3 1-3 0,2 2 0 15,-3 4-2-15,-1-1 1 0,-1 4 1 16,-1 1 3-16,-3 6-2 0,-3 2 5 0,-2 1-1 16,1 7 4-16,-7 5 1 0,0 7-2 15,-6 11 0-15,3-1 1 0,4 5-1 0,0 4 3 16,7 2 2-16,2 1 5 0,3 2-3 16,5-8 4-16,5 2 2 0,2-1-1 0,5 1-1 15,1-1 1-15,6 7 3 0,1-12-4 16,3-2 2-16,-2-1 1 0,6-2 4 0,-2-4-5 15,2 0 0-15,1-5 2 0,-1-4-1 16,1-5 0-16,-3-2-2 0,0-4 4 16,2-5 2-16,-2-2-3 0,5-2-2 0,2-4 0 15,6-6-1-15,-1-5-3 0,1 0 1 16,-4-5 1-16,-1 0 3 0,-3-1 8 0,0 0 5 16,-6 2 6-16,2-2 2 0,-7 6 3 15,-3 2 0-15,-2 3-4 0,-1 0-1 0,-1 4-3 16,-4-1-12-16,5 1-11 0,-4 4-2 15,0-2-1-15,-1 3 0 0,-1 3-1 0,0 0 0 16,0 0 1-16,-1 13-1 0,-3-2 2 16,4 3 5-16,-2 3-1 0,2 2-4 0,2 0 4 15,0 3 1-15,3 9-1 0,6-2 5 16,3-2-3-16,-1-1-1 0,5-2 1 16,-2-2 1-16,0-6-2 0,-1-4 5 15,1-2-6-15,-2 1 0 0,2-6 0 0,-1-3 2 16,-1-1-2-16,2-6 2 0,6-3 2 15,-5-3 2-15,3-9-6 0,4-5 2 0,-10-5-7 16,4 0 0-16,-7-1-5 0,-3-2 1 16,0 2-1-16,-6 5-1 0,-2 2 1 0,-2 6 0 15,-4-3 1-15,1-1-3 0,-6 6 0 16,0-2 0-16,-3 5-1 0,3-1 0 0,-2 5 2 16,0 1-1-16,2 4 1 0,-2 1-3 15,2 1-1-15,-1 4-1 0,-1 1 1 16,1 4-3-16,2-2 0 0,2 4-3 0,-1 1-9 15,3 4-5-15,3-2-14 0,-1-1-9 16,4 1-9-16,0-1-7 0,2 2-24 0,1-6-17 16,3 2-22-16,-1-2-37 0,7-2-350 15,0-2-24-15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0.5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28105 9141 1403 0,'7'-24'-38'0,"-1"6"12"16,-1-2 13-16,-1 4 18 0,-1 4 22 15,-1 0 8-15,5 2 5 0,-5 0 1 0,1 3-8 16,-3 0-1-16,4 1-6 0,-2 2-4 16,-2 2 1-16,0 2-4 0,0 0 5 0,4 17 0 15,-3 1-3-15,1 4 3 0,2 12 0 16,1 6-1-16,-2 4-7 0,7 9-2 0,-1 4 4 15,1 0-5-15,1-3 0 0,-2 0 2 16,3-1-3-16,3-2-4 0,-3-5-1 0,3-1-11 16,-2-11-4-16,1-1-21 15,0-4-6-15,-2-1-23 0,3-3-24 0,-3-8-28 16,-3-5-27-16,3-2-60 0,-2-6-220 16,1-2 73-16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0.81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28173 9394 1088 0,'-18'-1'-5'16,"6"-1"23"-16,-1-1 9 0,6 1 11 16,2 0 12-16,-1 2 9 0,6 0 12 0,-5-2 6 15,5 2 4-15,0 0 1 16,-7-3-12-16,7 3-8 0,0 0-3 0,0 0-7 15,0 0-8-15,27 0-3 0,-11 0-6 16,-2 0-11-16,8 0-8 0,-1-3-28 0,-1 6-19 16,1-6-27-16,6 3-22 0,2-2-21 15,9-1-24-15,-8 1-44 0,8-2-312 0,1-1 13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1.2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29095 9287 1436 0,'9'-5'44'0,"0"2"-7"16,0-2 5-16,-6 2 2 0,3 1-2 0,-2-1 0 15,-1 1 2-15,-3 2 5 0,4-3-9 16,-4 3-5-16,0 0-6 0,0 0 0 0,-11-7-3 15,0 7-6-15,-7 0 0 0,1 0-3 16,-5 2 2-16,-3-1-4 0,2 5-3 0,-2-3 3 16,3 3-4-16,-2 1-5 15,5 2 2-15,1 2 5 0,-6 5-7 0,9 0 3 16,4 2-4-16,0 1 0 0,2 1 0 0,6 4 2 16,3 2 3-16,1 10-2 0,5 1-2 15,6 2-1-15,3 6-1 0,-1-8-1 16,4 7 2-16,-6-8-2 0,1-4-3 0,-1-1-6 15,-6-3-7-15,-5-7-2 0,-1-5 4 16,-1 6-2-16,-5-6-2 0,-4 3 3 0,-1-3-5 16,-7-1 4-16,-4 0-2 0,-1-3-16 15,-8-2-12-15,3-4-26 0,-1-3-35 0,-14-3-35 16,-5 0-36-16,1-5-330 0,-12-2-11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2.14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25375 10818 1239 0,'0'0'-83'0,"-2"3"12"0,2-3 26 16,0 0 11-16,0 0 16 0,-9 0 10 0,9 0 9 15,0 0 4-15,-9 0 14 0,9 0 3 16,0 0 6-16,0 0-1 0,0 0 2 0,-11 0-4 16,11 0-4-16,0 0-3 0,0 0-3 15,-3-2 1-15,3 2 1 0,0 0-5 0,0 0-1 16,-8 2-2-16,8-2 5 15,0 0-10-15,-4 3-1 0,4-3 4 0,-6 2-7 16,6-2 4-16,-7 0 1 0,3 3 1 16,4-3-1-16,-7 3-5 0,0-3 6 0,3 5-2 15,1-3 1-15,-1-1 0 0,4-1-6 16,-6 2 4-16,6-2-1 0,-7 1-2 0,7-1 3 16,0 0 5-16,-4 2 5 0,4-2 4 15,0 0-5-15,0 0 5 0,0 0-2 0,0 0 4 16,0 0-2-16,0 0 5 0,0 0 4 15,0 0-4-15,21 2 8 0,-11-2 0 0,1 0 2 16,2 0-5-16,3 0 0 16,-2 2-3-16,8-2-2 0,1-2-1 0,-3 2 0 15,7-2 0-15,1 2-5 0,1-3-4 16,0 1 1-16,-1 2-4 0,1-1 2 0,-2-1 0 16,-2-3-1-16,-7 4-1 0,0-1 2 0,-3 1 2 15,-2-2 0-15,0 3 2 0,-3-1 0 16,0 1-3-16,-5 0 1 0,3-3-5 0,-3 3 3 15,-5 0 0-15,9 4 0 0,-6-1 4 16,-1 3-3-16,0 5-1 0,-6 1 1 0,2 5-2 16,-6 4 3-16,1 10-2 0,-6 1-2 15,1 6-1-15,-3-2 4 0,-1 8-5 16,2-1 0-16,-4 2-1 0,1-2-1 16,3-9-6-16,5-2-6 0,0 1-13 0,1-2-11 15,0-4-3-15,5-8-17 0,-3-1-15 16,2-3-19-16,1-1-21 0,1-2-9 0,-3-4-24 15,5 1-59-15,0-6-238 0,0-3 54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2.5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26047 10397 1184 0,'0'-15'-32'16,"0"1"8"-16,-2 0 8 0,2 3 11 0,0 0 10 15,0 3 26-15,2-3 11 0,-2 3 6 16,2-1 11-16,0 2 6 0,-2 0 4 0,2 3 1 15,-2-3-10-15,2 4-1 0,1-2-8 16,1 4 6-16,-4 1 3 0,14 3 7 0,-7 4-1 16,10 3-2-16,6 9 3 0,-4 5 0 15,6 14 2-15,-1 3-1 0,-4 8-2 16,-1 1-3-16,0 7-5 0,-4 2-4 0,-7 4-7 16,-3 4-5-16,-5-2 0 0,-3 0-6 15,-7 2-4-15,-3-4-5 0,1 1-6 0,-5-5-8 16,-2-2-5-16,0-3-9 0,-1-3-19 15,-5-5-17-15,-2 3-18 0,-2-8-27 0,1-2-29 16,-5-5-47-16,-4-4-53 0,2-1-117 16,3-10-270-16,-3-6-97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6.5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26352 10735 195 0,'0'0'53'0,"-3"2"-8"16,3-2-18-16,0 0-15 0,0 0 1 0,0 0-3 15,0 0-8-15,0 0 0 0,0 0 3 16,0 0-3-16,18-5 3 0,-18 5-2 0,7-2 5 16,0 2-3-16,-2-2 4 0,-5 2-4 15,10-2 1-15,-7 1-2 0,1 0-2 0,0-1-3 16,-4 2-6-16,10-4-8 0,-5 3-10 15,-1-1-19-15,2-1-66 0,-3 0 38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7.46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26447 10693 336 0,'0'0'27'0,"0"0"-2"16,-5-4 10-16,5 4 6 0,0 0 9 15,-9-2 16-15,9 2 0 0,0 0 3 0,0 0 0 16,-3-1 5-16,3 1-3 0,0 0-6 16,0 0-6-16,0 0-3 0,0 0-5 0,-6-2-4 15,6 2-6-15,0 0-8 0,0 0 0 16,0 0-5-16,0 0-3 0,0 0 2 0,0 10-6 15,2-1 2-15,0 1 1 0,-2 2 5 16,0 3-2-16,0 4 3 0,2 5 0 0,1 11-1 16,-1 3-1-16,5 1 2 0,-3 2-1 15,-3 1-1-15,5 2-8 0,-1-4 3 0,1-1-3 16,-1 2-4-16,2-5 0 16,-1 0-2-16,-1-9-4 0,-1 0 5 0,-1-8-4 15,1 0-2-15,-2-3-3 0,3-1 0 16,-4-5 1-16,1 0 1 0,2 0-1 0,-2-5 2 15,2 1 0-15,-3-2 0 0,3-3-4 16,-4-1 3-16,10-3-5 0,-1-2 3 0,-3-3-1 16,3-3 2-16,1-1 0 0,-2-1 3 15,1 0 1-15,-2 1-2 0,2-1-2 0,0 1-1 16,-2 1 3-16,2-1-4 0,-4 4-4 16,3-1 2-16,-3 2-3 0,1 4 0 15,-3-2-1-15,4 3-1 0,-2 0-1 0,-5 2 3 16,13 7-3-16,-2-2 3 0,-4 2-1 15,2 3 2-15,0 1 0 0,3 2-3 0,1 3 1 16,3-3 3-16,-1 1-2 0,-1 0 0 16,0-2 2-16,0 0 2 0,-3-4 1 0,0-3 0 15,3 2 3-15,-4-3 9 0,-1-4 6 16,3-2 0-16,1-1 1 0,1-7 0 0,0-2 3 16,6-13-5-16,-4-2 1 0,2-6-4 15,0-7-1-15,2-6-3 0,-3-2-4 0,2-3 1 16,-2 1-3-16,2 3-1 0,-2 0 1 15,1 3-1-15,-9 10 5 0,2-1 11 16,1 4 3-16,-2 2-1 0,-5 7-4 16,1 3-4-16,-3 3-7 0,6 3-17 0,-7 1-25 15,1 2-28-15,1 1-33 0,0 2-31 16,-3 2-25-16,3 1-15 0,-2 1-21 0,-2 3-64 16,0 0-240-16,8 11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7.9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27176 11140 1221 0,'-5'13'-74'15,"1"-2"15"-15,-2 1 3 0,5-1 1 16,-3-1 4-16,0 0 13 0,1 1 9 16,-2 0 11-16,1 1 16 0,0 0 13 15,3 3-1-15,-1-2 7 0,-4 2 3 0,6-2-3 16,0 3 7-16,0-2 1 0,2 3-2 15,2-4-2-15,-1 3-5 0,5 0-2 0,2-1 5 16,3-1-8-16,-2-1 2 0,1-5 8 16,1 3-11-16,3-4-1 0,-2 0-2 0,2-4 3 15,-1-1-7-15,3-2 1 0,0-2 1 16,0-1-2-16,3-4 9 0,-3-1 2 0,11-6 2 16,-4-3 8-16,0-4 5 0,0 2 3 15,-1-3 8-15,1 0 6 0,-2 1 7 16,-2-3 8-16,-2-1 0 0,-2 0 5 0,-4 6-5 15,-1 2-3-15,-5-1-2 0,1-1-6 16,-3 5-5-16,2-2-4 0,-3 0-11 0,-3 6-10 16,-1 2-12-16,0 1-12 0,-1 0 0 15,-3 3 3-15,-3 1-3 0,0 3-1 0,-2 1 3 16,-3 2-2-16,-1 6 2 0,-7 1-3 16,-2 8 0-16,6-2 1 0,-5 6 0 0,3 3-1 15,2-3-2-15,-1 2 3 0,5-3-2 16,5-4 5-16,2-1-6 0,1 2 2 0,2-5 1 15,2 2 0-15,2-4-6 0,3 3 0 16,3 0-14-16,2-3-18 0,1-1-21 16,2-4-33-16,3-3-31 0,3 1-50 15,1-4-279-15,2-4 37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9.0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18605 7366 1041 0,'-9'-30'-49'0,"0"2"6"0,-7-2 10 16,3 3 3-16,-3 0 3 0,3 0 7 0,-2 4 8 15,4 2 8-15,-1 4 6 0,0 0 1 16,1 2 13-16,3 1 7 0,1 2 4 15,-1 1 11-15,3 1 4 0,-1 0-3 16,2 3-6-16,0 2-2 0,-2-2-8 0,4 4-6 16,-1 0 2-16,3 3-7 0,0 0 3 15,-11 10-3-15,2 1 1 0,4 9 2 0,-6 12-1 16,-3 15-3-16,-1 10 0 0,-1 7 0 16,3 8-2-16,-4 24 0 0,2 11 8 0,-1 1 0 15,5 7-1-15,0 10 8 0,1 7-5 16,6 3 1-16,3 2 0 0,1 4-3 0,1 2 1 15,10-4 3-15,0 2-5 0,2 2 0 16,2-3 2-16,6-6-3 0,0-5 0 16,-2-4-3-16,2-4 0 0,-2-4 1 15,0-4 4-15,0-5-5 0,-5-5-1 0,2-2 1 16,4-8 2-16,-4-2-5 0,0-23 2 16,4-2-5-16,-2-3 3 0,1-1 2 0,6-7 8 15,-3-3-1-15,9 0-1 0,-1-8 8 16,7-2 1-16,1-4 3 0,4-9 3 0,2-2 0 15,5-6 4-15,10-3-6 0,6-5 4 0,10-9-2 16,4-5 5-16,11 0 0 0,24-9 2 16,8-5 2-16,6 3-4 0,1 0 4 0,6 1-7 15,-5 0 1-15,0 4-6 0,-8 2-4 16,-6 3-1-16,-2 0 0 0,-27 4 0 0,1 3-3 16,18 6-5-16,-20-4 1 15,20 1-2-15,-4 3-1 0,-18-1 1 0,-3-4-5 16,-2 1-2-16,-3-4 3 0,-1-1-3 15,-3 4 2-15,-6-7-1 0,2 1 7 0,-4-2 6 16,-1-4 2-16,0 1 2 0,-6-3-1 16,1 1 1-16,-4-4-1 0,-12 3-3 0,-2-1 1 15,0-3-5-15,-4 0 3 0,1-3-4 16,-5-1 3-16,4-9-2 0,0-3-2 0,-3-3 0 16,-7-6-3-16,-1-8-2 0,-3-6 0 15,-4-7-2-15,-3-5-1 0,-1-5 0 0,-1-23-9 16,-1-8-2-16,-3-2-6 15,-2-8-2-15,3-2-4 0,2-4 0 0,0 0 0 16,4-3 4-16,-1-1-2 0,-1-1 4 16,1-1-1-16,2 5 2 0,2-3-1 0,-2 4-2 15,1 0 0-15,0 7 3 0,0 3 1 16,-2 6 1-16,0 1 0 0,-1 4 2 0,-1 2-2 16,-5 19 3-16,2 1 0 0,-1 0-1 15,-2 2 0-15,-1 1 1 0,-1 2 1 0,-3 9-3 16,-3 10 0-16,0 3 5 0,0 1-6 15,0 5 0-15,-2 3 2 0,-1 1 0 0,1 7 1 16,0 7-2-16,-2 3-1 0,2 0 2 16,1 2 1-16,-1 3-2 0,0-1 1 15,-4 0 2-15,3 0 2 0,-4 5-4 0,3-6 1 16,-5 2 0-16,0-1-1 0,-5-1 0 16,-1 2 2-16,-10-5 0 0,-3-1-5 0,-6 2 1 15,-13-5-4-15,-2 3 2 0,-8-1 2 16,-4 2-5-16,-5-3-3 0,-9 2-3 0,-26-5-1 15,1 1 1-15,-10 2-8 0,-6-1 1 16,-6 3 2-16,-5 0 0 0,-5 2-2 0,9 1 0 16,-3 2 4-16,6 0 1 0,5 1 1 15,9 2 3-15,4 0 0 0,19 6 4 0,1 0-1 16,5 0-1-16,-6 5 1 0,6 0 1 16,-4 2 7-16,9 2-6 0,-1-2 5 15,7 0-3-15,1-1 4 0,15 1-1 16,3 0 0-16,5 0-2 0,-2-1 6 0,6 0-4 15,8 1 3-15,1-2 1 0,8 3-2 16,3-3-1-16,-6 1 2 0,9-1 0 0,0 0 0 16,-3 0-2-16,5 0 2 0,0 1-2 15,-2-1 6-15,-1 2-3 0,1-2 4 0,0 2-1 16,-2-1-4-16,-2 4 0 0,-5-1 0 16,-1 3 1-16,-10 2 3 0,-3-1 0 0,-2 1 2 15,0 1-7-15,0 1 0 0,2-5 4 16,0 5 1-16,2-3-2 0,2 1 0 15,-2-1-2-15,11-1 1 0,0 0 1 16,-6 2-1-16,4-1-1 0,6-3 6 0,-1 3-2 16,-1-2-1-16,0 1-3 0,-2 0-1 15,-6 1 4-15,1 3 9 0,3-3-11 0,7-1 0 16,-1 2 4-16,-1-2-2 0,7-2-2 16,-2 2 1-16,0-2-3 0,3 2 2 0,-2-4 1 15,0 2-2-15,1 0 4 0,3 0-2 16,-1-1 0-16,0 0 3 0,3 1-2 0,-1-2-5 15,4 0-8-15,-2 1-11 0,2-2-5 16,0 0-6-16,1 3-11 0,1-4-3 0,-4-1 0 16,6 2-11-16,-3 0-5 0,6-2-10 15,-9 0-28-15,2-4-22 0,2 3-34 16,-1-4-322-16,1 3 15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8.2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27946 11231 1322 0,'6'-5'64'0,"0"0"14"0,-4 2 0 15,-1 0-12-15,-1 3-5 0,6-3-6 16,-6 3-8-16,0 0-1 0,0 0-8 0,0 0-3 16,0 0-1-16,-6 16-3 0,6-5 0 15,-1 0-3-15,-1 3-4 0,2-2 7 0,3 5-12 16,-1-3 1-16,6 2-4 16,-3-2-8-16,5 0-10 0,0 2-1 0,1-3 0 15,1-3-3-15,-1-3 2 0,1-1-3 16,-1-6 4-16,2 3-2 0,1-6 0 0,0 1-3 15,2-5-4-15,1-5-3 0,4-8 0 16,-1-2-6-16,-2-3 2 0,-2-1 2 0,-3 1 1 16,-4-5 0-16,-5 8 0 0,0 2 4 15,-6 2 7-15,0 0 1 0,-6-4 4 0,-7 0 3 16,-4-3 0-16,-1 6 0 0,-5 2 3 16,0 1-1-16,3 9-5 0,4 3 5 0,0 0-4 15,4 2 0-15,-2 2-4 0,-1 2-12 16,3 2-25-16,2-2-22 0,-2 5-18 15,4 0-21-15,-1-1-15 0,3 1-27 0,3-3-66 16,1 3-191-16,0-3 88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8.5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28324 10608 1214 0,'9'-18'56'0,"-4"2"7"0,-3 4-3 16,2 1-1-16,0 3-11 0,-2 2-1 16,-2 1-9-16,2 2-4 0,-2 3-3 15,0 0-4-15,0 0-4 0,-2 18 1 16,2 0-4-16,-2 8 3 0,-2 14-1 0,-2 4-4 16,3 14-3-16,-3-1 2 0,2 3 1 15,3-3-3-15,1-11-4 0,-2-2-14 0,4-4-1 16,1-4-13-16,3-3-7 0,-2-7-17 15,5-5-17-15,1-5-24 0,3-3-35 0,1-2-51 16,4-4-298-16,2-6 27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59.30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28824 11004 1334 0,'11'-11'25'0,"-2"-1"22"15,-6 1 8-15,3 6-1 0,-4 0-6 0,0 0-4 16,-2 0-7-16,-2 4 1 0,2 1-6 15,-8-5 2-15,8 5-6 0,-15 7 1 0,5-1-5 16,-2 7 0-16,1 3-2 0,0 1-5 16,1 2-1-16,5-1-11 0,-3 4-8 0,4-6-14 15,4 3-7-15,0 0-4 0,0-5-1 16,6 3-6-16,0-3 3 0,-1-4-15 0,3 0-7 16,5-2-10-16,-3-4 3 0,3-2 0 15,0-4-3-15,3-1 4 0,1-6-16 16,-2-3 13-16,7-7 3 0,-4-3 4 15,-2 3 6-15,-3-7 15 0,-4 7 15 0,-2-1 6 16,-6 2 21-16,-1 4 10 0,0-4 20 16,-3 0 9-16,0 4 0 0,1-4 10 0,-2 6-2 15,2-1-6-15,1 2-1 0,-3-1-7 16,2 6 1-16,0-3-4 0,0 2-6 0,2 1-1 16,0 0-7-16,-1 1-7 0,1 5 1 15,1-6 7-15,-1 6-7 0,0 0-6 0,0 0 6 16,0 0-7-16,8 14 4 0,-5-5-2 15,3 7 7-15,1 2 2 0,-2 6 3 0,4 9 7 16,0 1 1-16,4 7-1 0,-1 8 1 16,1-1 0-16,-4 4-4 0,-2 0 0 15,-1-7-4-15,-5 0-4 0,-1 0-5 0,-1 12 5 16,-5-1-5-16,-5-6-2 0,-3-3-2 16,-2-2-3-16,-8-4-1 0,-2-4-2 0,-3-4-5 15,0-11-8-15,3-3-5 0,-3-4-6 16,-2-4-2-16,7-5-1 0,5 0 4 0,2-3-4 15,4-3 8-15,-2 0 1 0,5-2 1 16,-1-1 3-16,3-4 2 0,4 3 1 0,2-4 0 16,0 0-5-16,6-3 6 0,0 1-2 15,5-2 5-15,2-2 0 0,7 1 1 16,7-7 4-16,2 2-6 0,5-1-1 16,8-3 11-16,3-3 3 0,7 2 6 0,0-4 9 15,3 0 4-15,2-2-1 0,2-1 3 16,-1 0-2-16,-4-6-9 0,20-10 3 0,-6-2-1 15,-3-6-5-15,-6-2-5 0,-3-5-8 16,-5-3-14-16,-11 13-5 0,-8-1-2 0,-1 1 4 16,-10 4 1-16,-2 4 3 0,-7 9-5 15,-5 4 3-15,-5 5 2 0,-3 5-3 0,-5 4 8 16,-4 3-4-16,-1 2 1 0,-4 6 2 16,2 5 0-16,-8 5-4 0,-7 11 11 0,-7 11-1 15,9 11 3-15,1 6 6 16,2 6 3-16,7 5 1 0,6 2 0 0,8-2-1 15,0 2-2-15,12 2-4 0,4-2-17 16,2 0-15-16,8 1-39 0,-2-5-41 0,3-3-27 16,-2-3-52-16,4-3-338 0,-8-12-26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0.34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25875 12143 1311 0,'0'0'-55'0,"13"-2"28"0,-10 1 26 0,3 0 19 16,-6 1 16-16,7-2 16 0,-3-1 13 16,-4 3 8-16,5 0 1 0,-5 0-4 0,0 0-1 15,9-1-10-15,-9 1-9 0,0 0-7 16,0 0-2-16,0 0-7 0,0 0 0 0,-14 8-7 15,5-2 2-15,-7 0-3 0,-3 3-4 16,2 1-2-16,-3-1-2 0,-5 6 0 16,1 1-2-16,1 0-3 0,-2 3 2 0,7 0-3 15,0 2-3-15,4 6 3 0,2-8-1 16,8 1 2-16,0 4-1 0,8-1 4 0,2 10 0 16,7-1 0-16,7-1-3 0,-4 1-1 15,6-2 0-15,-2-1-3 0,-1-1 2 0,3-3 0 16,-6 3-1-16,-2-9 1 0,-5-3 1 15,2 2-2-15,-4-5 2 0,-2 1-1 0,1-4 1 16,-4 1-1-16,-2-2-6 0,0-1 4 16,-4-1 1-16,0 0 0 0,-3 0-3 0,-1-2 0 15,-2-1 4-15,-1 2-6 16,1-3-2-16,1-1 3 0,-4 2-1 0,3-2 0 16,1-1-1-16,-1 1 4 0,-2-1-2 15,5-1-1-15,-2 2-2 0,0-2-1 0,4 0 0 16,5 0 7-16,-9-2-4 0,9 2 2 15,-4-4 1-15,4-1-2 0,2-1-1 0,3-2 1 16,5-3-1-16,2-2 1 0,2-1 9 16,8-9 1-16,1 3 2 0,-1-2 3 0,3-2 2 15,2-1 2-15,-2-2 1 0,5-5 4 16,-1-3 3-16,-1 3-8 0,-3-2-1 0,-4 8 0 16,-2-2 2-16,-2 6-3 0,-5-1 3 15,-3 7 3-15,-4 1 1 0,4 1-4 16,-6 0 0-16,3-2-1 0,-4 4-1 0,-2 0-7 15,0-2 1-15,-2 2-2 0,-2 2-5 16,1 0-1-16,-8-1-1 0,2 3-9 0,-4 2-9 16,-2-2-14-16,-2 5-10 0,-1 1-12 15,-3 0-13-15,3 2-10 0,-4 2-18 0,7 0-23 16,-4 1-26-16,3 0-25 0,0 2-20 16,4-2-51-16,4 0-388 0,3 1-119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0.65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26191 12098 1576 0,'7'-17'-58'0,"-2"5"0"16,-3-1 21-16,6 1 9 0,-5 0 22 0,3-1 19 15,0 2 20-15,4-3 9 0,-3 2 0 16,5 2-4-16,1-3-4 0,0 5-2 0,1 1-5 15,1 2 0-15,-2 3-6 0,4 4-3 16,1 2 7-16,7 11-4 0,-2 2 2 0,1 5-1 16,-5 7 2-16,4 7 1 15,-3 5-6-15,-2 3-1 0,-3 5-4 0,-3 1-1 16,-3 3-2-16,-3-8-2 0,-5 9 2 16,-1-9-4-16,-3 1-5 0,-7 8-3 0,-5-3 1 15,0-4-4-15,-4 1-2 0,-5-4-1 16,1-6-11-16,-6-2-9 0,6-9-7 0,-2-2-22 15,-2 0-18-15,-2-3-16 0,4-3-25 16,-2 0-20-16,4-7-56 0,5-4-218 0,3-3 80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1.0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27222 12108 1191 0,'2'-8'19'0,"-2"1"-6"0,4 3 6 15,-4-1-9-15,2 2 0 0,0 1-2 16,-2 2 4-16,0 0 10 0,0 0 9 16,0 0 11-16,0 12 10 0,-2 0 3 0,0 4-1 15,2 5-1-15,-6 13-4 0,6 4-6 16,-1 3-4-16,-5 2-3 0,2 0-2 0,3 1-5 16,-6 1-3-16,1-4-4 0,3 2 0 15,-3-3-3-15,3-3-5 0,-4-5-2 0,3-4-9 16,1-5-11-16,1-5-19 0,-4 0-25 15,4-5-31-15,2-1-35 0,-1-4-40 0,-1-1-120 16,0-2-136-16,2-2 77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1.32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27186 12304 1120 0,'-8'-13'4'15,"3"5"2"-15,-1-2 4 0,0 1-6 0,1-2 8 16,-1 1 6-16,-2-2 7 0,2 4 7 16,3-1 12-16,-1-2-2 0,0 2 6 0,4 2-1 15,-1-1 1-15,1 0-1 0,1-1-3 16,1 2-2-16,4-3 0 0,1 2-4 0,5-3 3 16,5 0-6-16,0 2 4 15,8-7 5-15,8 3 2 0,1-2 14 0,2 3 1 16,2-1 8-16,0 1 4 0,2-1 0 15,0 2 0-15,0-1-10 0,0-1-5 0,-4 3-5 16,0 2-19-16,-3-1-16 0,-6 6-24 0,-4 0-20 16,-3 1-29-16,-2 0-27 0,0 0-35 15,-4 1-40-15,-1-1-45 0,-1 2-94 0,-3-1-239 16,-3 1-38-16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1.5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27081 12391 1381 0,'0'9'-56'0,"4"-3"20"0,0-1 9 15,4-2 1-15,-1-1 15 0,4 1 11 16,3-1 5-16,6-1 8 0,0-1 8 0,1 0-10 15,6 0-2-15,2 0 2 0,-3-1-8 16,2 1 1-16,1-2-10 0,-3 1-23 0,10-5-13 16,-7 5-13-16,-4-2-18 0,0-2-24 15,-6 2-40-15,4 0-157 0,-2-4 189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2.0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27895 12233 866 0,'0'0'32'0,"4"-5"20"0,-4 5-9 16,0 0 5-16,1-3-5 0,-1 3-11 16,0 0-1-16,0 0-4 0,0 0-1 15,0 0 0-15,0 0-8 0,-11 16 0 16,3-4-2-16,4 1-2 0,-3 4-2 0,1 3 0 15,-1 2-8-15,2 2 6 0,2-1-10 16,1 3 1-16,2 4-4 0,0-5-3 0,2 1-8 16,1 7 11-16,4-9-8 0,-2-6-9 15,3 1 4-15,3-3-5 0,-3-4-2 0,1-2-10 16,3-1 2-16,1-4-10 0,0-3 2 16,1-2-2-16,1-5 8 0,4-1 2 0,2-4 5 15,2-9 15-15,2-4 14 0,0 0 4 16,-3-3 15-16,1 2 17 0,-4-1 17 0,3 0 9 15,-4 3 8-15,-2 0-1 0,-3 5 5 16,-2 3 2-16,-1 1-8 0,-3 4-2 16,3-2-6-16,-4 3-9 0,0-1-4 15,-3 5-5-15,1-2-7 0,0 1-5 0,-1 3-4 16,-3 2-2-16,0 0-4 0,6 10-1 16,-4 0-3-16,1 3-3 0,-2 4 0 0,1 2-9 15,0 2-10-15,2 1-6 0,-2 3-17 16,1-3-15-16,-1 3-13 0,4-3-19 0,-4-5-18 15,3 4-26-15,2-6-17 0,0-3-71 16,0 1-220-16,5-7 64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2.4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28665 12270 1281 0,'1'-6'76'0,"5"0"0"0,-2 1-11 15,-3 1-16-15,-1 4-9 0,4 0-5 16,-4 0-1-16,2 7-6 0,0 1 0 0,0 3 2 16,0 3-3-16,-2 1 1 0,0 6-8 15,0-2-3-15,0 6 3 0,-2-1-5 0,2 2-7 16,-4 0 3-16,4-2-4 0,-2-2-4 16,-2 1-2-16,3-9-5 0,-3 2-8 15,2-4 4-15,-2 0 5 0,4-5-3 16,-1-1 2-16,-3-3 0 0,4-3 5 0,0 0-4 15,0 0-1-15,-5-11 1 0,5 3 3 16,5-4 4-16,-1-5-3 0,3 0 9 0,0 0 5 16,3-2 8-16,0 0 2 0,1 0 7 15,1 3 4-15,-1-1 5 0,4 3 6 0,-2 3 1 16,4 1-2-16,1-1-7 0,-4 3-3 16,2 2-4-16,-1 1-5 0,-1 4-3 0,-1 1-4 15,1 0-2-15,-2 4-4 0,6 4-6 16,-5 3-4-16,1 2 0 0,-3 3-12 0,0 2-16 15,-3 0-10-15,-2 3-23 0,-2 2-14 16,-3-5-17-16,1 2-16 0,-2 0-22 16,0 0-31-16,-2-3-30 0,2 0-339 0,0-4-31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40.96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18128 8256 1197 0,'0'0'-72'0,"-7"1"11"0,7-1 9 15,-6 2 5-15,6-2 9 0,0 0 0 0,-3 2 11 16,3-2 4-16,0 0-5 0,0 0 8 16,-4 3 2-16,4-3 1 0,0 0 9 0,0 0-8 15,-2 4 8-15,2-4 3 0,0 0-5 16,8 6 4-16,-7-4-3 0,7 0 6 0,0 3-3 16,1 0 7-16,7 2-1 0,4 4 5 15,7 2 7-15,7 0-3 0,2 5 4 0,9 1 6 16,4 2-4-16,4-3-2 15,6 0 8-15,4 3-8 0,0-3 8 0,5-1-9 16,7 0 2-16,20 2-5 0,-1 0 3 16,-19-7 4-16,10-1 4 0,-3-3-1 0,4-1 3 15,1 0 7-15,-2-1-11 0,1 0-3 16,0-1 2-16,-3 0-4 0,0 2 4 0,1-4-10 16,-3 2 6-16,1 1-2 0,-1-5-2 15,0-1-5-15,-4-1 2 0,-2 1 3 0,-2-4 4 16,-1 2 2-16,-9-1-2 0,0 1 10 15,-4-3-3-15,-13 2 3 0,-2-2-6 0,-3 1 6 16,0 0 2-16,-1-2-1 0,-1-3 3 16,-1 0 5-16,1 0-1 0,-1-2-2 0,0 0-1 15,0-1-2-15,-1-1 3 16,1 3-9-16,-2-2 2 0,1 0-2 0,-1-2-4 16,1 2 1-16,-1-2-1 0,0-1-2 15,-1 3-2-15,-1-3 4 0,-2 3-4 0,2-2-3 16,0 1 1-16,5 2-4 0,-3-1 1 15,0-1 1-15,4-2-4 0,1 3 2 0,-3 0-1 16,1 1 2-16,9-5-5 0,-1 1 0 16,-4 4 1-16,-3-2 5 0,-1 0-7 0,-3 3 2 15,1-2-1-15,-2 2-1 0,-5-1 0 16,1 1 1-16,-3 0-4 0,-6 0 8 16,0 1-10-16,-1-2 7 0,-3 3-2 15,4-2 1-15,-3-1-2 0,5-2-2 0,-3 1 2 16,2-3 1-16,2-1 0 0,-3 3 1 15,3-1-2-15,0-2 0 0,2-1-4 0,2 3 4 16,-1-2-2-16,-4 2 8 0,3-2-6 16,-7 4 0-16,-3 3 3 0,0 2-1 0,-3-3 2 15,-1 2 5-15,-4-1 2 0,1 1 2 16,-3-1-2-16,-1 0-1 0,-2 2-5 0,-3-1 4 16,-1 0-4-16,-1-1 1 0,-3 0-3 15,-3-3 2-15,-5 0-2 0,-3-1 1 0,-12-3-5 16,-5-1 0-16,-4 3 3 0,-16-1 0 15,-4-1 1-15,-1 3-6 0,-4 1 0 16,-2 3 1-16,-5 1 1 0,0 3-4 0,-4-1 3 16,-5 3 1-16,-1 1-3 0,2 1 1 15,0-2 2-15,-3 3 0 0,4 0-1 0,-2 0 0 16,1 3 1-16,3 0 1 0,7 0-4 16,-3 3-1-16,3-1 4 0,-3 1-3 0,0 2 4 15,3-2-1-15,-3 4-2 0,5-1 6 16,-5 2-7-16,5-2 2 0,1 0-2 0,2 0-3 15,2 1 6-15,1-2 2 0,3 1-2 16,1 0-3-16,9-2 2 0,1 1-1 0,0 0-2 16,-2 0 6-16,-5 2-3 15,5-2-1-15,5 2 4 0,-11 1-5 0,10-3 9 16,1 2-5-16,-4-2-1 0,-6 5-2 16,9-2-1-16,-8 1 5 0,9-2-2 0,-1-1 0 15,1-1 6-15,2 0-7 0,3 2 0 16,1-2-1-16,-1-1 2 0,4 2 3 0,0 1-4 15,-1 2 3-15,5-3-4 0,-4 2 3 16,1-1-1-16,6-2 4 0,-4 4-7 0,4-3 6 16,4 0-2-16,1 2-3 0,0-3-1 15,-1 2 4-15,5 1-1 0,-4-1 3 0,4 0 1 16,-6-1 0-16,1 1 0 16,4-1-1-16,-2 1-3 0,0-1 2 0,-2 2-2 15,0-4 1-15,0 2-1 0,-8 5 4 16,2-2-4-16,-2 0 2 0,-2 0 2 0,6-2-6 15,4-3 0-15,0 2 2 0,2-1 4 16,-4 0-6-16,2-1 3 0,3 3 0 0,-4-4 1 16,4 1 0-16,0-1-3 0,3 1 2 15,-4 0 1-15,3 0-1 0,2-2 2 0,-8 4-2 16,10-2-1-16,-6 0 1 0,3-2 3 16,-1 4-1-16,4-3-5 0,-2 1 3 0,1-2-1 15,-1 3 2-15,3 0-1 0,0-1 0 16,-1-1-2-16,2 1 2 0,-1 1-2 0,1-4 3 15,3 3-5-15,-1 0 3 16,-1 0-1-16,1-1 3 0,0 0 0 0,1-1-2 16,2 0 0-16,-2 0 4 0,2 0-7 15,-1 1-6-15,0-1-7 0,3 0-13 0,-1 0-14 16,0-2-26-16,0 1-19 0,0-1-14 16,2-2-26-16,0 4-80 0,2-5-160 0,0 0 117 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03.39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29350 12285 1523 0,'9'-8'35'0,"0"-1"-3"16,-2 5-19-16,-2-1-30 0,1 4-5 15,-2 1-3-15,-4 0-5 0,5 8 1 0,0 1 9 16,-3 3-1-16,0 4 8 16,-1 2-6-16,-1 7 1 0,-3 9 2 0,-1 2 4 15,-3 0 3-15,2-2-3 0,-2 0-3 16,1-1-3-16,-1-2 2 0,-2-7-2 0,4-4-5 15,-1-2 7-15,1-5-1 0,-4-1 0 16,8-1 12-16,-3-4-4 0,-2-3 6 0,4-2-1 16,2-2-2-16,0 0 4 0,-3-10 6 15,3 0 4-15,3-6-6 0,3-4 10 0,6-10 0 16,-1 2-1-16,4-1 2 0,1-3 9 16,-2 3-1-16,6 0 5 0,-3 3 4 15,2 2 8-15,4 2 12 0,-4 3 1 0,-4 4 2 16,1 5 4-16,-5-1-2 0,2 4-1 0,-1 1-10 15,-1 2-9-15,0 2-2 0,-1 4-9 16,-1-1 2-16,2 5-6 0,0 1-3 16,-2 2-3-16,0 3-4 0,-2 3 1 0,-2 0-1 15,1 5 3-15,-1 1-4 0,1 0 1 16,0 0-2-16,0 2-3 0,3 8-1 0,-2-7 1 16,2-4-2-16,-2 0 0 0,2-3-6 15,1 0 2-15,-2-5-1 0,1 2-3 16,0-4 1-16,3-2-4 0,3 1 1 0,3-3 2 15,-4-3 4-15,6-3-8 0,-4-2 6 16,9-4-1-16,-1 0 8 0,6-6-1 16,1-5 3-16,-1-4 2 0,4-5 4 0,0 0-6 15,-5 1 3-15,0 1-8 0,-4-2 5 16,0 2 1-16,-5-1 1 0,1 1 3 0,-4-2-5 16,-3 7 1-16,-3 0 1 0,-3 2-4 15,-1-2-1-15,-3 4-1 0,-2-3-5 0,-2 5-1 16,0-3 0-16,-2 5-1 0,-2-1-2 15,3-1 3-15,-5 5-4 0,-2 1 2 0,0 4 0 16,-1 3 0-16,-5 0 1 0,-1 7 1 16,-2 2 2-16,-6 9-4 0,1 4 3 15,2 5 0-15,2-2 1 0,0 4-2 0,5 2 0 16,-1 3-4-16,9-3 3 0,-3 0-10 16,5-4-1-16,3-6 5 0,2 0 3 15,-1-4-1-15,9 3 2 0,-3-4 3 0,7-1 0 16,1-1 0-16,4-4-1 0,1-3 1 15,4-2 7-15,0-3-5 0,3-6 6 0,11-4-2 16,2-4-3-16,8-7 8 0,-5-7-7 16,5-5 3-16,-1 0-4 0,3-6-1 0,-3-5 4 15,-2 2-2-15,10-16 2 0,-10 13-2 16,9-11 4-16,-14 5 8 0,0 3-3 0,-4 2 0 16,1-5 0-16,-5 2-5 0,-4 2 0 15,-3-1 3-15,-1 1 0 0,-6 2-3 16,-2-1-4-16,-5 9-3 0,-4 1-13 15,1 3 0-15,-6 7-6 0,-2 7 1 0,2 3-4 16,-4 3 5-16,-2 5-1 0,-2 3 1 16,-1 5 7-16,-9 5 5 0,-8 12 16 0,-5 14 9 15,-1 4 3-15,-4 10 1 0,1 8 4 16,-4 18 1-16,1-3-4 0,6-12-1 0,5 2 3 16,1 2-5-16,1-2-5 0,3-2-5 15,6 4-1-15,5-7-7 0,2 0-14 0,7-13-23 16,4 0-30-16,0-3-53 0,6-3-56 15,2-3-125-15,8-4-140 0,1-4 50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2.29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27124 6829 21 0,'0'0'20'0,"0"0"9"0,0 0 5 0,0 0 4 15,0 0 0-15,0 0 2 0,0 0-3 16,0 0 0-16,0 0-2 0,1-8 1 0,-1 8 2 16,6-8 6-16,-2 5-2 0,-3-2 2 15,1 2 16-15,2-1-8 0,-2 1-2 0,0 1-9 16,1-1 5-16,-3 3-10 0,1-4-20 16,-1 4 1-16,0 0-6 0,0 0 0 0,0 0-6 15,0 12 3-15,-1-1-4 0,-4 4-4 16,1 2 9-16,0 5-3 0,1 3-1 0,-5 9 2 15,5 0-4-15,-4 2 12 16,4-3-14-16,-1-5 11 0,2-5-7 0,0 0 4 16,0-5-2-16,0 1-6 0,2 0-1 15,0-5 2-15,0-2 3 0,-1-2-2 0,1 1 1 16,-2-4 5-16,2-5 6 0,0-2-7 16,-2 0-3-16,2 0 0 0,-2-9 1 0,0-4-10 15,2-5 1-15,-2-6 7 0,6-1-3 16,0-9-1-16,1 0-4 0,5 4 3 0,3-2 3 15,-2 5 1-15,9 0 3 0,-2 6-3 16,2 1-1-16,-3 5 2 0,0 5-2 16,2 1-3-16,0 6 3 0,4 3-12 0,0 3 6 15,9 7 3-15,-1 8 5 0,-3 1-8 0,3 5-4 16,-1 7 8-16,-3 5-3 16,-6-7 8-16,-8 0 1 0,0 4-8 0,-1-3 0 15,-4 1 2-15,-3-6-1 0,-1-6-1 16,0-3-8-16,-2-4 7 0,-1 1 4 0,-1-7 6 15,0-1 5-15,0-3-8 0,0-2 4 16,0 0 4-16,0 0-10 0,-3-23 4 0,3 4-7 16,0-6-3-16,3-9-3 0,6 0-1 15,2 2 4-15,0-2 0 0,5 3 0 0,0 3 6 16,5 2-9-16,1-1 6 0,1 7 1 16,3 4-2-16,-1 0 6 0,-2 5-4 0,-2 6 1 15,-3 3-2-15,2 2 5 16,1 4-8-16,-1 6-4 0,3 5 5 0,2 3 11 15,0 3 1-15,-6 3-11 0,0 2-3 16,-2 5-14-16,-1 1-17 0,-4-3-20 0,2 3-21 16,-3-3-36-16,2-1-135 0,-2-7 233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2.7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28508 6963 626 0,'0'-14'-37'0,"0"3"12"15,2 2 11-15,-4 0-2 0,2 4 5 0,-1 0 4 16,-1 1-2-16,-1 1 0 0,-1 2 6 16,4 1-5-16,-9-2 10 0,2 6 6 0,-1 3-5 15,-2 5 5-15,3 1 6 0,-3 4-6 16,5 5 0-16,0 2 3 0,3 2 2 0,2-1 0 15,4 10 1-15,3-3 1 0,4 1 3 16,3-4 10-16,6-1 2 0,1-4 3 0,-1-4-2 16,5-1-4-16,2-6 0 15,-4-2-3-15,-2-6-7 0,3-3 3 0,0-2 2 16,1-4-8-16,7-5 4 0,2-5-7 16,-3-7-7-16,3-8-14 0,-6-6 1 0,-1-2-10 15,-6 6 3-15,-6-2-2 0,-3 2 5 16,-4-1 6-16,-7 4-3 0,-2 6 1 0,-7-11 7 15,-4 4-1-15,-3 0 14 0,-4 2-4 16,-2 4 4-16,-1-1-1 0,-3 7-2 0,-4 0-4 16,0 5 5-16,6 2 5 15,3 4-14-15,1 5 9 0,-1 1-2 0,2 0-13 0,-2 6-2 16,5 0-4-16,0 1-8 0,4 3-2 16,2 2-23-16,4 2-7 0,3 0-29 0,4 1-143 15,3-2 77-15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3.0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29241 6879 647 0,'5'-1'2'0,"-5"1"3"0,0 0-5 15,0 0-1-15,0 0-1 0,0 0 0 16,0 0-2-16,-16 4 6 0,12 2 0 0,0 3 8 15,3-2 6-15,-1 7-5 0,2 0 9 16,3 3-10-16,7 11 5 0,2 2-5 16,4-1 1-16,4 1-3 0,2-1 3 15,-1-5 7-15,6-1-7 0,-2-5 0 0,2 0 1 16,1-5-6-16,-4-5 4 0,-1-4 1 16,2-4 2-16,0-3-4 0,11-8-1 0,-1 0 2 15,-7-8-4-15,-1-5 5 0,-4-4-8 16,-4-3-3-16,-6-2-4 0,-3-1-1 0,-9 0 2 15,-1 1-1-15,-3-3 12 0,-11 0 4 16,-1 2-4-16,-8-4 11 0,-6 3 10 0,4 8-13 16,1 5 8-16,-2 2-7 0,1 3-6 15,-2 3 4-15,6 5-17 0,0 4-4 0,2 3-18 16,2 2-21-16,0 2-17 16,-1 3-20-16,3 1-12 0,4-1-157 0,-1 2 228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3.87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29782 6142 670 0,'6'-26'-13'0,"-4"3"8"0,0 7-2 16,-2 0 15-16,1 6-3 0,-1 0-5 15,0 1-2-15,0 4-1 0,0 1-1 0,0 4-1 16,0 0 0-16,0 0 0 0,-5 21 4 16,1-4 5-16,0 8-1 0,-3 11 2 0,3 3 5 15,4 5 0-15,-1 4 5 0,2 9-1 16,3 0 4-16,0 5 0 0,-1-5 7 0,5 4-5 16,-3-5 7-16,7 2-6 0,-2-3 5 15,5 0-12-15,-4 0 4 0,7-6 3 0,0 4 2 16,2-7-3-16,3-4-10 0,-3-2 1 15,2-11 4-15,-1-5 2 0,3-4 4 0,1-2 0 16,2-4 0-16,-1-6 6 0,-3-5-7 16,3-3-1-16,5 0-6 0,6-6-1 15,-3-8 0-15,6-9 2 0,-1-3 2 16,2-5-4-16,-3-1-6 0,-4-4-3 0,-5-1 5 16,-1-2-6-16,-1-3 5 0,-7 3-8 15,2-3 4-15,-11 8-2 0,-1-1 3 0,-6 3 4 16,-3 3-3-16,-1 5 8 0,0 1-4 15,-3-2-3-15,-3 3 2 0,4 5-1 0,-4 3-4 16,0 2-4-16,-1 3 2 0,-2 4 4 16,-5 5 2-16,3 2 4 0,-10 6-11 0,-6 11-4 15,0 6 3-15,1 8-3 16,-1 9 5-16,4-3 2 0,7 4-4 0,5-7 5 16,4 2 0-16,5 3 3 0,4-3-2 15,5 2 2-15,3-1 8 0,4-2-7 0,7 1 6 16,-3-8 5-16,5-5-3 0,4-3 3 15,4-6 1-15,5-2 0 0,0-8-3 0,0-2 2 16,4-8-10-16,2-2 5 0,-2-8-7 16,10-10 1-16,-3-2 0 0,1-9 0 0,-5-2 3 15,1-6-6-15,-2-5 3 0,-2-1-5 16,6-15-4-16,-12 9-1 0,-2 0 2 0,-3 0-4 16,-8-1-1-16,0 0 1 0,-6 2-1 15,-4 1-2-15,-5 0 5 0,-4 11 1 16,-2 0 1-16,-6 2-4 0,-1 2 4 15,-2 2 0-15,-3 4-10 0,-1 3 8 0,0 1-1 16,1 7 2-16,3 6-3 0,1 1-1 16,-2 6 1-16,3 1 2 0,-4 4-2 0,0 1 0 15,0 5 0-15,-4 7-1 0,-8 11 6 16,0 5-4-16,-3 12 2 0,1 5 4 0,1 6 1 16,0 5 5-16,1 4 5 0,9 5-1 15,0 0 7-15,3 3-4 0,2 3-4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4.94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29852 5947 44 0,'2'-5'43'15,"3"1"1"-15,-3 0 6 0,0 1 5 0,0 0 6 16,-2 3-3-16,1-7 6 0,-1 7-10 16,0-4 11-16,0 4-3 0,0 0-5 0,0-7-7 15,0 7-4-15,0 0-7 0,0-3 1 16,0 3-9-16,0 0-5 0,0 0-3 0,0 0-2 16,0 0-6-16,-1-4 0 0,1 4-3 15,0 0 4-15,0 0-6 0,0 0 2 0,-13 11-7 16,12-8 10-16,-5 3-5 15,2 2-4-15,1 2-2 0,-3 1 11 0,3 4 1 16,-2 0-6-16,-1 6 8 0,3 3-7 16,-3-2 6-16,-1 13 0 0,-2 0-2 0,4 3 6 15,-4 3 1-15,1 0-1 0,-2 11 1 16,-3 1-6-16,2 0 4 0,-5 3-7 0,3-4 1 16,-2 2 0-16,-4-2-2 0,4 2 3 15,2-3-2-15,-7 2-1 0,4-3 2 0,2-6-2 16,4-4-4-16,2-2 1 15,1-2 6-15,1-4-1 0,3-5 0 0,1-2-3 0,4-5 1 16,-2 2-3-16,1-3 6 16,5 3-8-16,1 0-10 0,5-4-18 0,5 5-10 15,2-2-33-15,6-3-26 0,0-1-16 16,1-2-22-16,-1-1-241 0,-2-5 118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6.01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26872 7943 924 0,'0'0'-63'0,"-8"-2"3"0,8 2 3 15,-7 0 5-15,7 0 22 0,-4-3 2 16,4 3 16-16,-6-3 5 0,6 3 12 0,-3-2 4 16,3 2 0-16,0 0 9 0,-5-3-1 15,5 3 2-15,0 0-7 0,-4-3-4 0,4 3 3 16,0 0 15-16,0 0 0 0,0 0-2 16,0 0-8-16,0 0 5 0,-3-2 6 0,3 2 1 15,0 0 4-15,0 0-1 0,0 0-7 16,0 0 6-16,15-6 4 0,-2 5-5 15,9 0 24-15,15-6-6 0,8 1 3 0,15-2 0 16,9-3 6-16,9-2 2 0,23-3 3 16,7 1 0-16,7-1-3 0,9-1-3 0,1 2-6 15,7 3 1-15,1 0-4 0,8 1-6 16,0 3-1-16,7 1-5 0,3 0-1 0,-3 0-6 16,3 2-5-16,-2 0 0 0,-2 0-1 15,-5 0-4-15,-3 2-2 0,-6-3-2 0,-3 3-2 16,-7-1 2-16,-4 1-11 0,-30-1-2 15,-5 0-6-15,-4 0-4 0,-3 1-2 0,-7-3 4 16,-7 0-4-16,-4 0 5 16,-15 2 4-16,-4 0-2 0,-4-1 2 0,-8-1-2 15,-4 4-3-15,-6-1 7 0,1 0 0 16,-2 0-2-16,-1 1-1 0,-3-1-2 0,-1 0-3 16,-1 0-17-16,-4 1-13 0,2 1-18 15,-2-1-4-15,-2 1-29 0,1 1-6 0,-6 0-14 16,10-3 3-16,-10 3-7 0,6 0-4 15,-6 0-34-15,3-1-189 0,-3 1 145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6.9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31693 5557 843 0,'-6'-10'-60'0,"3"1"11"0,1 0 16 0,-2 3 12 15,2-1 11-15,-3 0 8 0,4 1 9 16,-1 0 3-16,0-1 9 0,2 2 1 0,-2 0 7 15,4 0-3-15,-2 0 0 0,2-1 5 16,0 1-9-16,-1 2-1 0,8-3 0 0,0 4-6 16,6-2-4-16,2 2 1 0,5 1 7 15,3 2-6-15,0 1-6 0,12 4 12 0,-1 1-10 16,-3 3 11-16,-1 4-7 16,-3 3-3-16,-1 2-3 0,-4 4 1 0,-1 3-8 15,-3 3 3-15,-7-1 1 0,-3 3 4 16,-3 4 2-16,-5 1 2 0,-4 5-2 0,-7 9-7 15,-1 5 6-15,-5 2 4 0,-2-1 3 16,-6 6-4-16,0-1-2 0,-15 17 7 0,0-2-5 16,-2 2-5-16,-2-1 9 0,4 0 0 15,-2-5-10-15,9-14 3 0,5 3 2 0,2-5 6 16,4 1 4-16,4-1 6 0,5-3 9 16,8-8-6-16,1-2-1 0,2-2 1 0,5 0-2 15,1-6-1-15,3-2 0 0,5-3 2 16,4-2-8-16,6-6 4 0,1-5-7 15,1 0 2-15,5-3-10 0,3-4-24 16,0-1-15-16,0-3-39 0,-3-2-27 0,-4-2-38 16,-1-2-273-16,3 0 81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7.2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31596 7964 1030 0,'-9'19'-72'0,"0"-5"8"0,4-2 17 15,-1-2 11-15,2-1 9 0,3-2 15 16,-3 0 35-16,2 0 33 0,2-5 14 16,0 2-1-16,0 1-11 0,2-2-2 15,2 0-5-15,-3-1-7 0,7-1-3 0,-8-1-1 16,9 2-11-16,-2-2 1 0,-4 1-12 15,3 1-15-15,-3 0-6 0,1 0-3 0,-4-2-15 16,7 3 5-16,-7-3-7 0,5 1-7 16,-5-1-4-16,4 4 10 0,-4-4-4 0,2 2-1 15,-2-2 12-15,3 1-4 0,-3-1 5 16,0 4 4-16,0-4 3 0,0 0-6 0,0 0-20 16,4 4-16-16,-4-4-17 15,2 2-27-15,-2-2-180 0,0 0 207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8.1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27619 4960 662 0,'0'0'-59'0,"0"0"11"16,0 0 8-16,-4 1 10 0,4-1 6 0,0 0 0 16,0 0 4-16,0 0 3 0,0 0 4 15,-4 3-1-15,4-3 5 0,0 0 3 16,0 0-2-16,0 0-1 0,0 0 2 16,0 0-3-16,0 0 2 0,0 0-3 0,0 0 2 15,0 0-7-15,0 0-3 0,0 0-9 16,0 0-52-16,0 0 27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48.21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13629 7872 174 0,'0'-12'13'0,"1"1"-1"0,-1 0-10 16,0 2 22-16,2-3-16 0,2 0 7 16,0-2 2-16,-1 1 1 0,1-4 13 0,2 1 7 15,-3 0 7-15,6 1 1 0,-6-2 6 16,1 1-1-16,0 1 0 0,-1-1 6 0,3 2 1 15,-1 3 3-15,-4-1-10 0,1 3 0 16,0 1-7-16,0 0 1 0,0 2 2 16,0-1-8-16,-2 2-4 0,1 2-2 0,-1-1-1 15,0-2-4-15,0 6-5 0,2-3-2 16,-2 3-9-16,0 0 5 0,0 13 3 16,-2-2-6-16,2 3-1 0,0 10-3 0,0 13 4 15,-1 3-3-15,1 20 6 0,1 4-2 16,-2 10 9-16,1 9-1 0,-2 24 4 0,-2 9 2 15,0 5-2-15,-4 0 1 0,2 4-5 16,-3 10 2-16,-3 1 4 0,3 8-6 0,2 1 2 16,-1-5-3-16,5 1-1 0,-4 1-2 15,3-2 1-15,1-2 1 0,-1-3-3 0,2-1-5 16,-2-6-1-16,3-1 2 0,-5-7-1 16,0-1-2-16,-2-4 3 0,4-2 0 15,-5-5 2-15,-1-1-1 0,3-4-2 16,-3-1 2-16,0-3-3 0,5-22-3 0,-5 1-1 15,7-3-3-15,-3-3 0 0,3 0 0 16,-4-3 3-16,3-3-3 0,4-3 1 0,-1-4-1 16,1-11-1-16,1-1-2 0,-1-6 4 15,2-2-3-15,0-8 1 0,2-6-3 0,0-2 1 16,-2-2-1-16,2-4 1 0,0-2 1 16,-3-3 2-16,3 0-2 0,0-1-1 0,0-1 3 15,-3-1-4-15,1-1 3 0,1-2-3 16,-1 0 2-16,2 0 2 0,-3-1 0 0,1-1 4 15,-2 0 3-15,2 1 3 0,2-1-1 16,0-1 4-16,-3-1 2 0,5 1 3 16,0-2 0-16,4 2-1 0,1-1-2 15,3-2 0-15,0-2 1 0,9 2-4 0,15-4 2 16,9 1-2-16,12-2 3 0,5-2 0 16,8-2 0-16,12-3 8 0,24-3 7 0,9-2 3 15,10 1 6-15,15-2 5 0,2-1 0 16,10 3 0-16,12 1 0 0,-2-1-5 0,8 6-2 15,-1 5-6-15,-1 1-8 0,-5 10 3 16,1 0-2-16,0 2-6 0,-3 4 0 16,7 1-6-16,-4 4-2 0,0 3 1 0,43 10 3 15,-50-10-4-15,-3 1 3 0,-4-1-5 16,0 1 4-16,-7 0-8 0,-8-3 0 0,-9 5 1 16,-3-4-1-16,-6-3-1 0,-8 0-2 15,-2 0 4-15,-8-2-2 0,-22-4-1 0,-2-1-2 16,2-2 3-16,-5-1-3 0,-6-1-4 15,-1-2 5-15,-4 1-1 0,-14-4 2 0,1 1-4 16,-3-1 3-16,-2 0-2 0,-6-1-1 16,5 1-1-16,-9-2 3 0,-9 2 3 0,0-2 0 15,-1 1-2-15,2-3 5 0,-4 2 1 16,-1 0 4-16,-2-1 4 0,1-2 2 16,-1 2 7-16,2 0 3 0,-5-3 0 15,2 3 2-15,-5-2 2 0,-2 0-1 0,1 1-2 16,-4-1 2-16,2-1 0 0,-4 2-8 15,3-3-7-15,0-1 0 0,-5 2 7 0,5-2-5 16,-2-3-4-16,-1-3-1 0,2-3-2 16,0-2-1-16,4-8-3 0,-4-6 1 0,5-4-7 15,0-13-5-15,0-10-10 0,3-5-14 16,2-24-16-16,1-7-11 0,-4-11-13 0,0-9-15 16,3-11-7-16,-2-5 5 0,2-5 7 15,-2-1 6-15,1-6 3 0,-4-1 9 0,-1-3 7 16,-1 1 6-16,0 1 9 0,0 2 4 15,-1 7 4-15,0-1 4 0,1 5-2 16,1 1 3-16,4 3 0 0,-2 1 0 16,1 3 1-16,0 5 2 0,2 3-2 0,-5 8 4 15,1 6 3-15,-3 8-1 0,-4 23 0 16,0 4 5-16,2 3-3 0,-4 8 2 0,-3 14 6 16,4 0 0-16,-3 4 0 0,-1 5 0 15,0 5 0-15,3 5 2 0,-5 4-1 0,2 0-1 16,0 3 0-16,-2-2 5 0,1 5 0 15,-1 0-2-15,0 2 2 0,0 0 4 0,0 3-3 16,-1 1-1-16,1-3 0 0,0 5 2 16,0-2-1-16,0-1-2 0,-2 1 3 0,0 0 0 15,-1 0-4-15,1-1 3 0,0-1-2 16,0-2-1-16,1 1 0 0,-3-4 3 16,0-1-1-16,1-1 0 0,1 1-1 0,-4-1 0 15,4-2 0-15,-2-1 0 0,2 2 0 16,-2-3 2-16,2-1-2 0,0 0-2 0,-1-2 3 15,3-2-2-15,-2-10 4 0,-2-4-4 16,2-1 0-16,2-3 0 0,-1-1-3 0,1-1 4 16,0 1-3-16,-2 0 2 0,-3-1 0 15,1 1 0-15,2 1 3 0,1 1-1 0,-1 0 0 16,-4 1-1-16,4 2 2 0,-1 2-2 16,-3 3-2-16,4-1 0 0,1 7 2 15,-2 8-4-15,-1-2 3 0,2 3-1 16,0 3 1-16,0-2-2 0,1 3 2 0,-1 3-2 15,0-1 0-15,0 3 2 0,0-1-2 16,2 1 4-16,-2 4-3 0,2-2 2 0,0 0-3 16,-1 1 2-16,-1 2 1 0,0-3-3 15,0 2 3-15,-3-1-1 0,5 2-1 0,-2-1 4 16,1 0-6-16,-1 2 3 0,-2-1 0 16,2 2-3-16,2 1 5 0,-2-3-7 0,2 3 2 15,-1-1 0-15,-3 1 1 0,0-3 0 16,1 3-4-16,-6 0 4 0,2 1-2 15,-2-3 1-15,-5 3 2 0,-5-1-1 0,-4 0 0 16,-6 1 0-16,-8-2-1 0,-10 4 2 16,-3-1 0-16,-18 0 1 0,-4-2 1 15,-4 3 0-15,-8-2-4 0,-5 2 2 0,-28-3 0 16,4 1 2-16,-4 0 0 0,5-1-2 16,-5 0-2-16,5-2 3 0,-2 1 0 0,-1 0 0 15,-1-2-1-15,-1-1 2 0,0 2-3 16,1 0 1-16,-1 0-1 0,-3 2-2 0,-4-2 5 15,1 2-3-15,-9-2 2 0,1 3-3 16,-3-2-1-16,7-2-1 0,1 3-1 0,2-3 1 16,6 4 0-16,6-2-1 15,25 2-3-15,-3 2-1 0,2-2 2 0,4 2 3 16,5 0-4-16,-2 2 3 0,6 0-3 16,2 1 0-16,2 3 5 0,3 0-3 0,2 1 3 15,3-2-3-15,2 3 2 0,2 2 1 16,0-3-1-16,1-1-2 0,17 1 0 0,-6 0 4 15,6-2-7-15,1 0 0 0,1 0-2 16,9 0-1-16,-6 0-9 0,2 2-5 0,0 0-4 16,-2 0 2-16,-1 0 5 0,-1 2-3 15,0-1 5-15,-4-1 0 0,0 3 4 0,-11 1 0 16,-1-2 1-16,5 3 4 0,-6-1-1 16,13-3 4-16,-2 3 3 0,2-3-2 15,-2 1 1-15,6 0-1 0,0-2-1 16,0 3 4-16,-2-5 3 0,2 3-1 0,-1-2-6 15,3 3 3-15,0-5 3 0,0 3 2 16,2 2 0-16,2-2-2 0,-4-1 3 0,1 3-2 16,0 2 1-16,1-3-1 0,0 2 1 15,-2 1 1-15,0-1 2 0,0 2 2 0,-1 0-1 16,1 1-3-16,4-6 0 0,7 2 0 16,4-2 1-16,2 1 0 0,2-4 3 0,3-1-4 15,3 3 0-15,-1-3 2 0,1 0 1 16,2 1-4-16,-3-2 3 0,3 0 2 15,0 3-4-15,-2-2 1 0,0 2 3 0,2-1-1 16,-3-1-3-16,1 2 1 0,0-2-2 16,-3 2 5-16,1 1 0 0,5-1-4 0,-1 0 2 15,-3-2 0-15,5-1-1 0,1 1 1 16,-4 1-1-16,7-2 1 0,-5-1 0 0,5 2-2 16,-2-2 3-16,5-1 5 0,-7 3-2 15,3-3-1-15,4 0 1 0,-6 2 0 0,6-2-3 16,-3 4 2-16,3-4 0 0,-4 1-3 15,4-1 2-15,-4 3-4 0,4-3 2 0,0 5 0 16,0-1 0-16,0-1 0 0,2 3 1 16,-2-1-5-16,2 2 3 0,2 1 2 15,-1 3-1-15,-1-1-1 0,4 0 2 16,-1 4 1-16,4-1-3 0,-4 3 2 0,4 4-1 16,-1-2 1-16,6 9 0 0,-1 1 1 15,0 1 1-15,-2 0-1 0,4 0 1 0,-1-2-2 16,-1 0 2-16,1-1-2 0,-3-4 4 15,-2-4-2-15,1 0-1 0,0-2-3 0,-3-1 6 16,1-4-6-16,0 1 0 0,-3-2-1 16,3 1-11-16,-5-3-13 0,1 0-16 0,1 1-14 15,-2-2-16-15,-1 0-9 0,0-2-16 16,-2 1-12-16,0-1-18 0,0 0-33 0,0-2-240 16,0-3 90-16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19.3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25778 3465 7 0,'0'-14'12'0,"0"2"32"16,0 2-3-16,0-1 5 0,2 3-3 0,-2 0-7 16,2 1 0-16,0 0 1 0,-2 1 1 15,2 0 6-15,-2 1-8 0,0 0-8 0,2-1-5 16,-2 3 4-16,0-1-5 0,0 4-4 16,0-5-2-16,0 5 1 0,0 0-6 0,0 0-2 15,0 0-3-15,8 12 6 16,-6 2 7-16,0 6 5 0,1 15 10 0,-3 7-2 15,0 17 5-15,-1 4-4 0,1 10 9 16,-2 3 2-16,0 9-1 0,4 25 2 0,-4-2-3 16,2 4-3-16,0-3-4 0,2-4 0 15,-2-19-6-15,2 16 3 0,-1-23-8 0,-1 0 5 16,2-2-2-16,-2-5-3 0,-2-3-3 16,1-6-11-16,-1-7-5 0,-4-14-18 0,3-4-23 15,3-11-19-15,-1-4-20 0,2-6-5 16,-2-8-22-16,2-2-85 0,-1-5-74 0,0-2 220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20.8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25597 3498 640 0,'-1'-16'-51'0,"-1"2"5"16,0 3 10-16,2-1 1 0,0 1 9 0,2-3 1 15,1 3 2-15,-1-4 6 0,4-2 3 16,-2 3 10-16,6-3 6 0,-3 3 6 15,2-4-1-15,7 2 1 0,-3 2 7 0,6-9-4 16,4 6 3-16,4 0-2 0,6 2 5 16,1-1-3-16,5 4 7 0,13-5 7 0,6 1 3 15,4 4-6-15,9-1-2 0,2 0 8 16,8 0-3-16,21-1-1 0,7 2 12 0,5 1-8 16,-3-2 2-16,5 3-3 0,1 2 5 15,-6 0 2-15,2 0-5 0,-21 5-6 16,-3-1 5-16,21 1 0 0,-22 1-6 15,0 0 0-15,-1 2 1 0,3-1-2 0,-4 1 5 16,-3-3-6-16,3 0-1 0,-6 3 5 16,0-1-8-16,-2 1 5 0,2-2 0 0,-4 2-1 15,-4 0-5-15,3 0 0 0,-8 2-6 16,-1 0 3-16,-7 3-2 0,-10 0 5 0,-1-2-4 16,-4 2 0-16,-3 0 0 0,-7 2-4 15,-6-4 3-15,-4 5-6 0,-2-3 0 0,-3 1-3 16,0 3-1-16,0 1 6 0,-2-1-1 15,-4-1-6-15,-2 2-2 0,3 1 5 0,-1 4-4 16,-3 3 2-16,2-2-1 0,-5 3-1 16,-2 2 3-16,2-1-5 0,-5 4 2 15,0-3 3-15,-2 5-5 0,0-2 0 0,-2 2 3 16,-4 12-5-16,2-1 2 0,-6 4 1 16,5 2 6-16,-4 7-1 0,-3 2 0 15,-1 9-1-15,1 1 1 0,-3 5 2 0,-6 20-3 16,2 4 3-16,0 4 1 0,-3 3-1 15,2 2 2-15,1 0 0 0,4-3-2 0,3-3 3 16,5-23 1-16,1-2-4 0,2-3 2 16,4 0-3-16,4-2 2 0,-2-7-1 0,2-1-2 15,-3-12 2-15,3-1-3 16,0-2 2-16,-1-2 2 0,-1-10-2 0,3 6 3 16,-3-10-1-16,-2-2-4 0,0-4 0 15,-2-4-4-15,2-2 0 0,-5 0 3 0,3-1 3 16,-1-1-3-16,-5-3 0 0,-1-2 4 15,-7 0-7-15,-2-1 1 0,-7-4 4 0,-4 0-5 16,-15-1 3-16,-5 0-3 0,-16-2 4 16,-4-3 0-16,-5-2-4 0,-8-2 2 0,-22-1 0 15,-7-1-5-15,5 3 6 0,-2-3-3 16,25 5-2-16,3-1 2 0,0 0-2 0,2 1-2 16,4-2 4-16,5 1-1 0,0-1-2 15,3 3 3-15,1 0 0 0,2 1-8 16,2-1 11-16,10 3-5 0,-10-1 2 15,12 0 3-15,-1-1-7 0,2 3 0 0,3 1 8 16,-1-2-7-16,4 0 1 0,0 2 0 16,8 0 7-16,5-2-6 0,1 2 1 0,-3 0 2 15,4 0-3-15,1 2 4 0,1-2-4 16,3 0 1-16,-2-2-3 0,-2 4 2 0,4-2-1 16,-3 2 2-16,0 0-1 0,0-1 3 15,0 3 2-15,2-1-7 0,-1 2 3 0,6-1-3 16,-1-2-2-16,2 1-4 0,-1 2 1 15,4-1-2-15,-2-1 1 0,1 0 3 0,1 0-3 16,1 1 0-16,1-1 2 0,-2 0-1 16,-2 3 0-16,1-1 6 0,-1 1-6 15,0-4 7-15,-4 2 1 0,6 1-5 16,-6-2 2-16,4 2 2 0,-2-2-2 0,-1 0 3 16,0 1-3-16,0-3 1 0,0 1 1 15,2-1-1-15,-1 2-1 0,2-3 2 0,0 1-3 16,-1-1 0-16,3 0 4 0,0 2-4 15,1-2 1-15,-5 1 4 0,1 1-1 0,2-2 0 16,-3 2 0-16,2-2-2 0,2 0 5 16,1 0 1-16,-1 1-6 0,3-1 5 15,2 0 2-15,-2 0-1 0,0-1 0 0,4 1-4 16,0 0 2-16,-4-2-1 0,4 2-1 16,2-2 2-16,5 2 1 0,-14 0 0 15,8-1-3-15,1 1-4 0,5 0 0 0,-12-2 4 16,7 2-3-16,5 0-1 0,-16 0 3 15,11 0 3-15,-3 0-1 0,8 0 0 16,-12 0-6-16,7-1 6 0,-1 1-1 0,6 0 6 16,-12-4-5-16,7 2-3 0,-1-1 0 15,1-1 4-15,-1 1 0 0,0-3 0 0,2 0 3 16,0-2-3-16,0-4 5 0,3-3-2 16,1-1 3-16,0-3-4 0,1-7 1 0,5-9 2 15,2-4-4-15,5-7-4 0,7-2-10 16,0-2-5-16,1-1-2 0,4-4-9 15,-2 0 4-15,-1 2 1 0,2 0 0 16,-5 8-8-16,-2 1-2 0,-4 11-3 0,-2 1-24 16,1 4-20-16,-2 2-22 0,-7 7-18 15,5 4-37-15,-3-4-156 0,1 4 173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21.5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25754 3257 748 0,'-2'-5'-59'0,"2"5"9"0,0-6 6 0,0 1 9 16,0 2 5-16,0-3 7 0,0-1 5 15,2 2 3-15,-2-1 2 0,0 2 11 0,0-4 4 16,0 5 0-16,1 0 3 0,-1-2 0 16,0 5 1-16,0-6-3 0,2 3 1 0,-2 3-8 15,2-3 5-15,-2 3 0 0,0 0-2 16,0 0-3-16,0 0 7 0,7 13-4 0,-7-6-5 15,1 3 6-15,3 1 5 16,0 3 1-16,-1 6 13 0,3 4-5 0,0 11 5 16,-2 2 1-16,2 7 3 0,-3 10 3 15,-1 5 1-15,0 1 2 0,-4 5-1 0,0 3 6 16,1 2-3-16,-3 6 3 0,4 4 3 16,0 1-5-16,2 3 0 0,-2 19 0 0,5-4 0 15,-1-19-5-15,0 0 4 0,-1-3-3 16,-1-4 4-16,2 0-7 0,-4-5-7 0,0-3 5 15,0-1-2-15,0-3-6 0,-4-16 1 16,2-2-12-16,-1-2-7 0,-1-5-17 16,-2-1-17-16,3-8-20 0,-1-4-6 0,-2-3-26 15,2-5-22-15,-2-3-167 0,4-3 205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57.1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14407 7829 12 0,'58'21'11'0,"-6"-3"-1"15,13 2 2-15,6-1 0 0,19 6-5 0,3 0 7 16,-2-2-4-16,3-3-3 0,-1 2 3 16,-15-6-1-16,-2-3 7 0,2 2-8 0,2-2 4 15,3-3-4-15,-2 2 0 0,-3-5 1 16,-2 1 0-16,3-5 6 0,-6 0 5 0,6-1 2 15,0-5 1-15,0-2 5 16,2-3-4-16,23-6 0 0,-4 1-2 0,3-2 6 0,0 0-2 16,2 0 0-16,-25 3-1 15,-2 2-2-15,-2-3-3 0,-2 2 0 0,-1-1-6 16,1 2 2-16,-2-2-6 0,-2-1 3 16,0 0 5-16,-4 2-8 0,3-1-1 0,-3 1 1 15,4-2-4-15,0 2 6 0,-2-4-5 16,0 7 0-16,-5-7-4 0,0 1-5 0,3 2 4 15,-12-2 3-15,3-1-1 0,-1-1 1 16,-4 0 1-16,-3-3-3 0,-3 2-2 0,-1-2 2 16,-2-1 1-16,-7-5 7 15,-6 5-13-15,-1-1 5 0,-3 0 1 0,0-1 0 16,-1-2-2-16,-2 0 0 0,0-2-1 0,2 3-1 16,-2-3-2-16,-2-1 0 0,2 0 2 15,-1 0 2-15,1 0-5 0,4-6-1 16,-6 4 6-16,1 1-5 0,0 1 1 0,-3 0 5 15,-1-1 1-15,2-1 1 0,-2 2-5 16,-4-1 10-16,-1 2-7 0,-1 0 4 0,-3 1-2 16,-3 3-1-16,-2-1-5 0,0 1-1 15,0 0 3-15,-2-2 3 0,-2 4-3 0,0-5-3 16,-4 1-3-16,0 0 8 0,-4-6-3 16,-3-1 0-16,-5-1 0 0,0 1-11 0,-11-3 12 15,-4 0-7-15,-5 1-2 0,-6 4 1 16,-5 0 3-16,-9 0-2 0,-3 1 2 15,-5 0 1-15,-21-2 3 0,-4 1-6 16,-8 4 3-16,-2-1-3 0,0 3 0 0,-1 3 0 16,-6 0 3-16,0 2-3 0,-1 1 2 15,-3 5 5-15,-3 1-6 0,-3 2 2 0,-3 2 0 16,0 1-4-16,5 1-3 0,-1 4 5 16,24 1 1-16,-21 3-4 0,22 2 5 0,-19 0-8 15,5 6 3-15,0 1 2 0,23-3-1 16,-20 9 3-16,21-5 0 0,2 2 3 0,2 1 2 15,1 2-1-15,5 1 0 16,1 1 0-16,1 3 1 0,3 1 1 0,3-1-5 16,-2 4 3-16,6 2 2 0,0-1-7 15,3 2 8-15,3 3 0 0,1-2-1 0,3 0-3 16,-2 1 3-16,3 0 1 0,1-1 1 16,1 1 1-16,1-1-4 0,-2 2-6 0,7-4 6 15,-2 3 3-15,3-2 0 0,-2 1 4 16,4 0-6-16,-1 1 3 0,1 0-3 0,2 4 6 15,-4-8-2-15,6 2-4 0,0 0 2 16,3-8-5-16,4 3 5 0,0-3-4 0,-2 0 0 16,3 0 2-16,-1-1-7 0,0-2 3 15,2 1-4-15,1 1-8 0,-3-2-3 0,2 2-1 16,-2-3 4-16,5 0-5 0,-1 0 0 16,1-3-4-16,5-2 4 0,3 1 1 15,1-4-9-15,0-2 1 0,5 3-3 0,-2-4-6 16,5 1-5-16,-3-1-65 0,6 0 35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57.91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15409 7947 251 0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57.94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15387 7968 209 0,'-11'8'-16'0,"2"2"1"0,-4-1 1 16,3 2 0-16,1 2-2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2:59.84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15102 10399 479 0,'0'0'-35'15,"6"-3"7"-15,-6 3 0 0,4-3 10 16,-2 0 2-16,2 0 6 0,-2 2 2 0,-1-3 4 15,3 1 0-15,0-1 6 0,1 1-2 16,0-2 6-16,2 1 2 0,-3-2-8 16,2 2 15-16,3 0-6 0,-3-2-3 0,4-1 11 15,-1-3-2-15,3 3-1 0,-3-2 3 16,2-2 5-16,3-4 2 0,1 2-2 16,8-7 3-16,2-2-2 0,2 2 1 0,3-9 9 15,4-2-13-15,4 0 7 0,2-4-4 16,2-2 6-16,4-1 9 0,3-1-5 0,14-8-1 15,2-1-8-15,1-2 3 0,-1 1 1 16,-2-1-11-16,0-1 9 0,-2-1-11 0,0-1 2 16,-2 3-1-16,5-2-2 0,1-2 1 15,0 3-4-15,-1 1-3 0,2-3 3 0,4 0 3 16,2 3 4-16,3 0 9 0,-1 1-8 16,0 0 6-16,-3 9 3 0,-14 4-3 15,-6 4 1-15,-1 1-6 0,-3 3-3 0,-4 0 0 16,-2 1 0-16,-10 6 0 0,5-5-6 15,-9 8 3-15,-1-2 0 0,-3 1-4 0,2 0 1 16,-8 5-3-16,6-6-2 0,-8 4 0 16,4-4 3-16,3 1 0 0,-6-4-8 0,9 2-2 15,0-3 4-15,4-1-1 0,3-3-2 16,4 0 3-16,4 0-4 0,0 2 4 0,0 0 0 16,0 0 0-16,1 2-3 15,-9 5 1-15,0 0-2 0,6-3-1 0,-7 4 3 0,1-2 3 16,-2 4-3-16,1-8 1 15,-1 5-4-15,-1-3 5 0,2 3-3 0,-5-2 1 16,0 2 1-16,3 0-2 0,-2-1-1 16,-1 1-1-16,-3 0-2 0,4 2 5 0,-8 1-17 15,-4 4-9-15,-2-1-16 0,-1 2-13 16,-1-1-13-16,-1-2-18 0,-7 3-11 0,2-2-10 16,-3 1-214-16,0-3 165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0.30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14106 7793 763 0,'-4'-7'-75'0,"1"-1"7"15,-1 1 4-15,0-1-126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0.3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14076 7736 447 0,'-6'-10'-152'0,"2"0"51"0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2.6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14016 7570 107 0,'0'0'-37'0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05.88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14841 10644 330 0,'0'0'33'0,"0"0"-12"15,0 0-5-15,0 2-21 0,0-2 13 16,0 0 3-16,0 0 6 0,0 0-2 0,0 0 17 16,0 0-4-16,0 0 2 0,2 4 4 15,-2-4-3-15,0 0 5 0,0 0-8 0,0 0-1 16,0 0-3-16,0 0 1 0,4 1-3 16,-4-1 6-16,0 0 7 0,0 0-3 0,0 0 0 15,0 0 7-15,0 0 2 0,0 0 6 16,0 0 5-16,0 0-4 0,0 0 9 0,0 0-15 15,0 0 4-15,0 0-1 0,0 0-4 16,0 0-4-16,-17-5-8 0,17 5-5 0,-10-2 3 16,1 1 0-16,-2-1-3 15,-8-2-9-15,-6 1 5 0,-11 0-6 0,-8-2-6 16,-4 3 8-16,-15 0-4 0,-3-1-2 16,-7 2 2-16,-1 2-6 0,-5 1 5 0,0 1-9 15,-7 1 9-15,-4 0-7 0,-18 1-3 16,21 2 2-16,-23 4-3 0,8-1 4 0,20 0-5 15,-21 1 7-15,3 2-2 0,-2 6-2 16,3 0 3-16,2 3-3 0,0 1-2 0,4-2 1 16,1 7-2-16,6-2 5 0,18-4-5 15,1 2 5-15,-13 10 0 0,19-4-5 0,2 2 1 16,2 0 1-16,-1 1-1 16,4 0 8-16,2 2-5 0,4 2-2 0,1 1 0 15,4 1 0-15,0-3 5 0,5 2-8 16,2-1 5-16,4 0-7 0,1-3 6 0,1 2 4 15,3-2-5-15,0 2-2 0,2 2 3 16,0-2-5-16,5-5 4 0,1-2 4 0,-1 2-1 16,4-4-6-16,-2 3 2 0,3-5 5 15,1 2-2-15,3-7 5 0,2-2-6 0,-1-2 3 16,1-2-5-16,1-1 1 0,3-1-4 16,-2 1 2-16,6-4-14 0,-5 1-7 0,4-4-16 15,0 2-15-15,0-2-14 0,4 0-17 16,-2 0-8-16,2 1-21 0,2-4-20 15,0 0-251-15,0-1 103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3.5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14167 7861 229 0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3.55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14167 7849 185 0,'0'-6'-63'0,"0"1"21"15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3.5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14169 7810 147 0,'0'-7'-50'0,"2"-2"86"16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3.59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14180 7761 109 0,'8'-11'-38'0,"-4"-1"13"15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3.62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14221 7686 87 0,'3'-11'-30'0,"3"-1"10"0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3.64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14247 7628 66 0,'6'-14'-23'0,"1"4"8"0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3.6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14282 7567 56 0,'7'-13'-20'0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4.59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14312 7522 55 0,'8'-11'0'0,"-3"2"0"0,2-1-1 15,0 2 2-15,-2 0-1 0,3-1 3 0,-3-1-3 16,3 3-3-16,-2-1 3 0,2-2 4 16,-3 4-2-16,3-3-2 0,0 2-2 0,-1 1 2 15,4-3 1-15,-1 0 1 0,2 1-5 16,-1-1 4-16,4-1-2 0,2-2-3 15,2 0 6-15,6-4-1 0,4 1-2 0,2-1-2 16,-1 2 2-16,4-2 0 0,-1 0 1 16,3-1-5-16,-2 2 3 0,-2-1 4 0,2 0-1 15,0-1 0-15,1 0-3 0,0 1 1 16,-1-1-1-16,-2 1 5 0,2 0 1 0,2 1-4 16,0 0 0-16,11-4 7 0,0-2 0 15,3 3-5-15,0-1-1 0,8 0 2 0,-1 0 1 16,6-2-1-16,3 0 5 0,5-1 0 15,2 4 0-15,-3-3 0 0,-1 1-3 0,-1 2 4 16,-1 3-2-16,-6 0 4 16,-2 0-6-16,-2 5 2 0,-1 2 1 0,-2-3-2 15,-8 5-3-15,-2 0 3 0,0 2-1 16,-2 1 0-16,1 0-1 0,2 2 0 0,-2 1 1 16,1 3-3-16,0 1 1 0,-3 0-2 15,5 3-2-15,-2 1 5 0,2-2 0 0,9 2 0 16,-4 4 0-16,3 1 1 0,-2 0 2 15,-2 1-7-15,0 0 5 0,0 1-7 0,-8-3 7 16,-3 0-2-16,2 0 1 0,4 5 5 16,-9-3-9-16,-1 0 4 0,-3-1-4 0,-2 1 4 15,1-3 0-15,-1 4-5 0,-3-3-1 16,-6 0 7-16,1-3-8 0,-4 1 4 16,0 2 1-16,-2-1-4 0,0 2 6 15,1 0-4-15,-3 0-1 0,-2 0-3 0,-1-3 5 16,-4 3 2-16,0-1-2 0,-1-5-2 15,-1 8 2-15,0-5 3 0,-1 1-6 0,-2 1 5 16,-2-2 0-16,0 2-3 0,-6-1-1 16,0 4 4-16,-4 0-5 0,-3-1 2 0,-8 4 4 15,-2 2-1-15,0-3-3 0,-3-2 7 16,-1 1-7-16,-5-2 0 0,0 3 1 0,-2-3 3 16,-3 0-2-16,1-2 0 0,-4 2 0 15,-12 0-2-15,5 1 4 0,-5-1-4 0,-1-4 4 16,-3 4-3-16,0 0 0 0,-3-2 3 15,0-2-3-15,-4 0 0 0,0 1 1 16,-2-1-4-16,4 0 8 0,-1-1-2 0,-4 1-8 16,3 0 3-16,-2 1 3 0,3-3-1 15,-5 0-3-15,2 1 2 0,3 0 2 0,-3-1-3 16,2 2 1-16,2-3-3 0,2-1 5 16,11-1-2-16,5 0-1 0,-1-2-5 0,2 3 9 15,0-3-5-15,4-1 4 0,3-1-2 16,6 0-2-16,-10-1-4 0,5-1 3 0,3 1 5 15,-10 0 3-15,-2-1-5 0,1 1-1 16,-1-2 2-16,-1 2-5 0,-2 0 3 0,0-1 1 16,1 1-3-16,1-2 3 15,-2 1-1-15,0-1 2 0,5-1-2 0,-1 2-2 16,1-1 4-16,3 0-2 0,6-1 4 16,5 1-5-16,1-3 5 0,-9-2-7 0,9 3 0 15,2-4 1-15,-10-2 4 0,7-4 2 16,-4 2-5-16,4-2 7 0,6 3-6 0,-4-6 3 15,10 6 5-15,2 1-1 0,1-1 1 16,3-1 0-16,3 1 1 0,2 0 2 0,2-1-8 16,2 0 6-16,4-5-7 0,4-2 2 15,7-8 2-15,8-1-5 0,11-3 0 16,10-1-1-16,6-3-7 0,3 1-4 16,8 3-16-16,0 2-11 0,4 2-58 0,-1 1 33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6.04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14165 7983 235 0,'-2'23'-22'0,"-1"-3"7"16,-1 1 4-16,4-2-2 0,-2 4 8 16,0 4-1-16,2-2 1 0,-2 2 3 15,-2 11-2-15,0-1-1 0,4 0 4 0,-4 1 4 16,4 0-6-16,-1-3 7 0,-3 3-1 15,2 0 2-15,-2-1-1 0,3 0 3 0,-6-2 2 16,3 3-1-16,1-2 3 0,-1 2 1 16,-2 0-1-16,1-2 2 0,-1 1 3 0,-2 5 3 15,2-1-6-15,-3 9 2 0,-1 0-3 16,-1-1-1-16,2 1-1 0,-3 0 0 0,1-1 2 16,0 1 0-16,-1 1-1 0,0 0-7 15,0 3 5-15,-4-1 3 0,3 1 0 16,-1-4-6-16,5 0 2 0,-3 0-2 0,4-9 0 15,-1 0 7-15,5 1-6 0,-1 1-5 16,0-4 2-16,3-1 6 0,2 1-3 0,0-8-1 16,0-4-1-16,2 1 4 0,3-3-3 15,-1 1-3-15,-3-2 1 0,1-2 5 0,2 1-3 16,2-1 1-16,-3-1-5 0,1-3-2 16,-2 0 5-16,2-1-2 0,0-2-1 0,0 0 5 15,0-2 0-15,-3-2-6 16,3 0 3-16,-2-1 0 0,2-3 5 0,-3 2-5 15,1-3 2-15,1 0 5 0,-3-1 2 16,2 0-5-16,0-2 5 0,0 3 1 0,-2-3 5 16,1 0-2-16,-1 0-2 0,0-3-2 15,2 6 19-15,0-4-17 0,-2-2 1 0,2 5-4 16,-2-5 0-16,4 3 2 0,-2-2-1 16,-2-1-6-16,1 6 3 0,1-4 6 0,-2-2-12 15,2 4 1-15,2-2-2 0,0 2-4 16,-4-4 2-16,4 3 6 0,-2 1-6 0,2-2-1 15,-3 1 9-15,3 0-7 0,-2 0-1 16,-2-3 3-16,7 3 2 0,-2 0-1 0,-1-3-1 16,-1 2 12-16,3-1-20 15,1-1 8-15,1 0 2 0,0 3-7 0,1-3 3 16,1 0 3-16,2 0-5 0,-1-3-1 16,4 2-1-16,2-1 9 0,4-1-5 0,6-3-7 15,7-2-9-15,6-3-1 0,8-3-6 16,8-3-5-16,5-1-2 0,25-10 7 0,7-4-9 15,11-6 7-15,2-1-1 0,9-4-2 16,-2-1-18-16,4 3-13 0,1-1-22 0,6 1-102 16,0-1 62-16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7.9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13982 10478 433 0,'2'7'-41'0,"-2"0"6"0,2 1 7 0,4 1 6 15,-3 1 7-15,6 2 4 0,-2 0 9 16,4 2 4-16,3 0 4 0,8 3 3 16,3-2 3-16,5 1 8 0,9-3 4 0,-3 1-8 15,10 3 7-15,5-2 1 0,-2 0-1 16,7-1-1-16,-3 3 5 0,6-4-3 16,2 1 3-16,2-4 8 0,6 3-7 0,-3-5-4 15,3-1 7-15,0-2-2 0,1 0-2 16,9-3-3-16,-2 0 2 0,5 2 5 0,1-2-20 15,1 1 10-15,2-1 1 0,4 2-6 16,-4-3-4-16,4-2 0 0,-5-3 0 0,0 1-7 16,3-2 10-16,18-4-1 0,2-1 5 15,-22 1 7-15,-3-1 4 0,-3 1-1 0,2-1-6 16,1-1 8-16,0 3-9 0,-1-2-1 16,-3-1 8-16,25-1-9 0,-25 1 8 0,2 0-4 15,-4 3-9-15,4-2 6 0,-8-3-3 16,2 3-4-16,-3 0 0 0,-3-1-5 15,-2-1 6-15,0 2 1 0,-3-3-4 16,-1-2 3-16,2 3 10 0,-4-2-1 0,-4 1 4 16,2-4 3-16,-3 3-5 0,-4-1-3 15,2-1 0-15,-4 1 1 0,1 0-1 0,-2 0-7 16,-1-3 0-16,0 1 4 0,0 2-1 16,-1-2-3-16,1-1-5 0,-3 4-1 0,3-3-3 15,-1 3 4-15,-1-4-4 0,1 0-2 16,0 1 2-16,0 1-2 0,1-3 4 0,1 2-4 15,-1-4 1-15,2 3-2 0,-3-4 1 16,1 4 0-16,1-2-4 0,-3 2 0 16,1-1 1-16,-11 4 2 0,1-1 1 15,8-3-4-15,-12 4 3 0,1-1 0 0,0 1-4 16,-2-1 0-16,-1 0 0 0,-2-2 1 16,-1 0 3-16,1 4-3 0,-2-3-3 0,-1 1 2 15,-1 0 0-15,0-2 1 0,-1 2-2 16,1-2 0-16,-2 0 3 0,-1 1 1 0,-8 2-2 15,-3 3-4-15,2 0 6 0,-6-2-3 16,-2 3 3-16,-1-2-3 0,-4 1 0 0,-2-2-2 16,-1-2-2-16,-10-2 2 0,-7-3-1 15,-5-2-1-15,-2 2 1 0,-12-2 2 0,-3 3 1 16,-6 1-2-16,-1 2 0 0,-4 2 0 16,-8-1-2-16,-8 2 1 0,-4 7 0 15,-4-6 1-15,-6 2-1 0,-21-2 2 0,2 1-2 16,-4 3 0-16,-2 0 3 0,-5 1-1 15,-7 3 1-15,-7 1-3 0,-6 1-2 0,-7 3-1 16,1 1 1-16,0 5 1 0,0 1 3 16,-3 2-7-16,-5 0 5 0,-2 4-1 0,5 4 7 15,2-2-7-15,8 6 0 0,1 0 0 16,11 2-3-16,2 3 6 0,7 0-1 0,0 0-2 16,7 3 2-16,2-2-1 0,11-2-1 15,5 4 0-15,24-8 4 0,-1 2-2 0,2 1 1 16,2-2-3-16,6 2 8 15,-3 2-9-15,2-1 0 0,3 1-3 0,-1 2 1 16,0-2-3-16,4 2 3 0,-6 0 4 16,3 1-4-16,-5-1-1 0,2-2 4 0,-3 2-2 15,-2 0 0-15,2-3-2 0,1 0 1 16,1-1 5-16,5-2-1 0,2-1-1 0,2 1 4 16,1-1-2-16,0 0 2 0,0 3-7 15,3-3-6-15,0 3-4 0,4-2 1 0,0 3-11 16,4-1 4-16,7-3-1 0,1-5-9 15,3 5-4-15,0-2 6 0,3 0-10 0,0 1-13 16,1 1-5-16,1 1-8 16,-1-2-11-16,1 3-11 0,0-3-17 0,4-1-193 15,7-4 183-15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06.60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11356 11178 990 0,'-10'-6'-55'0,"1"0"6"0,-1 2 5 15,3 3 5-15,0-1-1 0,-2 0 5 0,0 2 3 16,2 0 9-16,-4 0 12 0,2 0 2 16,0 0 9-16,1 2-2 0,-2 0-4 0,1 1 2 15,-1-1 0-15,4 1 3 0,-1 0 5 16,-2 3-3-16,-1-2 2 0,0 4-3 0,1 0 2 16,-1-1 0-16,1 3 15 0,0 1-9 15,-4-1-1-15,4 1 5 0,-2 2 6 16,1-1 5-16,1 3-5 0,-4 1 9 15,5 1-5-15,-4 0 5 0,1 13 1 0,-3-1 3 16,3 1 0-16,4 5-5 0,3-1 3 16,2 2 8-16,2 4 0 0,2-2 3 0,2 6-7 15,7 9 5-15,0 0-6 0,3 0 1 16,1 1 4-16,2 2-5 0,5-2-2 0,-4 2 0 16,5-4-5-16,2-2 2 0,2-3 0 15,3-1 8-15,1-8 1 0,3-4 4 0,4-5 7 16,4-7 0-16,-4-8 3 0,8-7-1 15,2-6-4-15,16-7-5 0,1-10-1 0,21-9-3 16,4-11-3-16,0-10-2 0,5-4-5 16,5-10 0-16,4-7 0 0,4 0-4 15,-6 1-2-15,-3 4-2 0,-6 5 2 16,-9 5-18-16,-3 11-30 0,-27 14-38 0,-2 0-37 16,-7 3-31-16,0 4-35 0,-11 6-79 15,-6 1-218-15,-6 3 26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09.3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18180 9962 723 0,'0'-9'-61'0,"4"3"11"0,-4-1 10 0,3-1 10 16,-3 2 10-16,0-2 6 0,0-1 3 16,0 0 7-16,0 1 4 0,-3-3 3 0,-1 4 3 15,4-3 2-15,-4 0 4 0,4 2-1 16,-3-3 4-16,-1 2 0 0,0 1 0 0,1 0-4 16,-1 1 5-16,-3 0-4 0,4-1-4 15,-5 2 1-15,3-1-5 0,-2 0 3 16,-4 2 3-16,0 2-4 0,0-3 2 15,-3 5-5-15,1-3-3 0,-1 1 3 0,0 3 2 16,-6-2-1-16,2 1 1 0,0 1-2 16,-1 1 0-16,-1-1 3 0,-2 3 2 0,-3-1-5 15,0 2 0-15,0 0 1 0,0 2-7 16,-10 1 3-16,7 2-1 0,-5-1 3 0,5 2 7 16,-3 3-7-16,5-2-4 0,-5 3 1 15,2 1 3-15,3 1-6 0,-1 0 9 0,7 3-8 16,-2 2 10-16,3 0 5 0,6-2-12 15,1-3-8-15,5-1 10 0,-1 0 2 0,6 1 0 16,0-1-1-16,4-1 2 16,4 5-1-16,1-1 0 0,13 7 1 0,1-2 7 15,1 0-10-15,7-1 12 0,-1-1-4 16,15 1 1-16,-2-1-8 0,6-5 9 0,2 2-4 16,-12-6 4-16,8-2-4 0,-2-1 2 15,3-1-6-15,-2-2 2 0,-1 0 0 0,3-2 10 16,0-3-3-16,-6-1-2 0,6 0 2 15,-7-3 2-15,4-2 5 0,-3 1-3 0,-3-1-4 16,2-2 9-16,-3 1-6 0,0-2-3 16,0-4-1-16,-2 4-2 0,2-3 1 0,1-2 1 15,-2 0-3-15,-5-1-2 16,2 0 1-16,1 0-3 0,-5 1-5 0,-1-3 6 16,4 2-4-16,-7 0 4 0,2-3 3 15,-1 3-6-15,-7-1 7 0,4-1-11 0,-4 2 10 16,-4 0 0-16,0 0 1 0,-3 1-6 15,-3 2 4-15,0-3 3 0,0 0 2 0,-3 3 1 16,2-3-13-16,-5-1 7 0,3 0-4 16,-3 2 4-16,-4 0-3 0,-5-3-4 0,4 1 5 15,-5-4-3-15,-3 3-8 0,-8-6 7 16,-1 1-5-16,0 0 4 0,-5 5-1 0,8 2 1 16,-10-1-3-16,1-1 2 0,-3 4-5 15,-3 2 6-15,2-1 2 0,-5 5 3 0,-2-1-5 16,7 3-4-16,-6-1 1 0,-2 2 2 15,8 1-2-15,-1 0 2 0,-9 2-1 16,3 0-2-16,-4 4 3 0,-1-1-1 0,2 2-6 16,2 2 9-16,-2 0-5 0,0 1 7 15,1 4-8-15,3-3 5 0,0 3-1 0,0 0 0 16,2 0-4-16,4 1-5 0,1 2-5 16,0-2-4-16,6-1-8 0,7-2-9 0,-9 7-8 15,5-6-12-15,6 1-7 0,-2-2-12 16,5 1-23-16,2-1-183 0,-2 0 203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11.5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17921 10287 671 0,'0'0'-61'0,"0"-6"8"0,0 6 7 16,0 0 19-16,0-7 6 0,0 7 10 0,0 0 0 15,0-3 2-15,0 3 8 0,0 0 5 16,0-6 2-16,0 6 2 0,0 0 7 0,0 0 3 16,0-5 2-16,0 5 1 0,0 0 2 15,0 0-3-15,0 0 4 0,0 0-3 0,-1-3-3 16,1 3 7-16,0 0-4 0,0 0 8 16,-2-4-3-16,2 4-7 0,0 0-2 0,0 0-4 15,0 0-1-15,0 0-3 16,-4-3 1-16,4 3 3 0,0 0-9 0,0 0 2 15,0 0 1-15,-8 7-2 0,4-2-2 16,0 2 8-16,-1 0-7 0,-1 1-4 0,-1 4 4 16,-1 0 2-16,-2 6-8 0,3 2 2 15,-9 8 4-15,5 4-2 0,0 5 0 0,-1 0 1 16,-3 14-1-16,1-1 8 0,0 3-5 16,-4 0-1-16,5 0 1 0,1 1 2 0,5 3 4 15,-2-3 2-15,1-2 7 0,5-8 2 16,3 1 2-16,0-1-6 0,0-2 9 0,7 4 5 15,-2 5-6-15,3-10-1 0,-1 9 2 16,1-8 0-16,0-3-2 0,-3-1-3 16,5-1 0-16,0-1-2 0,-3-2 1 15,2-4-2-15,2-5-1 0,-6-3-5 0,3-2 3 16,-5-5-2-16,5 0 2 0,-5-1-3 16,4-2 0-16,-4-2 2 0,1-1 12 0,2-1 7 15,-3-1 2-15,-1 0 6 0,4-2-3 16,-2 0-1-16,2 1-2 0,-1-3-4 0,1 0-5 15,1 1 1-15,2-1-2 0,-4 0-7 16,5 0 3-16,-3-2-5 0,1 1-2 0,1-1-2 16,-1-1-2-16,-1 2 3 0,3 1-4 15,-4-3 2-15,-1 3-3 0,3-1-3 16,-2-1 5-16,-2-1-6 0,3 2 2 16,-7-2-4-16,10 0 4 0,-5 1-2 0,2-1-2 15,-7 0-2-15,9 2 1 0,-4 0-1 16,-1-1 2-16,2-1 1 0,2 2 0 0,-1-1-2 15,4 4 1-15,2-3-4 0,-1-1 5 16,8 2 0-16,-4-1-2 0,9 0-3 0,-3 1 2 16,4 0 1-16,-2 1-2 0,5-2 0 15,12-1 2-15,-2 3 0 0,3-3-1 0,2 2 1 16,0-3 2-16,0 0-4 0,1 0 2 16,2 2-3-16,-2-1 3 0,0 0-3 0,1 1 7 15,0-1-7-15,-2 1 1 0,-3-2 5 16,2 1-5-16,-11-1-2 0,1 3 0 15,-5-2 0-15,1-1 1 0,-1-1 0 0,-2 1 1 16,-2 1 3-16,2-2-1 0,-4 1 0 16,0-3 2-16,-3 3-3 0,2-1-1 0,-2 1 4 15,-3-2-1-15,-2 1-2 0,2-1 2 16,-5 1 1-16,5-2 6 0,-7-1 6 0,2-1-2 16,1-1 4-16,-1-2-2 0,-1-3-2 15,2 0 1-15,-3-5-2 0,-2-1 2 0,2-3-4 16,-2-11-1-16,2-2-2 0,-2-3-1 15,2-2 1-15,-2-3-3 0,1 0 1 0,-1-9-1 16,-1-1 0-16,4-2-2 16,-5 2 2-16,3-6-2 0,-3-2 1 0,2 3-2 15,-4-1-2-15,3 0-1 0,-4 1 1 16,1 2-1-16,-1-3 1 0,-2 8-3 0,0 1 2 16,0 2-1-16,0 0-3 0,0 0 1 15,0 8 3-15,0-1 1 0,0 1-2 0,0 7 0 16,0 4-2-16,-2 0 2 0,2 4-2 15,-1-4 0-15,-1 5 2 0,-2-1-2 0,0 0 1 16,3-1 0-16,-3 3 0 0,-1 0 0 16,1 0 3-16,4 1-4 0,-3 3 2 0,-1-1-2 15,0 1 4-15,3 0-2 0,-1 2-1 16,0-3 3-16,0 6-4 0,0-1 4 16,0 1-3-16,0-1 2 0,0 0 0 15,0 1-2-15,-2 1-1 0,4-1 3 0,-2 2-2 16,0-2 1-16,2 1 2 0,-3 0 0 15,1 1-1-15,-2 0 0 0,2-1-1 0,1 3 0 16,-3-3 0-16,-1 1-2 0,1 1 2 16,3-1 1-16,-5 1-2 0,2 1 3 0,1-3-4 15,-5 5 5-15,2-3 0 0,-2 0-2 16,3 1-1-16,-4 0 4 0,-1-1-3 0,-2 1-3 16,0 0 3-16,-8-2-1 0,-9-2 1 15,-3 0 1-15,-2 2-2 0,0 0 0 0,-2-1-1 16,1 1 0-16,-1 0-2 15,1 1 3-15,-1 0 0 0,-1 3 1 0,1-1-2 16,-3 0-2-16,-3 2 1 0,6 1-2 16,-2 0 5-16,-1 1-3 0,5 0 1 0,-4 2 0 15,2 1-2-15,-6 1 2 0,-2 0-8 16,5 1-4-16,-8 1 4 0,4-1-3 0,-1 2-1 16,0 1 8-16,3-2-12 0,-2 3 2 15,5 1 0-15,1-2 5 0,1 1-1 0,0 1 2 16,2 0 1-16,7 0 2 0,3 0 0 15,-1 0-2-15,-3 3 3 0,-5 1 4 0,5-1-6 16,-3 4 3-16,5-2 4 0,-3 3-3 16,0 1-2-16,2-1 3 0,2 4-2 15,2-4-2-15,-1 6-4 0,1-1 4 0,7 2-1 16,-2 3 2-16,3 0-4 0,1 3 3 16,3 1-2-16,0-1-12 0,3 3-4 0,4-2-10 15,2-8-7-15,2 0 7 0,0 0-17 16,0 5-17-16,10 2-13 0,2 3-22 0,6-5-16 15,5-2-73-15,8-2-142 0,-1-3 149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3:18.3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13015 7392 10 0,'-2'-11'-4'0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26.20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8314 17140 34 0,'0'0'19'16,"0"0"1"-16,7-3 0 0,-7 3 11 15,0 0-7-15,8-3 2 0,-8 3 7 16,0 0-7-16,6-1-7 0,-6 1 1 0,0 0 6 16,0 0 1-16,0 0 1 0,0 0-5 15,0 0 7-15,0 0-4 0,0 0 9 0,0 0 0 16,15 0-8-16,-15 0 7 0,0 0 8 16,0 0-10-16,0 0-3 0,0 0 9 0,0 0 6 15,0 0 0-15,0 0-9 0,0 0-8 16,0 0-1-16,5-6 11 0,-5 6-3 15,0 0-6-15,0 0-6 0,-1-8-2 16,1 8 2-16,0 0-2 0,-12-5-6 16,12 5 5-16,-23 2-6 0,5 1-2 0,-5 1-3 15,-11 6 6-15,-2 2-7 0,-11 3-6 16,-1 6 2-16,3-1-3 0,7 2 7 0,-1 3-11 16,3 4-2-16,6 0-2 0,1 3 7 15,9-1 5-15,2 0-1 0,0 0 1 0,8 0-8 16,1 0-2-16,5-4 3 0,2-3-2 15,4 0 2-15,3 0 3 0,6 4 4 16,7-3-5-16,1-1 3 0,5-3 2 0,-1-2 3 16,1-7-6-16,-3-4 7 15,3-4-1-15,1 0-7 0,-2-4 3 0,4-1 2 16,-2-1 3-16,0-2-4 0,6-7 8 16,-1 1-8-16,1-4 2 0,-4-1 1 0,-4-3-1 15,-2-2 3-15,-1 0-12 0,-2-3 12 16,0-1 5-16,-4-3 1 0,-3 2 4 0,1 1 5 15,-2-5 1-15,-3 7 8 0,0 1 1 16,-2 3 6-16,1 2 2 0,-3-1-1 0,1 2-4 16,0-1 1-16,-3 2-2 0,1 3 3 15,2 0 1-15,-2 1-3 0,1 1-6 16,0 0-9-16,-1 5-9 0,0-1 1 0,-2 5-6 16,6 1 0-16,-5 6 4 15,3 5 3-15,4 8-1 0,-4 11 4 0,5 6 0 16,-3 0-4-16,1 5-5 0,-1 0 0 15,-1 1 2-15,0 11-1 0,-3-9-1 0,3 10 0 16,-1-1-2-16,0-11-2 0,1-1-5 16,-2-2-11-16,1 0-18 0,0-1-25 0,-3-5-28 15,-1-7-39-15,0-2-30 0,2-8-29 16,0-2-288-16,-2-3 25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26.64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8902 16662 1187 0,'-9'-19'-67'16,"-1"1"19"-16,1 3 9 0,1 1 0 15,-1 2 11-15,1 1 25 0,-2-2 10 16,3 2 16-16,3 4 1 0,-2-1 5 16,2 1 7-16,2 1-5 0,-3 0-8 0,1 2 0 15,4 4-2-15,-4-7-6 0,4 7-7 16,0 0 4-16,0 0 1 0,0 0 3 0,19 14 6 15,-3 1-5-15,5 10 7 0,6 8-4 16,0 6-3-16,2 3 0 0,1 5 4 0,1 8 3 16,8 16-4-16,-3 2-1 0,-4 2-4 15,-1 6-1-15,-5 1 0 0,-7-15 0 0,-2 3 0 16,-2 1-10-16,-5-2 10 0,-2-1-4 16,-6-1-11-16,-6-2 5 0,-3-1-11 0,-4-2-3 15,-3-4-4-15,-4-5-7 16,0-5-10-16,-6-5-17 0,1-2-9 0,0-6-22 15,1-8-26-15,-1-4-19 0,0-4-234 16,-4-5 129-16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28.7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9817 16843 865 0,'0'-3'-76'0,"0"3"8"16,0 0 8-16,0 0 17 0,4-3 10 0,-4 3 3 15,0 0 5-15,0 0 9 0,0-4 8 16,0 4 7-16,0 0 2 0,0 0 7 0,0 0 0 15,0 0 3-15,0 0 2 16,0 0-4-16,0 0-1 0,0 0 4 0,0 0 4 16,-4-6 1-16,4 6-6 0,0 0-1 15,0 0-2-15,0 0 5 0,0 0 3 0,0 0-1 16,0 0-11-16,-2-4 4 0,2 4-1 16,0 0 3-16,-2-2 1 0,2 2 5 0,-2-4 0 15,2 4 0-15,0 0-1 0,-1-3 3 16,1 3-1-16,0 0 0 0,-7-5-1 0,7 5-4 15,-2-4-4-15,0 1 6 0,2 3 0 16,-2-4 8-16,2 4 6 0,0-3 7 16,0 3 1-16,-3-3-3 0,3 3 1 15,0 0 2-15,-4-5-1 0,4 5 0 16,0 0-6-16,0-3-1 0,0 3-1 0,0 0-4 16,-2-4-5-16,2 4 3 0,0 0-6 15,0 0 3-15,0 0-4 0,0 0 0 0,0 0-5 16,0 0-4-16,0 0-4 0,0 0-1 15,0 0 3-15,0 0-5 0,0 0 5 0,0 0 4 16,-2 17 5-16,2-3 8 0,0 2 9 16,0 8 15-16,0 14 7 0,4 3 1 0,2 10 6 15,1 6 2-15,1-2-2 0,-2 7 0 16,3-4-1-16,0 1 1 0,3-5-2 0,-1 0-1 16,0-1-2-16,-2-12-4 15,-2 0-3-15,2-2-5 0,3-4-5 0,-4-1-1 16,1-3-3-16,-2-6-4 0,4-6-4 15,-8 0 0-15,3-5-1 0,-1 0-5 0,-3-3-3 16,0 0-5-16,3-4-2 0,-2 0-8 16,-1-1-1-16,0 0-5 0,0-1-1 15,0 1-11-15,0-4-11 0,-2-2-8 0,3 4-17 16,-3-4-12-16,0 0-16 0,2 0-14 16,-2 0-31-16,0 0-16 0,0 0-16 0,0 0-18 15,-2-13-345-15,2 9-27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0.09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10416 16636 1298 0,'0'0'-83'0,"0"0"12"16,0 0 3-16,0 0 13 0,0-9 7 15,0 9 13-15,0 0 8 0,0 0 4 0,0 0 8 16,0 0-7-16,0 0 6 0,0 0 7 16,0 0 1-16,-9-9 3 0,9 9-4 15,0 0 12-15,0 0 1 0,-9 0-8 16,9 0 5-16,0 0 2 0,-16 0 3 0,16 0 9 15,-16 4-9-15,5-3 5 0,0 1-6 16,0 0 9-16,-3 0-7 0,2 0-4 16,-4 4 5-16,1-2 5 0,-3-1 2 0,2 4-5 15,-2-2-2-15,1 0-1 0,-2 2 0 16,4 0 3-16,-6 1 0 0,4 1-3 0,-3 0-6 16,4 1 13-16,-6 0-9 0,-1 7-3 15,1 0 3-15,-1 2-5 0,-4 0 9 0,2 2 0 16,3-1-8-16,-1 2 5 15,4-1 1-15,0 3-9 0,2-2 7 0,-3 4 5 16,5 0-4-16,3 3 3 0,-4 0-1 16,7 2 7-16,-4 0-1 0,4 0 0 0,2 1-1 15,1-1-4-15,6-3 8 0,-4-4-4 16,2 0-1-16,7-2 1 0,-4 2 2 16,1-4 4-16,4 3-12 0,-1-3 8 0,3-1 2 15,0-1 5-15,1-2 3 0,4 0-1 16,5-3-1-16,-2-1 3 0,4-1-1 0,1-1-2 15,-1-1-5-15,3-2 0 0,1 0-5 16,6 4-2-16,-3-7 0 0,3 6 1 0,-6-3-6 16,-1 0 0-16,6 3-1 15,1 2 2-15,-5-4 0 0,-5 3 0 0,9 3-9 16,-11-2 5-16,1-1 1 0,-6-2 0 16,1 4 1-16,-1-5 0 0,-4 4-1 0,2-2-2 15,-6 2 2-15,-1 0 0 0,-2 2 6 16,-2 0-6-16,-4 3-1 0,-2 0 3 15,-4 2-1-15,-5 7 3 0,-4-2 1 0,1 0-4 16,-6-4 3-16,-1-2-1 0,-1-2 1 16,-5 0 0-16,-3-4-5 0,0-2 0 0,-2-3-4 15,-2-2-21-15,7-5-14 0,1 0-18 16,3-2-30-16,0-2-20 0,-3-5-24 0,1-3-34 16,12-2-205-16,4 0 119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0.7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10529 17258 925 0,'6'4'-57'15,"-3"4"3"-15,1 1 8 0,-4 1 22 16,7 0 7-16,-6 2 19 0,1 6 6 16,2-2 10-16,1 5-3 0,-3 0 9 0,6 1 1 15,-5-2-5-15,1 3 7 0,3-2-8 16,-2-1 8-16,-3-3-12 0,2 0 4 0,-1-3-10 16,-1-1 8-16,0-5 1 0,2 3 4 15,-2-3 3-15,0 0 0 0,-2-5-2 0,0 0 4 16,0-3-11-16,0 0 4 0,0 0 3 15,-14-15-4-15,9 3-1 0,1-1-6 16,2-5 1-16,-1-1-5 0,1 2 2 0,-1-3 4 16,6-1-5-16,-3 3 0 15,4-1 3-15,-1 0-1 0,1 3-2 0,1 1-6 16,1 1-3-16,2 3 2 0,0 3 1 16,-1 3-8-16,4 1 6 0,-1 6 6 0,3 2-3 15,1 4 4-15,10 8 0 0,-3 3 5 16,3 1-6-16,-6 3-4 0,3-1 3 0,-1-2 0 15,-7-2-5-15,0-3 8 0,-3-3-2 16,-1-2 1-16,-4 0-7 0,2-1 5 16,-2-2 5-16,-1-2 6 0,0-2 4 0,-4-3-7 15,0 0-1-15,0 0-6 0,5-18 0 16,-5 5 0-16,6-5 2 0,-1-4 1 16,-2-2 6-16,5-8 4 0,1 2 1 0,3 0-2 15,-5 6 5-15,3 4 4 0,3-4 1 16,-2 6 4-16,2 2 5 0,-1 0-2 15,-1 4-2-15,3 4-2 0,-1 2 1 0,0 1-7 16,1 4 1-16,3 4-4 0,0 2-1 16,3 4-4-16,-4 3 3 0,9 4-8 0,-2 6 1 15,-4-2 0-15,-2 2-5 0,-2 1-9 16,-3-3-17-16,-3-1-14 0,1-2-25 16,-4-1-29-16,0-1-45 0,-5-1-33 0,3-2-69 15,2-1-233-15,-3-5 29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1.61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11652 17204 1332 0,'11'-15'14'0,"-6"2"10"16,-1 0-7-16,0 4-5 0,-3 2 6 15,1 0 1-15,0 1-3 0,0-1-1 0,-2 3-1 16,0 4-1-16,-2-5-4 0,2 5-3 15,0 0 1-15,0 0-1 0,-27 8-1 0,16 2 2 16,-4 4-3-16,-6 9 2 0,5 0-1 16,-2 4-3-16,4-1 5 0,3 2-1 15,6-3-7-15,-3-4 3 0,5 4 8 16,3-7-12-16,0 1 4 0,3-2 2 16,5 0 0-16,-3-2 1 0,2-2 0 0,4-1 1 15,-2-4-5-15,0-1-2 0,3-4-3 16,1-1 0-16,0-4 0 0,5-2-4 0,1-6-3 15,3-6 2-15,5-4-10 0,-4-2 5 16,-2-3-2-16,1 1 4 0,-2 1 1 0,-4 1 3 16,0-2-5-16,-5 5 3 0,-2 5 2 15,-6-1 1-15,-3 3-4 0,2-2 10 0,-2 2-7 16,-2 0 4-16,-3 0-6 0,-4 0 4 16,0 2 1-16,0-2 3 0,-3 2-2 15,3 1 2-15,-2 1-2 0,-1 1 2 16,2 0 0-16,1 2 4 0,1-2-1 15,0 4 2-15,5-1 4 0,-5 1-1 0,5-1 1 16,3 4-13-16,-9-3 11 0,9 3-5 16,-3-4-2-16,3 4 1 0,0 0 1 0,0 0-1 15,0 0-1-15,0 0-6 0,17 23 6 16,-8-10 7-16,1 5 0 0,5 7-3 0,3 3-6 16,-1 1 8-16,-2 0 5 0,-2-1-2 15,7 3-7-15,-6-1 3 0,4-2-3 16,-2 0 1-16,4-5 4 0,-2-1 0 15,4-3-4-15,-3-3-5 0,-1-7 5 16,0 0 2-16,0-3 1 0,-5-3-2 0,1-3-2 16,4-2 7-16,1-6-2 0,5-8-7 15,-1-4 4-15,1-6-3 0,2-8-1 0,-4-6 3 16,0-1 1-16,-3 1 0 0,-2 8 0 16,-3 1-8-16,-9 5 6 0,1 6 5 0,-4 1-9 15,-2 2-5-15,-6 1 2 0,0-1 0 16,-6 2-8-16,1 4 6 0,-3-1 4 15,2 6 0-15,-1-1-3 0,-3-2-3 0,3 5 7 16,4-1 6-16,0 1-4 0,2 0-1 16,2 1 10-16,1 1-7 0,4 2 4 15,-8-6 11-15,8 6-7 0,0-3 10 16,0 3-2-16,12-4-3 0,-1-1-6 0,2 3 4 16,4-4-4-16,4 0 1 0,4-2-1 15,-3 1 0-15,2 1-2 0,-1 1 4 0,-4 0-9 16,-1 0 2-16,-2 4 1 0,-3-2 0 15,1 5-3-15,-3-1-3 0,0 0 2 0,-1 7 0 16,1 1 0-16,-1 1 4 0,0 7-2 16,-1 1 5-16,-2 1-2 0,5 11-4 15,-4 1 0-15,1 0 4 0,2-1-4 0,1 1 2 16,-1 0-12-16,1 0-6 0,1-2-20 16,0 1-19-16,5-7-26 0,-7-2-28 0,3-6-38 15,-1-2-219-15,-1-5 120 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1.8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12922 16568 1062 0,'-7'-13'2'0,"5"1"1"0,1 3-6 0,-3 1 4 16,2 3-5-16,2 5 1 0,-4-6 2 15,4 6 6-15,0 0 5 0,-11 19 2 16,7-4 5-16,0 9 10 0,4 1-12 16,2 16 5-16,1 3-6 0,6 8 5 0,-2 0 2 15,4 1-1-15,5-2-15 0,-5-1-10 16,7-3-14-16,-7 0-11 0,3-9-19 0,-1-6-26 16,-1 0-20-16,2-4-33 0,-1-7-158 15,-3-6 195-15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14.30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20058 10775 2 0,'0'0'-1'0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2.08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12859 16998 851 0,'-23'-6'21'0,"3"2"22"15,6 2 4-15,-2-3 12 0,5 3 9 16,-1-4 10-16,4 5 2 0,-1-1-1 0,9 2-5 15,-14-3-3-15,14 3-6 0,-7-5-7 16,7 5-7-16,0 0-9 0,0 0-13 16,14-10-13-16,-1 7-22 0,4 0-16 0,2 0-21 15,4-3-19-15,13-2-29 0,2 1-26 16,3-2-18-16,-5 2-43 0,1-1-189 0,1-4 120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2.38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13893 16443 967 0,'0'0'-23'0,"0"0"20"16,2-6-7-16,-2 6 5 0,0 0-3 0,0 0 5 16,0 0-4-16,0 0 17 0,0 0 4 15,-6 24 10-15,2-9 4 0,2 9 9 0,-3 9-7 16,0 5 3-16,3 3-4 0,7-1-2 16,-3 4-10-16,2-3 1 0,-1 2-4 15,1-5-16-15,2 2-10 0,-3-2-22 0,6-5-17 16,-6-8-23-16,3-6-28 0,-2-4-50 15,-1-2-108-15,1-5 222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2.6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13939 16574 757 0,'-7'-25'52'0,"4"5"21"15,-3 0 3-15,4 1-7 0,1 2 9 0,-1-1 12 16,2 5 8-16,0 0 2 0,0-2-9 15,2 3-11-15,-1 0-6 0,5 3-10 16,-1 1-5-16,7 2-3 0,0 1-7 0,3 4-3 16,4 2-6-16,2 5 0 0,8 9-1 15,-1 4-7-15,6 10-2 0,-1 4-7 0,-3 3-2 16,-7 4-2-16,-1 1 0 0,-2 3-5 16,-15-7 0-16,-1 2-3 0,-4 0 3 15,-4 2 2-15,-7 7-4 0,-3-1-11 16,-6-6-5-16,-5 1-13 0,0-6-12 0,-3-1-17 15,-5-6-4-15,7-7-13 0,-5-5-22 16,-1-1-18-16,-1-7-27 0,3-6-17 0,5-5-49 16,1-1-276-16,-7-7 21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3.10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14567 16659 1242 0,'9'-3'-39'16,"-3"-1"10"-16,-1 1 9 0,-4 2-2 0,-1 1-4 16,0 0 6-16,0 0 3 0,0 0 16 15,-8 13 5-15,4-2 12 0,1 2 0 0,-3 8 8 16,2 2-8-16,1 10 3 0,-1 3-1 15,2-5-2-15,4-4 1 0,2 8-7 16,-1-6 3-16,1-6-2 0,5 6 3 0,3-8-12 16,-2-2 7-16,2-2-2 0,2-6-1 15,1 0-13-15,5-8-1 0,-6-2-18 16,4-2-2-16,1-5-2 0,8-11-2 16,-3-3 2-16,1-5 11 0,4-10-3 0,-10 6-3 15,1-2 7-15,3-6 10 0,-5 9 15 16,1 0 10-16,-6 6 9 0,-2 5 4 0,-1 4-4 15,-7 2-2-15,6 2-7 0,-6 4 5 16,1 3-1-16,2 1-1 0,-6 1 3 0,5 8 0 16,2 1 3-16,-5 4-4 0,-1 1 2 15,5 3 3-15,-1 4-8 0,-1 0-1 0,4 0-3 16,0 0-15-16,-1 0-29 0,2 0-25 16,2-3-39-16,-2 0-47 0,6-5-243 15,-1 0 106-15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3.45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15799 16651 1100 0,'10'-14'50'0,"-2"-1"-3"0,-2 1-4 15,-3 2 0-15,-1 2-5 0,-2 1-6 0,0 0 0 16,-4 3-3-16,1-2-1 0,-7 0-3 15,-3 4-8-15,-3-2 2 0,-1 3-6 16,2 3 4-16,-4 1-5 0,2 2-1 16,0 3 0-16,-1 2-5 0,4 3-4 0,0 3 1 15,3 1 3-15,0 4-3 0,4 0-2 16,3 1 6-16,3 4-3 0,1 2 0 0,1-2-2 16,7 9-4-16,-5 4-7 0,6-3-2 15,-2 1-5-15,2-3-2 0,-5-6 1 0,1-3-2 16,-3-4-2-16,-1-1 4 0,-2-3-5 15,-1 1-2-15,-7-1 0 0,2-3 8 16,0-1-2-16,-7-4 0 0,-3 1 1 0,1-4-10 16,-4 1-8-16,1-4-3 0,-8-1-7 15,2-1-10-15,1-3-11 0,3-1-18 16,-2-3-31-16,4 1-182 0,3-2 187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3.7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16144 16392 952 0,'7'-15'44'16,"-2"0"5"-16,1 4-7 0,-5 3 11 15,-1 1 6-15,0 1-1 0,0 3-8 16,0-1 0-16,0 4-8 0,0 0 0 15,0 0 9-15,-7 20 4 0,2-2-3 0,-2 13 3 16,3 3-5-16,1 4-9 0,1 3-3 16,4 0-3-16,0 2-1 0,1 2-10 0,5 6-6 15,0-10-12-15,-1 1-16 0,4 6-18 16,1-10-30-16,-1-5-23 0,2-2-35 0,1-3-28 16,1-2-66-16,1-10-217 0,-3-2 65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3.94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16065 16800 1156 0,'-23'-3'33'0,"5"-1"30"15,3-2 8-15,3 3-3 0,5 0 11 16,-1 2 8-16,1-5 1 0,3 5-7 0,0-3-6 15,2-1-9-15,2 5-7 0,6-8-9 16,4 4-4-16,2 0-21 0,4-2-16 0,4 1-25 16,17-3-28-16,-2 2-36 15,4-1-34-15,-1-1-41 0,10 1-62 0,10-2-270 16,-8-3 8-16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4.37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16739 16301 1397 0,'2'-8'12'0,"-2"1"15"16,2 1 6-16,-2 1-7 0,0 3-5 15,0 2-6-15,0 0-2 0,0 0-2 0,0 0 0 16,-11 18 2-16,8 2 2 0,-3 5 6 16,3 9 0-16,-3 5-3 0,2 0 3 15,3 0-6-15,-2 5-6 0,-1-2 3 16,2-2-1-16,4-1-6 0,-2-1-15 0,0-9-1 15,0-6-6-15,-2-4-14 0,2-1 4 16,2-5 4-16,-2-1-2 0,0-5-5 0,4-2 4 16,-1-4-7-16,-3-1-7 0,0 0 6 15,14-12 0-15,-5 2 10 0,0-1 6 16,0 0 14-16,2 0-2 0,3-1 19 0,-3 4 6 16,2-1 7-16,-1 2-7 0,1 2 4 15,1 3 7-15,-1 4 2 0,4 1 5 0,2 4 3 16,-2 4-2-16,6 3 1 15,-4 3-3-15,-2 3-2 0,-2-1-5 0,-5 0-1 16,2 0 1-16,-7-1-6 0,-1 0-3 16,-4-3-5-16,-2 1 3 0,-4-2-7 0,1 1 4 15,-7-5-7-15,-3 2-4 0,-1-5-2 16,2-2-3-16,-6 1-8 0,2-8-12 0,-4-1-9 16,-3-1-11-16,-9-8-16 0,4-1-17 15,1 0-16-15,2-1-26 0,3-1-18 0,1-2-28 16,8 3-242-16,3-2 85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4.60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17417 16613 1126 0,'7'0'47'0,"-1"0"15"0,-6 0-7 15,7 2-7-15,-5 3-1 0,4-2 8 16,-3 5 11-16,-2 5 11 0,1 2-3 0,0 3 4 16,2 4-10-16,-2 0-1 0,-1 12-7 15,1-3-10-15,2 1-2 0,3 4-6 0,-5-9-18 16,1-3-24-16,3-2-37 0,-5-5-51 16,1 1-53-16,2-1-57 0,2-4-357 15,-5-3-56-15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4.7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17651 16509 1637 0,'-8'-16'11'0,"1"2"-1"15,3 1-4-15,-2 2 0 0,0 3 2 0,4 1-30 16,-3 0-51-16,1 0-62 15,2 2-99-15,1 2-179 0,-1-1 76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14.4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20058 10775 2 0,'0'0'2'0,"-2"-6"3"0,2 6 3 16,0 0 4-16,0 0 5 0,0-7 3 15,0 7-1-15,0 0 0 0,-3-3-5 0,3 3 2 16,-2-3-4-16,2 3 0 0,0 0-6 15,0-5-7-15,0 5-5 0,0 0-10 16,-4-2-6-16,4 2-19 0,0 0 14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35.1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17898 16692 1029 0,'2'23'-66'0,"0"-3"14"0,2 1 2 0,0 3 25 16,-2-2 19-16,0 2 0 0,4 1 13 16,-5 0 5-16,1-3-9 0,0-2 4 15,2-2-5-15,-2-2 12 0,0-1-2 16,-2-3-7-16,0-3 14 0,1 1-5 0,-1-6 6 16,0 2-2-16,0-6-5 0,0 0 0 15,0 0 7-15,7-18-1 0,-2 5-7 16,5-8 7-16,3-6 0 0,2 2 8 0,5-3 3 15,-2 0-3-15,5 4-4 0,0 2 4 16,1 0-2-16,3 3 4 0,0 1 3 0,0 5-3 16,-4 4 0-16,-5 6 7 0,4 0-7 15,-3 0 0-15,-1 7-5 0,-2 3-4 0,3 3-3 16,2 11 4-16,-4 4-7 16,-6 2 1-16,1 4-9 0,-2 2-15 0,-7 3-26 15,-3-5-41-15,0 7-37 0,-1 2-73 16,-7-3-203-16,-2 3 100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0.9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13076 18105 80 0,'0'0'31'15,"0"0"6"-15,0 0-8 0,0 0-17 0,0 0 8 16,0 0-10-16,0 0 4 0,0 0 4 16,0 0-7-16,0 0 8 0,0 0-5 15,0 0-2-15,0 0 6 0,0 0-3 16,0 0 2-16,0 0 2 0,0 0 0 16,0 0-7-16,0 0 1 0,0 0-2 0,0 0 1 15,0 0-1-15,0 0-4 0,0 0 6 16,0 0 1-16,0 0-1 0,0 0 12 0,0 0-13 15,0 0 8-15,0 0 7 0,-12-13-8 16,12 13 4-16,0-5 4 0,0 5-4 0,0 0 12 16,-4-4-12-16,4 4 10 0,0 0-14 15,0 0 6-15,-3-4-12 0,3 4 24 16,0 0-28-16,0 0 6 0,0 0-2 0,-6-3 0 16,6 3-11-16,0 0 3 0,0 0-6 15,0 0 12-15,0 0-14 0,0 0 2 16,0 0-2-16,-4 19 14 0,6-10 8 15,0 4 2-15,-2 4 1 0,4 4 10 0,0 3-7 16,-1 8 7-16,9 0-7 0,-4 4 3 16,3-3 6-16,3 3-5 0,-5-1-1 0,4-3-2 15,1 2-2-15,-3-3 0 0,3 0-3 16,-3-1-6-16,0-1 11 0,3-4-5 16,-5-4-2-16,-2-4-2 0,3-2-2 0,-6-1-3 15,2-3 2-15,-1-1-8 16,-1-4 4-16,-1 3-1 0,1-2 5 0,1-1-2 15,-3-2 0-15,1 1-7 0,-1-1 5 0,0-1-2 16,-2-3-1-16,0 4 1 0,0-4-4 16,0 0 0-16,0 0-2 0,0 0 4 15,0 0-2-15,2-12-9 0,-2 8 3 16,-2-3-2-16,0 1 6 0,2-2 1 0,-2-2 2 16,1 0-4-16,-5-2-4 0,1 2 7 15,3-5-7-15,-5-1 4 0,2-3-5 0,-3 2 3 16,0-1-1-16,0 0 5 0,-1 0-9 15,6 6 1-15,-6-2 1 0,2 0 4 0,1 2-4 16,-1 0 6-16,3 1-1 0,1 1-1 16,-4 1 4-16,3 1-6 0,-1-1 2 15,1 2-1-15,0 0 8 0,1-1-6 16,-1-1 3-16,-1 3-1 0,4-3 0 16,-1 2-1-16,-4-2-2 0,2 1 0 0,-1 0-2 15,3 1-3-15,-3-2 4 0,3 2 5 16,-3-1-8-16,1 1 8 0,3 2-7 0,-3-2 2 15,0 0-2-15,4 2 2 0,-4-2 3 16,3 1-2-16,1 6-2 0,-6-13 6 0,4 8-8 16,-1-1 3-16,3 0 0 0,0 6-4 15,-5-10 5-15,3 6 1 0,2 4 1 16,-2-11-1-16,0 7 3 0,2 4-6 16,-3-9 3-16,3 9-1 0,-4-7-6 15,4 7 8-15,0-6-5 0,0 6 3 0,-4-7-3 16,4 7 2-16,-2-6 1 0,2 6 2 15,0 0 1-15,-1-8-5 0,1 8 3 0,0 0-2 16,0 0 1-16,-5-7-7 0,5 7 10 16,0 0 0-16,0 0-2 0,-2-7 3 0,2 7-5 15,0 0-2-15,0 0 3 0,-4-7-2 16,4 7 3-16,0 0-2 0,-1-5-1 16,1 5 3-16,0 0-4 0,-4-5 1 0,4 5 5 15,0 0-6-15,0 0-2 16,-4-8 6-16,4 8 2 0,0 0-4 0,0 0-6 0,0-8 6 15,0 8 0-15,0 0 7 16,0 0 0-16,-2-6-10 0,2 6-1 0,0 0 3 16,0 0 0-16,2-7 2 0,-2 7-4 15,0 0-1-15,4-7 11 0,-4 7-6 0,0 0 0 16,5-6 0-16,-3 3 0 0,-2 3 0 16,10-6 0-16,-4 0 2 0,7-1 3 15,3 1 1-15,-2-3 2 0,8-1 2 0,-1 1-4 16,8-4 5-16,-4 1-7 0,0 2 5 15,4-6-2-15,-4 7 1 0,-4 0 1 0,-1 1 0 16,4-2-2-16,-7 3-9 0,3 0-2 16,-4 1-4-16,-1 0-8 0,3 1-9 15,-7 1-14-15,1-1-18 0,-3 4-14 16,0-1-24-16,-2 0-13 0,4 2-17 16,-6 0-246-16,-5 0 115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1.39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13220 18397 902 0,'0'0'-76'0,"0"7"20"0,-2-6 10 16,2-1 5-16,0 0 9 0,0 0 5 15,0 0 8-15,0 0 1 0,0 0 9 16,2 12 2-16,-2-12 14 0,6 3 4 16,-6-3 6-16,8 3 15 0,-8-3 2 0,17 1 6 15,-17-1-4-15,21-4 9 0,-8 1-11 16,4-2 6-16,0 1-5 0,2 0 1 0,3-2-12 16,-2 0-6-16,-1 0 8 0,-1 1-11 15,-3 0-4-15,0 0-14 0,-2 1-11 16,0 1-8-16,1 0-28 0,-3 0-17 0,-1 1-7 15,1 1-39-15,-5-2-122 0,-6 3 80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1.71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13726 18230 584 0,'1'-7'-26'15,"-1"7"14"-15,0-5 0 0,0 5 16 0,0 0 5 16,6-6 3-16,-6 6 3 0,4-3-11 16,-4 3 7-16,0 0-3 0,0 0 11 15,0 0 13-15,0 0-3 0,17 13 9 16,-9-4 9-16,-5 2 2 0,5 1 3 15,-3 4 3-15,5 1-8 0,3 8 2 0,-4-4 3 16,7 7-10-16,-3-5-4 0,1 1-4 16,-1-3-3-16,-3-2-3 0,1-2-5 0,0-1-26 15,1 1-28-15,-2-6-45 0,-5 0-37 16,2-2-80-16,2-5-95 0,-6-1 194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1.9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13882 18023 793 0,'-9'-4'-12'0,"6"-1"8"16,-5-3 6-16,5 4 5 0,-3 0 9 15,2-2-15-15,1 1 2 0,-2 1 2 16,5 4-1-16,-4-4-26 0,4 4-6 0,0 0-12 16,0 0-9-16,0 0-14 15,-2-3-16-15,2 3-103 0,0 0 62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2.33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14192 17831 539 0,'-2'-7'11'0,"2"0"1"0,-2 2 4 0,2-2 7 16,-1 1 13-16,-1 2 10 0,0-2-11 15,-1 3 9-15,1 0-7 0,2 3-3 0,-2-7-9 16,2 7-1-16,0 0-6 0,0 0-1 16,0 0-2-16,0 0-2 0,-5 17-3 0,3-4 5 15,2 5 2-15,4 4-11 0,-3 4 8 16,3 11 10-16,5 2 3 0,0-2-1 15,7 9-2-15,4-3 1 0,-5 0 0 16,8 0-3-16,0-4 1 0,-4-8-2 16,0-2-6-16,0 0 4 0,2-5-3 0,1 1-2 15,-2-7-5-15,-1-2-13 0,-4-4-23 16,3-3-25-16,-4-4-32 0,-2-2-31 0,1-3-231 16,0-3 141-16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2.69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14596 17734 884 0,'0'-13'-46'0,"-4"1"15"16,4 1 10-16,0 5 26 0,0-1 10 15,0 2 6-15,0 5 10 0,0-9 1 0,2 4 8 16,-2 5 3-16,2-5-3 0,-2 5-8 16,0-7 1-16,0 7-15 0,0 0 10 15,0 0-13-15,0 0 4 0,0 0 4 0,0 0 6 16,5 19 4-16,-1-4-1 0,1 3 2 16,6 18 3-16,-2-2 6 0,4 3-3 15,4 10 0-15,1-3-1 0,-1 0-1 16,2-2-5-16,-1-1 0 0,6-4-3 0,-7-5-3 15,2-1 1-15,0-2-7 0,2-3-2 16,0-1 3-16,-2-3-7 0,2 1-17 0,-2-7-17 16,-4-5-20-16,0-1-31 0,1-4-26 15,-1 0-40-15,0-3-64 0,-2-3-213 16,3 0 78-16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5.37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15672 18259 1040 0,'0'0'-50'0,"0"0"23"0,0 0 18 0,0 0 13 15,0 0 0-15,0 0 0 0,-16-3 6 16,16 3-4-16,0 0 1 15,0 0-5-15,0 0 2 0,-2 5 6 0,1 1 13 16,1 1 6-16,-4 7 4 0,2 3 5 16,2 4 1-16,-2 5-4 0,0 8 3 0,2 3-6 15,-1-6-2-15,1-5-2 0,-2 2-3 16,0-3-1-16,-2 1-3 0,-1 0-4 0,5-2-5 16,-3 0-4-16,-3-3-19 0,1-1-18 15,-3-2-28-15,1-5-38 0,-1-1-36 16,0-3-248-16,3-2 108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5.85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16171 18126 969 0,'5'-2'-63'15,"-5"2"12"-15,0 0 1 0,0 0 16 0,12 7 9 16,-10-2 18-16,4 3 12 0,-3 3 7 16,1 1-3-16,4 0 7 0,-5 5-2 15,6 1 6-15,-2 1-1 0,0 2-1 16,1-1-3-16,-4-1 8 0,2-1-7 15,-1 0-3-15,-3-4 6 0,4-2 3 0,-4-1-10 16,-2-3 7-16,3 1-1 0,-3 0-5 16,0-4 3-16,0-5-3 0,-3 7 4 0,3-7-8 15,0 0 2-15,0 0-13 0,-19-17-4 16,11 6 6-16,0-3-5 0,-1-3-3 16,6-2 3-16,-3 4-2 0,1-3 5 0,4 1 7 15,1 3-3-15,0 1 4 0,1 0 12 16,-1-1-2-16,5 1 7 0,-1 3-5 0,1-2 0 15,3 4-4-15,-3-1-1 0,5 4-4 16,1 2 1-16,1 1 0 0,0 4-1 16,0 1 3-16,2 2-3 0,7 2 3 15,-4 3-5-15,2 1 7 0,-4 2-5 0,0 1-3 16,-1 1-5-16,4 4-1 0,-2-4-11 16,-5 1-17-16,-1-4-30 0,-4 0-30 15,0 0-47-15,-3-1-197 0,-1-5 154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6.31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16752 18129 944 0,'-2'-6'-6'0,"0"0"6"0,0-1-2 15,2 2 11-15,-1 0 1 0,1 5 4 0,-2-8-2 16,-2 3-2-16,4 5 5 0,0 0-5 16,-8-1-1-16,8 1-1 0,0 0-7 0,-13 19 10 15,7-6 1-15,3 3 2 0,0-1 3 16,1 3-1-16,2 1-4 0,5 3 9 16,0-1-7-16,4 6 5 0,0-4 2 15,4-3 2-15,1 2 7 0,8-1-6 0,-8-7-3 16,4-1 8-16,-2-3-1 0,6-2-4 15,-1-1-5-15,-3-4 4 0,4-3-8 16,-1 0 3-16,-1-2 1 0,5-6-7 0,-2 2 0 16,4-8 0-16,-6 1 0 0,0-4 2 15,-6-1-2-15,-4 1-2 0,-1-2 1 0,-6-3-2 16,0-1-4-16,-6-1 1 0,0-1 1 16,-6-8 2-16,-3 4-4 0,-5 2-2 0,-2 1 2 15,-7 4-3-15,-4 3-13 0,-3 3 3 16,-4 5-4-16,0 3 1 0,-9 0 0 15,6 6-3-15,5 2-1 0,1 0 2 16,5 2 1-16,3 0 4 0,0-1-15 16,3 5-14-16,4-1-11 0,2-3-19 0,3 6-10 15,4-3-26-15,4 0-24 0,0 1-218 16,8-2 141-16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28.20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15643 4907 243 0,'-1'-6'32'16,"-1"-2"-26"-16,2 1-4 0,-2 0 7 15,0 1-14-15,0-1-7 0,0 0 0 16,-1-1-6-16,3 0-14 0,0 1-41 0,-1-1 25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25.6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20456 7528 137 0,'-1'4'6'0,"-1"0"1"0,0-2 6 0,2-2-6 15,-4 3 8-15,4-3-3 0,-2 5 8 16,2-5 8-16,-2 3-4 0,2-3 2 0,0 0-10 16,0 4 4-16,0-4-3 0,0 0-5 15,-1 3 0-15,1-3-2 0,0 0 3 0,0 0-1 16,0 0 10-16,0 0 4 0,0 0 2 15,0 0 6-15,14-10-5 0,-2 2 4 16,1-6 1-16,14-7 1 0,7-6-7 16,4-5-4-16,5-2-2 0,6-4 2 0,17-18 8 15,11-2 7-15,7-1-4 0,9-2 7 16,12-1-2-16,4-1 1 0,2-3-7 0,34-18 1 16,-24 19-6-16,31-16 0 0,2 5 3 15,-28 19-3-15,37-17 0 0,-35 18-7 0,38-13 0 16,-38 19-1-16,3-3 2 0,32-13-1 15,-32 21-1-15,0-2-2 0,-4 5-4 0,3-1-3 16,-8 5 1-16,-2 0 2 0,-6 6-6 16,-9 1 7-16,-7 5-1 0,-10 0 0 15,-17 7-3-15,-8 4-5 0,-5 1-3 16,-2 2 2-16,-4 1 4 0,-13 0-6 0,4 2 0 16,-4 3 1-16,-1-1-8 0,-2 4-4 15,-3-2-17-15,-7 4-22 0,-1 0-13 0,0-1-22 16,-6 4-11-16,0-2-13 0,-1 1-24 15,-5-1-197-15,1 1 158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6.64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17272 17810 889 0,'9'-15'-43'0,"-3"3"16"16,-3 3 19-16,2 0 16 0,1 3 25 15,-4-1 6-15,-1 2 4 0,-1-3 2 0,2 5 8 16,-2 3-8-16,2-7-2 0,-2 2-1 15,0 5-9-15,6-5 0 0,-6 5-5 0,0 0-2 16,0 0-6-16,0 0 6 0,0 0-6 16,1 15 3-16,-1-2 2 0,0 2 1 0,0 2 1 15,4 8-7-15,3-3 1 0,-2 10-3 16,4 1-2-16,2-2 0 0,0-2-4 16,0-1 4-16,4-1-4 0,-3-4 2 15,-3-5-11-15,3-1-6 0,1-2-23 16,-2-1-17-16,3-2-19 0,-1-4-27 0,0-1-35 15,-1-3-51-15,-7-2-191 0,5-2 121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7.0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17351 17930 947 0,'-14'-3'-36'0,"-4"-2"-2"0,5 1 12 16,2 3 16-16,-1 1 20 15,5-3 15-15,-2 3 6 0,9 0 4 0,-13-2 4 16,13 2 9-16,-11-1-4 0,11 1-5 16,-7-2 4-16,7 2 0 0,0 0-6 15,0 0-2-15,0 0-5 0,17-11-1 0,-3 7-5 16,-2-3-4-16,4 1-5 0,4 0-1 16,4-2 5-16,-1-1-3 0,-5 0-1 0,14-4-5 15,-3 3-2-15,-4 1-6 0,-4 0 1 16,1 2-2-16,-8 1 2 0,1 0 2 0,1 1 1 15,-5 0 5-15,-1 0-8 0,1 1-1 16,-4 1-2-16,4 1 3 0,-4 1 0 16,-7 1 3-16,17 4 1 0,-9 2 2 0,1 3 4 15,2 0 3-15,0 3 4 16,1 1-6-16,-2 4 4 0,2 0-6 0,-3 2-1 16,2-2 0-16,-1 2-2 0,1-2-3 15,0 0-18-15,0-3-25 0,-2-1-33 0,-2-1-46 16,1-4-49-16,0-3-264 0,-3 1 62 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7.17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17849 17594 1287 0,'-4'-13'40'16,"-2"4"2"-16,3-2-10 0,-1 4 1 0,-2-1 0 15,4 1-4-15,-1 2-3 0,1 0-16 16,2 5-29-16,-5-9-26 0,5 9-41 16,0 0-27-16,0 0-59 0,0 0-201 0,0 0 113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7.7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18028 17442 1014 0,'3'-6'6'0,"2"1"14"0,-1 0 2 16,-2 0 9-16,-1 1 2 0,-1 4-1 16,2-8-5-16,-2 8-5 0,0 0 0 15,0 0 3-15,0 0-2 0,0 0 3 0,-2 27 4 16,1-4-7-16,-1 2 10 0,2 14-1 16,0 2-7-16,-2 4-2 0,2 4 8 0,-2 7-7 15,0-8-4-15,2 0 0 0,2-3 0 16,2-1-3-16,-1 9-7 0,1-10-5 0,3-5 7 15,6-1-5-15,-4-1 5 0,4-3-2 16,1-2-4-16,-2-3 4 0,4-4-6 16,3-4-4-16,-2-6-10 0,-2-2-7 15,3-1-4-15,-4-5-22 0,4-3-4 16,-1 1-15-16,-4-4 6 0,7-2 3 0,-5-3-3 16,-2-1 2-16,0-3 5 0,-2 0 14 15,1-3-7-15,-4-1 7 0,-5-1 10 0,-1 0-5 16,-2 0 13-16,-2-1 7 0,-1-1 5 15,-5 1 10-15,0-2 11 0,-1-1 11 16,-6 5-1-16,3-3 6 0,-3 0 0 0,1 3-5 16,2 1 9-16,0 3-1 0,0 1-4 15,5 1 5-15,0 2 0 0,-2-3-1 0,6 4-1 16,-3 0 4-16,2-1 0 16,3 2-4-16,1 3-5 0,0-10-3 0,3 4-1 15,3-1-1-15,-1 1-2 0,5-1 2 16,2-2-8-16,0 1 4 0,-1 0-6 0,0-3-1 15,3 2-4-15,0-2 1 0,0 0 2 16,-1 3 1-16,-2-3-5 0,1 3 6 16,1-1-4-16,-4 0 2 0,3 4 0 0,-4-1-4 15,-3 1-2-15,4-1 1 0,-4 4-3 16,3 2 0-16,-8 0 3 0,13 6 6 0,-5-1 4 16,1 3-2-16,0 4-5 0,2 2-1 15,0 2 1-15,0 1-3 0,-1-2-2 0,-3 3-7 16,2-2-12-16,2-2-18 15,0 1-36-15,-4-2-45 0,2-5-44 0,2-1-89 16,-6-3-207-16,2 1 39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7.93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18630 17560 1300 0,'-4'-12'33'0,"1"0"10"15,-4 2-7-15,3 1-6 0,1 2 3 16,-1 2-4-16,2-2-7 0,0 3-8 16,-1 2-25-16,3 2-27 0,-2-6-36 15,2 6-30-15,0 0-50 0,0 0-241 16,0 0 95-16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8.67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18965 17595 1119 0,'0'0'9'0,"0"0"-7"0,8-3-3 15,-8 3 3-15,0 0-2 0,0 0 9 0,0 0-6 16,0 0 6-16,0 0-3 0,-20 7-1 16,11 2 0-16,-4 3 2 0,-1 3-3 15,-2 9 7-15,-2 2-11 0,5 1 7 16,3 4 0-16,3 0 0 0,-1 1 1 0,6-4-4 15,2 0 2-15,0-4 0 0,4 1-1 16,2-1 1-16,1 5-5 0,5-1-3 16,-3-6 0-16,2-6 1 0,0-4-2 0,-2-2-5 15,2 0-6-15,3-5 2 0,0-2-14 16,0 0-3-16,3-6 1 0,2-1 2 0,3-3 10 16,8-7-3-16,-1-1 4 0,-3-6 2 15,0-1-2-15,-2-1 8 0,-3 1 12 16,-5 2 19-16,0 0-4 0,-7 5 11 0,2 0 6 15,-2 5 2-15,-4-1 2 16,1 4-3-16,-1 0-8 0,-3 1-4 0,2 2-1 16,-4 4-4-16,0 0-6 0,0 0 3 15,0 0 2-15,0 0-2 0,-13 17 1 0,9-6-6 16,4 1-3-16,-2 1 2 0,2 1-2 16,2 0-3-16,0 1 3 0,4 0-8 0,-3 1 4 15,8-3-4-15,-2-4-5 0,0 2-12 16,5-5-11-16,-1 2-4 0,3-5-11 15,-4-2-8-15,3-2-1 0,1-2 14 0,2-6-5 16,-6 0 2-16,3-3 11 0,-1-3 5 16,-5-1 4-16,1 1 8 0,-4-1 18 0,0 3 20 15,-5-2 2-15,-1 2 6 16,0 1 10-16,-3-2-3 0,-1 3-7 0,0 0-1 16,-2 1-2-16,0 1-2 0,1 1-2 15,-1-1-4-15,1 1-5 0,-4 2 3 0,6 1-8 16,-5 1 0-16,5-1 1 0,-1 1 0 15,0 0-5-15,4 4 0 0,-8-5 1 16,8 5 3-16,-6-6-3 0,6 6 0 0,-3-3 2 16,3 3 2-16,-2-3-1 0,2 3 7 15,0 0 2-15,0 0 0 0,0 0 0 0,0 0-4 16,0 0-1-16,13-1-9 0,-13 1 9 16,17 4-7-16,-8 1 6 0,5 3-2 15,-1-1 1-15,3 4-7 0,1 3-5 16,6 5 3-16,-2 0 0 0,-3 1 0 0,4 3-1 15,-8-3-10-15,2-2-12 0,-3-4-7 16,-1 1-21-16,3-2-17 0,-7-2-36 16,1-3-27-16,3 2-33 0,-5-5-320 0,1 1 16 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8.91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19830 17474 1331 0,'4'-20'14'0,"-2"-1"18"0,-2 4-1 0,0 3 5 16,1 2 12-16,-2 3 6 0,1 1-5 15,0-1-7-15,0 4-3 0,-2 2-6 0,2 3-3 16,0 0 5-16,-8 13 3 0,7 3-1 16,-3 5-2-16,-1 4-3 0,3 0-1 0,4 13-4 15,-4-1-2-15,4 2-3 0,-2-1 0 16,7-3-5-16,-4 2-11 0,3-5-19 15,-1 1-17-15,3-8-26 0,-2-3-25 0,0-8-35 16,-2-2-36-16,3 1-67 0,0-2-257 16,2-5 17-16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9.24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19714 17548 1248 0,'-20'-7'5'15,"5"2"29"-15,3 0-1 0,1 4 13 16,4-2 6-16,1 2 14 0,1-1 1 0,5 2-1 16,-7-4-5-16,7 4-10 0,0 0-1 15,14-5-6-15,-3 3-5 0,3 2-6 0,3-1-1 16,2 1-6-16,-2-2 3 0,0 0-6 16,3 2-3-16,-4 0 1 0,0 0-1 15,3-2-3-15,-4 2-5 0,0 0 0 16,1 0-1-16,-1 2-5 0,-1 0 0 15,-2 1-3-15,-1-1 2 0,3 6-1 0,-3-4 0 16,1 3-1-16,0 3 1 0,-1 1 0 16,3 2 2-16,-5 3-3 0,5 1 0 0,-5 2 0 15,2-2 3-15,3 8-3 0,-3 3-4 16,0-7 4-16,-1-2-14 0,-3-1-12 0,3 1-17 16,-5 0-23-16,4-6-28 0,-6 1-35 15,3 0-44-15,-1-5-84 0,-3-3-224 16,4 0 15-16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49.43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20142 17268 1296 0,'-3'-3'26'0,"-3"-4"10"15,2 3-1-15,3-4-3 0,-4 3-9 0,5 0-3 16,-2 0-4-16,0 3-16 0,0-2-23 16,2 4-32-16,0 0-28 0,-1-2-29 15,1 2-36-15,0 0-214 0,0 0 125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5:50.3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19567 18298 1025 0,'0'0'14'0,"0"0"9"0,0 0 5 16,0 0 7-16,0 0 13 0,0 0 1 15,0 0-5-15,0 0-4 0,0 0-1 0,0 0-7 16,0 0-4-16,0 0 1 0,-8 7-1 15,-1 4 1-15,2-1-7 0,-3 7-1 0,2 1-5 16,3 4 0-16,-1 0-3 16,4 4-2-16,-1-2 1 0,3 1-1 0,3 1-6 15,5 7 3-15,1-2 0 0,5-3 1 16,-3-9 0-16,0-1-5 0,5-3 2 0,-2-3 2 16,0 0-4-16,3-3-4 0,2-5-4 15,3-2-5-15,-2 1 1 0,1-8 5 16,2-1-1-16,8-8-6 0,-3-6-2 0,-4-6 0 15,-1-1-1-15,4-13-10 0,-4 3-6 16,-10 1 2-16,-1 3 5 0,-4 0 3 0,-5 5 6 16,-3 5 15-16,0 1 3 15,-11-9 10-15,3 7 8 0,1 4 1 0,-8-5-1 16,-6 5 1-16,-3 2-2 0,8 5-2 16,-2 3-6-16,1 2 0 0,-2 3 0 0,2 2-5 15,0 1 3-15,1 2 2 0,3 2-5 16,1 0-5-16,1 1 0 0,2 2 4 15,4 0-4-15,-2 2 1 0,7 0-1 0,0-2 0 16,5 2 1-16,0-1 0 0,6 2-5 16,5-1-4-16,2-3 3 0,2 3-6 0,-2-3 5 15,4 2 3-15,3-3-2 0,-4 2 0 16,-1-2-3-16,1 0 4 0,-1 2 0 0,-2 0 0 16,5-1 3-16,-3 3 5 15,-4 2-3-15,4 3 6 0,-5 0-1 0,0 1 0 16,-2 1 6-16,7 9 4 0,-6 0-2 15,-2-2 0-15,-1-2-2 0,-1 0 0 16,-5 2 0-16,2-3-2 0,-4-1-4 0,1-2 2 16,0-4-3-16,-2 1-4 0,0-3 7 15,-2-1-7-15,1 2 2 0,-2-6 2 0,1-1-2 16,0-3-10-16,0 0-6 0,0 0-8 16,1-18-3-16,1 4-1 0,4-3 4 0,2-2 0 15,1-10 1-15,9 1 3 0,0 0 4 16,2-1-4-16,3 1 2 0,-3 4 2 15,5 3 9-15,-2-1 12 0,0 3 1 16,1 3 11-16,-2 3 7 0,-5 4 0 16,3 3 5-16,-2 1-4 0,0 3-1 0,0 3 0 15,0 2-5-15,0 6-3 0,1 3 0 16,0 7-6-16,-3 6-2 0,-5-6 3 0,1 11-5 16,-5-1-5-16,-1-3-10 0,-5-2-21 15,-1 1-25-15,0-1-38 0,-3-1-36 0,-5-1-71 16,3 0-394-16,-3-3-88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26.04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23317 5614 872 0,'0'-16'-41'0,"8"-1"9"15,-2 3 2-15,5-1 1 0,2 1 5 16,14-5 0-16,16-5-2 0,6 4 15 0,6-1 2 15,8 2 8-15,3 1 7 16,6 7 12-16,5 1-7 0,5 0 1 0,6 8 7 16,4 2-5-16,19 7 0 0,2 5 3 15,-3 8-3-15,-7 7 4 0,-6 4-11 0,-5 11-3 16,-10 2 10-16,-6 3-8 0,-13 0 6 16,-15-5 1-16,-7-1-9 0,-7 1 7 0,-9 0-4 15,-6 1 1-15,-5-9 4 0,-11 3-4 16,-6 0-7-16,-6-1 2 0,-9 6 1 0,-11-1 8 15,-3-4-7-15,-10 0 7 0,-8-2-1 16,-7-1-12-16,-24 4-10 0,-5 1-29 0,-9-1-19 16,-2-5-34-16,1-3-158 15,1-4 228-15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3.0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26946 16145 707 0,'0'0'144'0,"0"0"-50"0,0 0-16 16,0 0-30-16,0 0 8 0,0 0 7 0,2-12 5 15,-2 12 0-15,2-4 3 0,-2 4-1 16,2-5-1-16,-2 5-1 0,0 0 1 0,0-5-1 16,0 5-1-16,0 0-5 0,0 0-4 15,2-3-6-15,-2 3-6 0,0 0-2 0,0 0-10 16,0 0-2-16,0 0 0 0,1 14 0 15,-1-6 3-15,0 6 4 0,2 5 2 0,-2 5 0 16,4 12 3-16,-1 4-1 16,-3 0 0-16,0 3 0 0,0 2-2 0,0 1-1 0,-7 7 2 15,4-6-2-15,1-5-3 16,-6 12-5-16,5-12-3 0,-5 12-3 0,-2-5 1 16,3-8-2-16,-4 8-6 0,-1-12-1 15,2-1-13-15,-1-1-11 0,-1-4-20 0,-1-1-18 16,5-7-19-16,-1-4-28 0,1-2-24 15,3-3-40-15,-1-3-28 0,0 2-30 0,-2-5-58 16,7-2-322-16,-1 0-93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3.67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27961 16383 1496 0,'-3'-11'-91'0,"-5"0"16"16,4 1 17-16,-2 2 3 0,3 1 21 16,-5 0 21-16,3-2 12 0,-2 0 11 15,0 3 7-15,-1 0 10 0,1 0 1 0,1 0-3 16,-4-1 1-16,3 2-2 0,-1 3 0 16,1-3-4-16,-3 4-4 0,1 1 4 0,-5 1-4 15,-1 5 4-15,-4 0-2 0,-5 10-2 16,1 3-3-16,-2 5 1 0,1 2 2 0,0 8-6 15,0 4 0-15,0-1-4 0,3 2 5 16,8-6 0-16,1 2 4 0,7 2 1 16,3-1 6-16,0 3 0 0,8-1-3 0,2 2 3 15,8 3-7-15,4-2 3 16,5 0-2-16,1-1-1 0,6-8 0 0,0 1-3 16,-1-11-3-16,-3-3-3 0,8-2 4 15,-2-2-5-15,2-8 0 0,0-1-5 0,-2-6 4 16,6-6-2-16,11-6-3 0,-1-3-2 15,-1-8-2-15,-1-6 0 0,-4-5 0 0,4-4-2 16,-7-3-1-16,2-3 3 0,-5 1 1 16,-6-4-3-16,-3 3 11 0,-7 0 8 0,-5-3 12 15,-7 8 6-15,-9 4 7 0,-1-5 6 16,-3 3 0-16,-8 1-1 0,-9-7-2 0,-6 2-3 16,-5 3-6-16,-1 4-2 0,-8 1-1 15,0 4-6-15,-2 6 0 0,-2 0-6 16,8 9-12-16,0 2-11 0,-1 4-13 15,-1 0-16-15,2 2-14 0,4 6-10 0,3 2-24 16,5-1-26-16,-1 4-20 0,2-1-35 16,6 1-71-16,4 0-217 0,6 0 39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3.98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28478 16121 1249 0,'0'0'13'0,"-10"-3"3"0,8 1 7 16,2 2 3-16,-4-5 15 0,4 5 6 0,4-7-1 15,1 5 4-15,11-2 6 0,4-2 2 16,5 2 7-16,20-1 6 0,0 2 4 0,14 0 0 16,8-2-3-16,0 3-11 0,0-1-5 15,-3-2-9-15,-1 4-3 0,0-2-19 0,-13 3-23 16,-3-2-23-16,1 0-30 16,-5 0-16-16,-1 1-34 0,-9-1-21 0,-5 1-34 15,-1-4-23-15,-4 2-339 0,-2-3-21 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4.1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29310 15904 1311 0,'-14'0'-57'0,"5"-2"14"0,2 4 6 16,-2-1 19-16,2 4 14 0,-2 0 27 0,-7 7 18 16,-2 9 5-16,-4 3 14 0,-1 13 3 15,1 5 5-15,-5 8 6 0,6 1-5 16,0 9-8-16,-3-1-7 0,4 1-2 0,-1-1-5 15,5-1-6-15,-2-1-7 0,1-2 1 16,0-3-11-16,2-3-12 0,1-2-12 0,5-9-23 16,2-1-20-16,-6-4-29 0,4-2-29 15,2-8-33-15,-1-4-30 0,0-4-319 16,3-2 11-16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4.6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27034 15471 1444 0,'-6'-9'41'16,"2"1"8"-16,-2 0-1 0,1-3 1 15,1 1 5-15,-2 1 2 0,3-1-3 0,1 3-6 16,-5 1-3-16,6-1-14 0,-1 1-20 16,2 1-26-16,-4 2-29 0,2-1-35 15,2 4-28-15,-3-3-38 0,3 3-45 16,-4-3-265-16,4 3 37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5.64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25511 17945 1212 0,'0'0'-23'0,"0"0"22"16,2-3 5-16,-2 3 12 0,0 0 6 15,0 0 14-15,-2-7-1 0,2 7 6 0,0 0-9 16,0 0 2-16,0 0-5 0,0 0 12 16,0 0 12-16,-3 23 5 0,1-12-3 0,-4 7 0 15,5 4 5-15,-3 2-6 0,-2 9-4 16,0-2-5-16,-2 3-1 0,5 0-4 16,-5 2-4-16,-1-1-7 0,1 1 0 15,-1-2-12-15,-1 2-16 0,2-2-17 16,-1-4-26-16,-2-2-20 0,-1 1-32 0,4-9-24 15,5-2-33-15,-5-5-41 0,6-4-294 16,-1-2 7-16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6.1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25428 18249 1318 0,'-1'-18'-20'0,"-4"5"8"15,3-1 12-15,-2-3 8 0,2 3 20 16,1-1 11-16,-1-2 17 0,2 3 6 16,0-1 3-16,-2-4 5 0,4 2-2 0,0 2-1 15,-1-3 1-15,3 4-5 0,-2-1-2 16,3 3-4-16,-2 2-7 0,-1-1-5 0,2 1-6 16,0 3 0-16,-3 1-5 0,1-1-3 15,2 1-8-15,2 1-2 0,0 2 0 16,0 1-3-16,1 0-5 0,-7 2 3 0,18 2-3 15,-6 5-1-15,-1 0-3 0,5 3 1 16,-1 2 1-16,3 0-5 0,-4 3 2 0,9 3 1 16,1-1-1-16,-5-3-4 15,-2-2 0-15,-2-1-2 0,2 2 4 0,0-3-2 16,-2 1 4-16,1-5-6 0,-3 1-2 16,3-4-1-16,-4 0-7 0,4-3-1 0,1-3-3 15,0-2 0-15,4-4-3 0,5-5 2 16,1-4 5-16,2-2-4 0,-2-4 7 15,0-1-2-15,-3 0 2 0,0-1 2 0,-2 2 2 16,-1-2 10-16,-3 3-3 0,-2 9 7 16,-3 1 1-16,-3 1 5 0,1 1-6 0,-3 6-4 15,-1-3 1-15,-2 5-3 0,-2 1-1 16,-3 2-2-16,0 0 3 0,8 14 1 0,-6 0-2 16,-4 3 6-16,0 6-4 15,-4 13-1-15,3-2-1 0,-4 2 2 0,0 1-7 16,1 0-8-16,4-1-11 0,-3 0-17 15,-2-1-20-15,4 1-29 0,1-11-25 16,-2-2-39-16,2-5-54 0,2-3-98 0,0-2-234 16,0-6-36-16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6.60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26591 17773 1361 0,'11'-18'-76'0,"-6"5"8"0,1 0 12 15,-3 1 15-15,3 6 31 0,-3-5 24 16,0 4 20-16,-1 2 12 0,2-2 12 0,-2 2 3 16,0 0-3-16,-1 0-6 0,-1 5-5 15,6-7 0-15,-6 7-5 0,2-3-6 16,-2 3 5-16,0 0 6 0,0 0 0 0,-4 18 7 15,0-4 0-15,1 3 1 0,-3 4-6 16,-2 9 3-16,1 3-5 0,-5 4 0 0,0-1-1 16,5 1-9-16,-2-3 1 0,0 2 1 15,-2 0-5-15,0 2-7 0,4-2 3 16,-3-2-4-16,2 1-4 0,3-3 3 16,-3-1-3-16,5-4-3 0,-2-4 0 0,1-3-7 15,1 0 1-15,1-5 1 0,2 0-2 16,-2-1 0-16,2-3 0 0,2 0 0 15,0-1 0-15,1 0-2 0,6-2 0 0,0-1-4 16,2-3 1-16,5 0 0 0,4-2-2 16,7-2-3-16,2-2-1 0,8-3 1 0,8-3-5 15,8-5-5-15,-2 3-9 0,5-3-11 16,-7 0-16-16,-7 3-14 0,10-4-27 0,-13 6-28 16,-1-2-40-16,-2-1-45 0,-3 1-79 15,-1-1-283-15,-5 5-63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8.31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27536 18105 1437 0,'0'0'-76'15,"0"0"8"-15,0 0 6 0,0 0 14 0,0 0 21 16,0 0 13-16,0 0 8 15,0 0 20-15,0 0 5 0,0 0 8 0,0 0 8 16,0 0 7-16,0 0 2 0,0 0 1 16,0 0 2-16,0 0 0 0,0 0 1 0,0 0-3 15,20 1-2-15,-15-1 0 0,1 2-3 16,3-2 2-16,3-2-1 0,1 2 5 0,7 0-1 16,-2-1 1-16,9 0 4 0,1-5-2 15,-1 5-2-15,13-3-2 0,1-2-3 0,-13 3-8 16,-1 2 0-16,-3-1-6 0,1 0-16 15,-4 0-15-15,0 2-14 0,-6-1-13 16,3 1-21-16,-5-3-17 0,0 0-17 16,-1 3-21-16,-3 0-24 0,-2-2-22 15,4 1-26-15,-2 0-297 0,-4-1 18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8.61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28144 17896 1243 0,'-1'-16'-50'0,"-3"6"20"16,-3-2 6-16,4 2 1 0,-1 1 27 15,2 1 16-15,-3 0 16 0,3 0 6 16,0 1 7-16,-2 3 3 0,4 4 3 0,-2-11-1 16,2 11-2-16,0-9-1 0,0 9-5 15,6-7-12-15,-6 7 5 0,13-1-1 0,-13 1 3 16,25 8-1-16,-8 0 3 0,4 4-7 15,4 1-3-15,-2 7-4 0,0 1 0 0,-10-2-2 16,-2-4-3-16,-1 2-3 0,-3 1-2 16,1-2-3-16,-6 2-4 0,-2-5 3 15,-2 5-2-15,-2-4-4 0,-1 1 1 0,-7 1-11 16,0-3-9-16,-2 1-21 0,-2-2-19 16,-11 4-28-16,3-6-39 0,3-4-34 0,-4-1-49 15,5 0-299-15,4-3-5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43.5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16621 14790 162 0,'-9'-1'38'0,"0"-2"-9"15,2 0 14-15,-1 0 1 0,0-2 16 16,-1 2-11-16,1-3 5 0,-4 4 4 0,5-4-10 15,3 0 2-15,-1 1 3 0,-3 2 3 16,5-2 0-16,-4 2-11 0,5 0 8 0,-1 0-1 16,-3 0-3-16,4 1-6 0,2 2-1 15,-3-3 1-15,3 3-11 0,-4-4 0 0,4 4-4 16,0 0 3-16,2-4-3 16,-2 4-2-16,7-4-7 0,2 1 4 0,3 1-9 15,1 1 4-15,7-1 0 0,-4-3-4 16,7 5-4-16,1 0 7 0,2 2-8 0,10 4-1 15,-1-1 0-15,-1 5 3 0,2 3-9 16,-4 1 7-16,0 4-5 0,-1 1 1 0,3 11 6 16,-2-1-10-16,-3 5-1 0,-8-3 6 15,-3-1-9-15,-5 4 3 0,-4 1 1 0,-2 2 6 16,-6 2-6-16,-1 1 3 0,-4-1-1 16,-4 4 1-16,-5 6-8 0,-2-1 6 0,-4-2 0 15,4-1-5-15,-4-3 6 16,0 2 1-16,3-11 0 0,-1 0 3 0,2-1-4 15,-2 1 2-15,1-2-6 0,2 0 2 0,-6-4-1 16,5 1-4-16,1-4 3 0,3-4-2 16,2-3 1-16,6-3 2 0,-6 0 4 15,5-1-2-15,4-6 7 0,-1 4 10 0,1-4 8 16,1 1 6-16,3-2 3 0,6 0 3 16,1-1 0-16,4 0 0 0,8-2-4 15,2 0-3-15,4-3-4 0,11-4 1 0,4 2-7 16,1-1-2-16,12-4-2 0,3-1-3 15,-1-2-2-15,-2 4-11 0,-10 1-5 0,-1 2-27 16,0 1-15-16,-4-2-12 0,0 3-10 16,-8-1-17-16,-4 2-10 0,1 0-8 0,-3 0-11 15,1-2-4-15,0 2-20 0,-1 0-256 16,-4-1 97-16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9.08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29125 17723 1430 0,'13'-11'1'0,"-3"1"0"16,-2 1-5-16,-2 1 1 0,-5 2 3 16,3-2 21-16,-2 3 6 0,-2 5 16 0,2-8 0 15,-2 8 5-15,0-9 1 0,0 9-3 16,-2-9-2-16,2 9-1 0,-6-5-11 0,6 5 0 16,-14-2-1-16,3 2-6 0,11 0-3 15,-30 4 1-15,15 1-6 0,-2 1 1 16,0 0-4-16,-2 2 0 0,-1 1-2 0,4 1-3 15,0 2 2-15,1 0-4 0,3 2-1 16,3 1-1-16,1-1 0 0,5 3-1 0,1-1-2 16,2 2 2-16,4 6 0 15,1-1 0-15,2 6-4 0,9-3 1 0,1 2-2 16,0-5 2-16,2 1 0 0,-2-1 1 16,1-6-2-16,-7 0-5 0,0-2 5 0,-3-2-1 15,0-1-1-15,-3-1-1 0,-3 2 1 16,0-5 3-16,-6 2-2 0,3 2 3 15,-7-3 1-15,-2 1-5 0,-3 0 0 0,-5-1 2 16,-4-2-9-16,-3 0-3 0,-11-3-4 16,4 0-3-16,3-2-5 0,-1-2-12 0,-1 2-16 15,3-4-8-15,3 0-26 0,2 1-23 16,6-2-29-16,-2 1-45 0,6 1-272 0,3-2 36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9.39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29822 17804 1170 0,'2'-6'-65'0,"-2"6"15"16,0-6 5-16,0 6 11 0,0 0 23 15,-15-6 16-15,15 6 11 0,-17 0 15 16,5 0 3-16,1 3 1 0,-8 1 5 16,-2 2 9-16,0 3 5 0,-7 7-3 0,-1 2 3 15,0 3-2-15,5 3 4 0,-1 0-3 16,1 3-9-16,8-1-4 0,0 3-2 0,1 1-1 16,10-6-5-16,-3-3-5 0,6 3-12 15,-2-6-8-15,6 1-14 0,2 0-17 0,2-4-18 16,0-1-36-16,1 0-43 0,5-4-49 15,1-3-270-15,2-1 51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09.8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30015 17867 1215 0,'2'-4'21'0,"-2"4"1"0,2-5-10 15,-2 5-16-15,0 0-4 0,0 0 5 16,0 0-1-16,0 0-1 0,-4 29 3 16,-1-12 5-16,-2 4 8 0,2-1-3 0,-7 14 0 15,4-2-7-15,-1 2 6 0,-2-2-3 16,1 3-2-16,-3-5-6 0,2 0 2 0,0-8 0 16,6-5-5-16,-1-3 4 15,3-2-2-15,-3-1 2 0,1-5-8 0,4-1 9 16,1-5-10-16,0 0-14 0,0 0 1 15,0 0-6-15,-2-26 0 0,5 5 11 0,10-10-7 16,-1-4 2-16,6-16 8 0,5-5-8 16,3 0 12-16,3 0 9 0,6 1 15 15,-1 6 5-15,2 0 17 0,-2 6 16 0,-2 4 8 16,1 6 11-16,-10 7 7 0,0 4 2 16,-6 6 0-16,-2 7-7 0,-4 0-5 0,0 4-10 15,2 1-3-15,-4 6-5 0,4 1 3 16,-3 8-7-16,3 4-5 0,1 11 1 0,-1 3-3 15,-4 2-6-15,1 3-1 0,-4 2-5 16,-3 2-17-16,1 0-10 0,-2-2-19 16,0-2-29-16,-2-5-29 0,0-5-26 15,0 1-35-15,-2-6-49 0,2-6-303 16,0 0 2-16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10.03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30053 17990 1340 0,'-18'-2'-6'0,"6"2"21"0,-1-1 1 16,8-1 3-16,5 2 9 0,-13-2 8 16,13 2 4-16,-7 0 7 0,7 0-6 0,-7-3-6 15,7 3 0-15,0 0-6 0,7-11-2 16,0 9-15-16,2-1-12 0,9-2-9 0,-2 2-7 15,9-1-14-15,4 3-18 0,9-2-29 16,-2-2-40-16,5 0-43 0,-2 2-268 16,1-1 63-16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10.64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30731 17729 1205 0,'0'0'15'0,"0"0"-3"16,4-3-7-16,-4 3-5 0,0 0 7 16,0 17-5-16,-2-5 10 0,2 1-3 15,-6 8-2-15,1 8-1 0,-4 4 1 0,2-3 0 16,0 1-1-16,-2 0-1 0,0-7 8 16,2-3-8-16,-1 0 6 0,3-1-8 0,-2-6 7 15,4-1-6-15,-1-2 2 0,0-1-2 16,2-1-5-16,-1-3 6 0,3-3-4 15,0-3 2-15,0 0 3 0,0 0-4 16,0 0-6-16,0-25 4 0,7 5 3 0,1 0-4 16,5-12 3-16,0 1 3 0,1 2 7 15,-1 0 8-15,0 4 13 0,1-1 9 16,-3 5 6-16,-1 7 7 0,-2-3-1 0,-1 6 0 16,-2 0-2-16,4 3-6 0,-5 0-8 15,-3 4-6-15,5 1-4 0,-6 3-1 0,0 0-2 16,0 0-5-16,4 16-2 0,-4-4-2 15,0 4-3-15,-2 3 0 0,0 3 1 0,2-3-1 16,0-5-2-16,0 1 1 0,0-1 1 16,0-2-7-16,2-3-1 0,0-1 6 15,-1-2-4-15,3-1-2 0,3-4-3 16,6-2-6-16,3-9 6 0,11-6-2 16,2-7 4-16,7-11-4 0,6-7 2 0,0-2 0 15,4-1 6-15,-5 2-2 0,5 5 8 16,-7 2 9-16,-3 7 2 0,-8 10-4 0,-8 3 0 15,-4 9-3-15,-3 5 6 0,-3 4 6 16,0 6 8-16,-5 3 8 0,-1 4 7 0,-4 11 4 16,0 0-4-16,-6 9-3 0,1 8 2 15,-3-9-9-15,0 0 4 0,1 0-10 16,-3-1-6-16,7 2-2 0,-3-3-14 0,1-6-15 16,4-4-16-16,-1-4-28 15,4 1-22-15,-1 4-18 0,1-6-27 0,3 3-20 16,-1-2-24-16,-2-1-20 0,-1-5-24 15,-1 2-43-15,0-2-320 0,-3-3-63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11.55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29089 18248 1391 0,'0'0'-81'16,"-12"1"18"-16,7-1 12 0,5 0 9 15,-16 2 24-15,9-2 7 0,7 0 10 16,-17 0 16-16,9 0 2 0,-1 0 8 16,-1 0 1-16,10 0 3 0,-15 3-7 0,5-3 2 15,1 2-3-15,-1 0-3 0,-3 1-5 16,0-2-1-16,1 4 0 0,-4 0-3 15,0-1 7-15,1 0-6 0,-3 3 0 0,7-1-3 16,-4 0 0-16,2 0-3 0,-1 1-4 16,1 0-2-16,2 0-3 0,-1 2 0 0,1-1-3 15,-1 1 5-15,1 0 2 0,0 1-6 16,0-2 9-16,4-1-9 0,-4 2 7 0,3-2-5 16,-2 1-1-16,3-1-3 15,2-1 5-15,-1-2-9 0,-1 3 1 0,2-2-2 16,-1-2 10-16,3 3-1 0,-3-3-2 15,6-3 5-15,-8 9-4 0,4-6-2 16,4-3 6-16,-7 6-3 0,5-5 6 0,2-1 2 16,-6 5 2-16,6-5 1 0,0 0-2 15,-3 5 0-15,3-5 6 0,-4 3-2 0,4-3 7 16,0 0 5-16,0 0 2 0,0 0 8 16,0 0 2-16,0 9 3 0,0-9 3 0,0 0 6 15,13 4 2-15,-13-4 2 0,17 2 1 16,-4-1-1-16,2-1 2 0,6 0-7 15,6 0 2-15,2 0-3 0,12 2 2 16,7 1 2-16,1-3 3 0,5 0 1 16,9 2 2-16,1-2-3 0,4 3 0 0,2-1-1 15,-2-1 1-15,6 4 0 0,5-3-5 16,-1-1-2-16,4 1 0 0,0-1 2 0,6 5-5 16,0-2-3-16,3-1-5 0,-1-2-2 15,21 4-3-15,-21-3-4 0,-4-2 0 16,0 0 0-16,-3 1-1 0,-5-2-7 0,-2-1 2 15,-1 2-3-15,-3 0 1 0,-7 0-5 16,-1 0 4-16,3-1-3 0,-15 1-6 0,10 1 2 16,-12 1-3-16,-1 2 1 15,-1-3 2-15,-1 2 1 0,0 3-5 0,-2-2-1 16,-3 4 6-16,-4-3-1 0,2 1 4 16,-1 0 3-16,-5-1 7 0,-5 2-4 0,-4-4-4 15,0 3-1-15,-1-2 1 0,-1 0-9 16,-5-1-7-16,3 1-14 0,-3-1-17 15,0 1-17-15,0-1-21 0,-5 1-28 0,1-1-16 16,-3-1-22-16,-2 0-19 0,3-1-26 16,-1 1-30-16,-2-2-63 0,3 0-300 0,-2 0-78 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1.70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15690 1869 76 0,'0'0'42'0,"0"0"-13"16,0 0-3-16,5-9 3 0,-5 9-1 0,-2-5-1 15,2 5-1-15,0-7 0 0,0 7 2 16,0-7 4-16,0 4 9 0,-3-1-7 0,3 4 6 16,0-7-9-16,-1 3 2 0,1 0 0 15,0 4 3-15,-2-9-3 0,0 6 5 16,0-1-1-16,2 4-1 0,-2-5 4 16,0 3-18-16,2 2 9 0,-1-4-7 0,1 4-1 15,0 0-4-15,0-5-2 0,0 5-4 16,0 0 2-16,-2-4-2 0,2 4-7 0,0 0 3 15,0 0-3-15,-4-3 1 0,4 3-7 16,0 0 7-16,0 0-6 0,0 0 1 0,-4-4 3 16,4 4 9-16,0 0-15 0,0 0 4 15,0 0 9-15,0 0-9 0,-2 11 5 16,1-8-3-16,1 2 5 0,0 2 1 0,0 1-1 16,0 5 2-16,0 0 4 0,0 6 15 15,1 5 15-15,1 14 5 0,0 5 4 16,2 16 6-16,1-1 4 0,1 6-4 15,-1 3 3-15,2 2-4 0,-3 0-6 0,-1 1 1 16,3-5-5-16,-2-2-2 0,-1-5-9 16,1-14-3-16,1 2-2 0,-2-3-8 0,1-7-20 15,0-7-26-15,-3-5-20 0,-1-2-51 16,2-5-49-16,-2-3-37 0,-2-3-333 0,-1-1-14 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2.2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15545 2231 1384 0,'-11'-21'-58'15,"6"-1"3"-15,-4 1 10 0,1 2 13 16,0-2 1-16,2-1-4 0,1 2 12 0,-3-2-1 15,7-1 0-15,-3 2 11 0,-1-4 2 16,5 6 7-16,0 1 16 0,0-4 4 0,5-1 11 16,0 2-2-16,5 0-2 0,2-8-3 15,1 2-7-15,3 1 11 0,5 2 0 16,4 0-3-16,2 7 3 0,4 2-8 16,1 1 5-16,2 8-8 0,-2 3 3 15,-5 7-10-15,9 1 5 0,2 9 1 0,-2-1 4 16,5 11-4-16,-7 0 2 0,-5 1-3 15,-6-3 5-15,-3 6-5 0,-2-3-1 0,-5 4 1 16,-6 3 0-16,-4-4 0 0,-8 6-3 16,-2-1-1-16,-8 1-1 0,-8 3-1 0,-6-1-6 15,-3-4 4-15,-4-2-5 0,-2-5-5 16,9-9 3-16,1 1-2 0,-1 0 1 0,6-6-3 16,4-2 4-16,6-2-2 15,-3-1 2-15,7-1-11 0,-1 1 2 0,1 1-5 16,5-4 7-16,-2 2 6 0,2 2-14 15,6 0 15-15,2 2 6 0,1 3 3 0,9 1-1 16,9 6 5-16,0 5-4 0,3 1 5 16,5 2-6-16,1 4 3 0,0-1-2 0,-3 1 0 15,3 0 2-15,-7-5-2 0,0-1-6 16,0 0-2-16,-3-5-26 0,2 3-26 0,-1-3-20 16,-9-5-28-16,-2-5-50 0,0 1-195 15,-2-4 138-15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2.66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16287 2569 965 0,'0'0'24'15,"-5"2"-2"-15,1 0-1 0,4-2 2 16,-5 2-9-16,5-2-4 0,0 0-5 0,0 0 5 15,0 0 0-15,0 0 8 0,0 0-1 16,0 0 4-16,11 7-1 0,-2-7 6 0,-2 1-3 16,3-1-8-16,5-1-4 15,5-1 4-15,-4-1 0 0,5-3-1 0,1 2 4 16,-4-5-8-16,7-7-2 0,0 1 6 16,-2-4-5-16,-3-3-7 0,0 2 9 0,-4-5-5 15,2 0 1-15,-2-6-10 0,-7-2 7 16,0 0 0-16,-3-4-5 0,-3 1-6 0,2-2-1 15,-5 9-18-15,-3 5 3 0,1 1 6 16,-3-1-16-16,-3 4-7 0,1 1-3 16,0 7-1-16,-3 0-5 0,-2 5 8 0,-5 4-3 15,2 3 9-15,-1 5-1 0,-10 9 12 16,2 3 12-16,1 8 3 0,-1 3 14 0,1 11 6 16,10-6 15-16,2 3-14 15,5 1-2-15,2 0 2 0,4 1 4 0,4-3 2 16,2 2-4-16,5-3-3 0,2 0 2 15,1-3-4-15,5-4-17 0,-2 1-17 0,4-7-27 16,-2-8-28-16,-1-3-34 0,-2-3-150 16,4-5 217-16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3.7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17136 2049 757 0,'12'-17'14'0,"-4"5"-5"0,-5-1 5 16,3 2 1-16,-4 4-5 0,1 0-18 15,-2 2-2-15,-1-1-4 0,-1 4-4 0,1 2 10 16,-9 0 1-16,9 0 2 0,-15 6 4 16,3 4 5-16,1 6-3 0,-3 8 4 0,0 2 6 15,3 5-2-15,0 0 2 0,4 0-1 16,1 2 13-16,3 0 2 0,3-2-7 0,2-5-10 15,-1-1 6-15,5 6-4 0,1-8-5 16,4-3 3-16,-2-3 4 0,4-1-5 0,-1-2 8 16,1-6-9-16,1-2-5 15,0-1-10-15,0-8-11 0,3 0-5 0,0-6 1 16,2-3-2-16,4-8-2 0,-2-2 3 16,-2-3 1-16,-2 1 12 0,-4-1-1 0,-1 6 0 15,-3 0 4-15,-5 7-2 0,2-3 15 16,-3 4-1-16,-3 3-1 0,3-1 2 15,-3 4 1-15,-3 2-2 0,3 3-1 0,-7 0 3 16,7 0-1-16,-9 11 8 0,3 2-5 16,2 2-1-16,1 0-5 0,0 5 4 0,3 0 3 15,3 2 1-15,0 2 3 0,1-1-4 16,4-1 12-16,1 6-12 0,-1-8 5 0,1-5-9 16,2-1 5-16,0-4-4 15,0-1 6-15,3-7-5 0,-2 1 6 0,3-3-1 16,6-7 0-16,-3-3-8 0,-1-3-4 15,4-10 1-15,-4-4-10 0,-4-1 14 0,-3-8-12 16,-1 0-2-16,-5 2 1 0,-2 5 8 16,-6-6-8-16,-6 3 9 0,-4 4-11 0,-4 2 5 15,-1 4-2-15,-3 1 15 0,-2 3 7 16,-2 2-9-16,4 6-2 0,4 1-3 0,0 4-8 16,4 2 10-16,0 1-1 0,3 2-2 15,-2 0 4-15,3 3-5 0,0-1-4 16,7 2 2-16,-3-1-2 0,3 0 8 0,3-1 0 15,0-2 3-15,7 7-7 16,0-5-4-16,2 0 16 0,3-1-7 0,1-1-3 16,5 0 2-16,-1 2-7 0,4-2 1 15,0 0 4-15,-1 0 0 0,3 0 3 0,2 0 1 16,-4 2-8-16,4 1 11 0,0 1 1 16,-2 3-16-16,5 6 0 0,-1 5 13 0,-3 0-4 15,-1 5 3-15,-1-1-4 0,-4 2-3 16,0 3 7-16,-6-3 10 0,2 4-10 0,-3-6-5 15,0-3 10-15,-6-1-13 0,3 0 8 16,-5-5 11-16,1 0-14 0,-2-5 8 0,0-1 1 16,-2-2-11-16,0-2 10 0,0-3 1 15,0 0-8-15,0 0 10 0,0-17-12 16,0 2-4-16,0-4 13 0,1-5-9 16,8-10 2-16,-4-2 1 0,6 3-1 15,7 2-4-15,-1 0 0 0,4 5 14 0,-2 3-8 16,3 4 9-16,1 7 7 0,-5 3-9 15,2 4-4-15,0 5 1 0,-1 4 3 0,3 3-2 16,5 6-3-16,-2 3 5 0,0 4-2 16,-7 3 5-16,0 2-1 0,-5-4 6 0,-3-4-11 15,-1 2-5-15,-5-7 3 0,2 2 3 16,-3-4 9-16,4-2 21 0,-5 0 12 16,-1-5-3-16,1-1-2 0,-2-2-4 15,0 0-4-15,11-11-2 0,-3 1-2 0,0-10-9 16,5-5-2-16,5-1-5 0,-2 1-2 15,4 1-6-15,3 1-3 0,-1 2 6 0,1 3 0 16,4 3-10-16,-8 4 6 0,1 3 0 16,-4 3 2-16,3 1 0 0,-4 4-7 0,4 4 2 15,0 3-3-15,3 3 0 0,-8-1 2 16,9 12-11-16,-3 0-25 0,-4 4-21 0,0-2-38 16,-7-2-29-16,-3-2-40 0,1-6-271 15,-5-1 62-15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44.86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18081 15137 986 0,'0'0'-51'16,"-3"1"9"-16,3-1 4 0,-6 2 14 15,6-2 5-15,0 0 8 0,0 0 4 0,-7 1 1 16,7-1 7-16,-7 2-1 0,7-2 2 16,0 0 6-16,0 0-8 0,0 0-2 0,0 0 8 15,0 0-10-15,0 0 0 0,0 0 11 16,14 4-2-16,1-4 5 0,1 0-4 16,10-1 9-16,12-5-10 0,7-1 4 0,16-3 6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4.4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18950 1971 1224 0,'3'6'-9'0,"2"0"-5"0,-1 5 3 15,-2-1 7-15,1 5 2 0,1 3-5 16,-2-1 5-16,1 3-1 0,-1 0 4 0,0-4 1 15,2 1-6-15,-4 1 16 0,2-5-10 16,-2 0-6-16,0 0 3 0,0-3 4 0,3-2 8 16,-3-2-6-16,0-2 0 15,0-4 0-15,0 0-5 0,0 0 0 0,0 0-5 16,-5-21 7-16,5 9 3 0,2-3-1 16,1-3 9-16,0 2 8 0,5-4 4 0,-3 2 1 15,4-1-4-15,3 0 0 0,1 3-3 16,3 3-4-16,-1-1 3 0,2 4-2 15,2 3-2-15,-2 4-5 0,5 1 2 0,-4 4-5 16,5 3 3-16,8 5-6 0,-5 4 1 16,1 1 0-16,-5 2-8 0,0-5 0 0,-8 1-2 15,-3 2 0-15,-2-4-9 0,-2-1 1 16,0-2 5-16,-2 1-3 0,-1-5 16 0,0-2 3 16,-3 1-1-16,-1-3 2 15,0 0 0-15,0-13 3 0,0 4 6 0,-1-5 0 16,1 1 6-16,0-6-6 0,1 0 6 15,1-3 1-15,4 1 0 0,2 0 0 0,1 2-4 16,4-6-4-16,3 8-1 0,-1 2 1 16,2 4-1-16,3 4-6 0,-4 1 3 0,4 4-1 15,-2 2 0-15,5 3-6 0,2 3-3 16,8 7-9-16,-5 0-6 0,3 5-6 0,-3 3-3 16,-3-1 1-16,1-1 1 0,-1 1 2 15,0-1 6-15,2-1 1 0,-6 2 2 16,1-2-3-16,0-7 7 0,-5 0-4 0,-2-6 6 15,-1-2 0-15,1-1-1 0,0-4 4 16,6 1-7-16,2-6 5 0,5-6 2 16,3-2-3-16,-3-4-2 0,7-8 2 15,-1-6-2-15,-4-1-5 0,1-6 4 0,-3 0-6 16,-1-3-3-16,-4-2 0 0,-2 2-4 16,-6 11 3-16,-2 1 4 0,-4 1-7 0,-4 10 10 15,-3 2-13-15,-4 5 1 0,-3 3 8 16,-4 1 0-16,-2 4 4 0,-3 1-4 0,1 6-1 15,-2 3 8-15,-4 6-6 0,-6 6 4 16,2 4 7-16,3 2-2 0,0 5 2 0,3-1 0 16,2 5 4-16,6-2-4 15,2 3 3-15,6-6-1 0,1-4-9 0,3 2-20 16,7 5-31-16,1-4-23 0,7-3-41 16,0-7-207-16,0-6 155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4.7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20691 1846 980 0,'4'4'13'15,"-2"1"0"-15,1 3-2 0,3 3 1 16,-3 1 6-16,2 7-6 0,3 2-10 0,-5-5 10 16,1 5 1-16,1-1 0 15,-3-4 0-15,5-1-4 0,-5 1-5 0,1-1 7 16,1-4 5-16,0-3-8 0,-2 1-4 15,-1-5-5-15,3-1 1 0,-4-3-15 0,0 0 8 16,7-14-10-16,2 0 1 0,-4-5 4 16,5-1 14-16,-1-13-19 0,5 2 2 0,0 2 17 15,0 0 1-15,5 3 13 0,-3 2 11 16,3 4 5-16,-2 4 1 0,-4 5 5 0,4 0-2 16,1 5-1-16,-5 5-5 0,2 1 0 15,4 4-4-15,0 4-1 0,2 2-5 16,3 8 4-16,-1 0-15 0,-3 5-24 0,-4-3-33 15,-2 5-31-15,-3-6-29 16,-5 1-74-16,-1-6-165 0,4 0 138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5.08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21590 1759 1049 0,'0'0'38'0,"-6"-7"3"15,6 7-18-15,-9 4-14 0,3 0-11 16,-2 3-10-16,1 6 16 0,0 1-6 16,-2-1 8-16,5 6-12 0,1-1 7 15,3-4 1-15,3 4-1 0,1 2 2 0,6-1 5 16,3 5-5-16,5-6-5 0,4-2-1 16,5-1-18-16,-2-9 6 0,0-1 2 15,-2-5-6-15,4-3-10 0,9-5 12 0,-2-3-9 16,-4-3 9-16,1-3 3 0,-11-2 17 15,-2 2 4-15,-7 3-9 0,-5-1 9 0,-6 1 1 16,-3 0 8-16,-6-5-5 0,-2 2-4 16,-12-4 2-16,0 5-1 0,-6 0-7 0,9 6-9 15,1 5-15-15,-1 0-26 0,5 1-27 16,1 2-30-16,0 1-168 0,3-3 209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5.3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22001 1194 847 0,'2'-17'48'0,"-2"6"-1"16,0 0-3-16,0 2-3 0,0 5 0 0,0-1-13 15,0 1-3-15,0 4 0 0,0 0-3 16,0 0 1-16,0 16-2 0,0 1 6 0,-2 8-1 15,2 11-4-15,2 11 1 0,3 9-1 16,-4 2 2-16,7 3 1 0,-3-3-6 16,1 0-4-16,2-3-17 0,0-4-20 15,-1 1-32-15,0-12-28 0,2-3-32 16,2-4-66-16,-2-4-147 0,0-10 157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5.75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22675 1646 1032 0,'-1'-11'45'0,"-3"3"0"15,-4 1-15-15,-4 4-6 0,3-1-14 16,-4 4-4-16,-4 2-5 0,0 4-3 16,0 3 0-16,-8 9 8 0,4 0-2 15,2 5-4-15,-1 1 2 0,9-2-6 16,2 6 10-16,3-3 0 0,4-3-5 0,2-1 3 15,2 1 1-15,2-1-3 0,4 0 6 16,1-3 4-16,5-1-6 0,-1-3-11 0,2-6 12 16,4 2-6-16,-2-8 3 0,6-2 0 15,0-2 0-15,0-5 8 0,5-9-15 0,-3-3-3 16,-4-6-6-16,-6-3-3 0,-3-3-2 16,-9-2 9-16,-1 6 13 0,-6 0 4 15,3-6 22-15,-11 2 5 0,3 3 16 16,3 9-5-16,-4 1 7 0,7 5-8 0,-3 4-8 15,3 0-6-15,-2 3 0 0,1 2-6 16,2 1 1-16,2 3-3 0,0 0 1 0,-5 10-4 16,7-2 0-16,0 5-4 0,3 1 4 15,3 6-5-15,5 8 4 0,3-3-4 16,3 2-1-16,0-2-5 0,1 3 1 0,5-2-4 16,0-3-14-16,2-2-7 0,2-5-22 15,-1 1-17-15,1-5-23 0,1-2-27 0,-5-2-21 16,-3-3-20-16,5-4-37 15,-2-2-205-15,0-6 102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5.96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23366 1284 1170 0,'-2'-13'64'0,"-3"4"-3"15,5 4-1-15,-4 0-12 0,2 1-11 16,2 4-5-16,0 0 0 0,-5 10-4 0,-1 1-1 15,1 9 0-15,-1 3 0 0,2 13-2 16,2 4 3-16,0 7-2 0,2 12 4 0,7-3-2 16,-4-1-4-16,6-1-3 15,1-2-15-15,0-11-16 0,-5-1-23 0,6-3-12 16,-3-3-29-16,0-2-34 0,-2-8-23 16,-3-8-50-16,3-3-234 0,-2-6 75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6.2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23091 1677 1308 0,'-14'-11'67'15,"5"2"-3"-15,3-2-11 0,1 4-6 16,1 0-15-16,4 2-12 0,6-1-12 0,-1 0 6 16,6 1-5-16,7 0 3 0,0-2-6 15,6-2 4-15,8-1-1 0,0 0-3 16,2 1 0-16,5 1 0 0,1-3 3 15,0 3 1-15,0-1 5 0,0 2 4 0,-4 3 2 16,-4 2 4-16,-3-1-4 0,0 3 7 16,-3 3-2-16,10 3-1 0,-3 4 1 0,-3 4 2 15,-3 3 10-15,-4 4 0 0,-1 1-4 16,1 2 0-16,-3 0-1 0,-4 4 1 0,0-3-8 16,-1 5-3-16,1-3-2 0,-5-3-10 15,-6-4-23-15,7 8-27 0,-2-4-30 16,-5-8-44-16,1 1-47 0,-3-3-65 15,6-1-321-15,-6-8-48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6.4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24121 1203 1678 0,'-13'-21'61'0,"3"5"-8"15,1 2-20-15,3 4-40 0,3 1-45 16,-3 2-48-16,2 2-13 0,0 1-13 0,0 3 5 16,4 1 0-16,-6-2-10 15,6 2-228-15,0 0 128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7.08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24249 1246 914 0,'-10'6'-39'0,"1"2"2"16,-1 1-3-16,-1-1 13 0,-4 7 3 0,-2 12 5 15,-1 2 3-15,1 1-4 0,6 5 16 16,-3 1 8-16,5 2 3 0,4 1 0 0,3 2 3 16,-1-6 0-16,6 2 16 15,2 1-12-15,3-6 11 0,1-1 4 0,7-4 7 16,-2-2 7-16,6-4-8 0,-3-8 0 15,2-1 4-15,0-5-4 0,0-4-6 0,0-1 1 16,2-2-5-16,2-4-4 0,5-8-7 16,-3-5 2-16,-2-4-13 0,-1-6-13 0,-10-7-10 15,0-5-13-15,-4 0-8 0,-6-1-9 16,-4-1 3-16,-6 1 5 0,-4 4 12 16,1 3 5-16,-1 1 2 0,-1 6 14 0,0 5-4 15,2 6 11-15,-2 1-13 0,1 6-4 16,-1 1 14-16,1 1 3 0,1 1-8 15,1 5 4-15,2 0 2 0,1 0-2 16,-1 5-7-16,6-2-2 0,2 0 4 0,0 1-3 16,4 0 6-16,3 2 1 0,4-3 6 15,-2 2 2-15,4 2-7 0,3-2 4 0,-2-1 4 16,4 0 4-16,0 4 11 0,2 0 8 16,-1 1-5-16,8 6 12 0,-7 4 0 0,3 0 7 15,-1 4 13-15,-4 4-3 0,0 0-3 16,-4 1 8-16,0 1-12 0,-1-2-8 0,-1 0 1 15,-4-2 4-15,-5-6-12 0,3-2 6 16,-3-3-7-16,3-1 4 0,-1-1-1 0,-2-1 7 16,-3-5 17-16,4 1 11 0,0-1 4 15,-2-5-11-15,-2-1-4 0,11-3-5 16,-3-3-6-16,5-5-5 0,8-10-2 16,1-5-6-16,9-7-5 0,-3-1-8 15,5 2-3-15,-8 7-6 0,0 3-2 0,0 2 4 16,-4 6-4-16,-5 5-1 0,0 3-4 15,1 2 1-15,-3 4 2 0,0 2 2 0,-1 5-2 16,3 3 2-16,-1 4 0 0,1 10 0 16,1 0-6-16,-8 5 8 0,2 1-3 0,-7-5-1 15,0-1-18-15,-1 3-31 0,-6 0-39 16,-1 9-28-16,0-3-48 0,-1 1-100 16,-4-1-190-16,-2-3 40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28.98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16334 3398 1091 0,'50'-12'-94'0,"-8"5"9"0,-2-1 7 0,6 1 8 16,-2 0 10-16,11-2-1 0,-7 3 10 16,5-2 13-16,6-2 11 0,-4 0 7 0,-2-2 7 15,-1 0 9-15,1 2 8 0,-9 1 4 16,6-5 8-16,-7 5 7 0,9-1-3 16,-8 0 4-16,7-2-8 0,5 0 6 15,-5 2-5-15,-2-4 3 0,-7 5 1 0,2 3-2 16,0-2 3-16,-3-1-9 0,4 2-4 15,-4-2 2-15,4 4-5 0,-2-3 8 0,11-3-2 16,-13 3 0-16,15-1 10 0,-9 2 2 16,1 2 8-16,11-5 1 0,0 1 4 0,4-1-13 15,-4 0 2-15,6 2 14 0,-3-1-10 16,5 0 3-16,-1-1-1 0,6-2-5 0,-2 2-3 16,4-2 0-16,2 1 0 0,4 3-6 15,0-2 3-15,23-4-5 0,-23 1 0 16,25 0 10-16,0 1-5 0,3 0 5 15,-3 0 1-15,3 1 2 0,1 5-6 0,1-4 1 16,1 3-6-16,-3 0-1 0,1 2-1 16,-21 3-2-16,2-2-3 0,-2 3 3 0,7-1 1 15,-7-3-7-15,25 2 2 0,-23-1-4 16,-1 1 3-16,3-1-2 0,-3 2-1 0,-1 2-1 16,-1-3-4-16,4 1 2 0,1 2 9 15,-3-2-10-15,26 1 1 0,-27 1 0 0,-1 0 1 16,1-2 0-16,-3 2-4 0,5 0 4 15,-4 2 4-15,1-4-8 0,-2 2 4 16,-2 0-3-16,3-2 2 0,-1 1 1 0,3-1-5 16,-5 1 0-16,1 1 5 0,2-2 2 15,-2 2-6-15,-2 0 4 0,2-2-3 0,-4 2 2 16,1-2-1-16,0 2-1 0,-4-1 0 16,-2-1 7-16,-3 1-4 0,1 2-2 0,-1-5 9 15,-5 1-8-15,1 1 8 0,2 0 0 16,-8 1-2-16,3-3 3 0,-2 2 1 0,-2 0 2 15,-10 2-7-15,-2-3-1 0,1 2 6 16,-3-2-6-16,2 1-3 0,-4 0 9 0,-4-2-9 16,4 4-1-16,-6-2-4 0,4 1-5 15,-3-2-7-15,-8 1-14 0,8 0-17 16,-8 2-22-16,9-2-7 0,-11 1-14 16,-2-1-8-16,0 2-11 0,-1-4-13 0,-2 2-14 15,0 0-241-15,-4 0 114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48.3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17992 15218 59 0,'-10'1'8'0,"10"-1"7"0,-5 2 7 0,5-2-4 0,0 0 12 16,-6 0-2-16,6 0-4 15,0 0 7-15,-4 2-5 0,4-2 7 0,0 0 4 16,0 0 4-16,-6 4-6 0,6-4-2 16,0 0 6-16,0 0 0 0,-4 0-7 0,4 0-4 15,0 0 2-15,0 0-8 0,0 0 5 16,0 0-13-16,0 0 7 0,0 0-5 0,0 0 4 15,0 0-5-15,0 0-2 0,0 0 12 16,0 0-4-16,24 0 0 0,-13-3 7 16,4 2-9-16,4-1 5 0,8-1-4 0,10-4 11 15,4 1-12-15,16-4 6 0,0-2-1 16,8-3 10-16,6-1-9 0,1 1-1 0,1-2 7 16,-3 5-9-16,2 0-4 15,-2 2-4-15,1-3 5 0,-2 2-5 0,3 3-2 16,-8-2 2-16,2 3-3 0,-3 0-3 15,-9-2-1-15,4 0-6 0,-5-4 11 0,3 1-7 16,-17 4 6-16,3-3-3 0,-1 1 3 16,-2-1-9-16,-3-2-4 0,0 3 7 0,-2-2-8 15,-9 4 9-15,-3 1-5 0,-1 1 9 16,-3 0-11-16,-2 1-1 0,-5 2-5 0,0-2-12 16,1 4-33-16,-4-2-25 0,1-1-13 15,-3 2-21-15,2 2-221 0,-8 0 154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33.71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17247 4123 623 0,'0'0'137'0,"0"0"-84"16,0 0 3-16,-7-11-26 0,3 8-5 16,0-3-6-16,1 2-13 0,2-1 10 0,-1 2-5 15,-2-2 7-15,2-2 6 0,0 1 7 16,1 3 5-16,-1-4 2 0,-2 3-3 0,4-2 0 15,0 1 4-15,-2-1-3 0,2 2-5 16,-2-2 1-16,2 3 2 0,0 3 0 0,0-8-3 16,0 4 3-16,0 4-1 0,0-4-3 15,0 4-2-15,0-4-5 0,0 4-6 0,0 0 4 16,0 0-7-16,0 0-2 0,0 0-3 16,0 0 4-16,4 12 1 0,0-2 1 15,-2 7 2-15,-2 3 6 0,1 4 1 16,-1 2 2-16,0 2 6 0,0 12-2 0,2-1 4 15,2-1-4-15,0-1 1 0,-3-1 1 16,4 1-7-16,-1-1 0 0,0-9-2 0,-3-2-2 16,3 10-2-16,0-9-1 0,-2-8-7 15,-1-1-22-15,-1 0-18 0,2-3-26 0,0-1-19 16,-2-3-24-16,2 0-19 0,-2-2-24 16,3-2-39-16,-3-3-300 0,2-2 15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34.1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17326 3607 1239 0,'-7'-5'-61'0,"3"1"11"15,3 1 10-15,-3 1 5 0,2-1 9 16,2 3 0-16,-4-3 5 0,4 3-4 0,0 0 0 15,0 0 11-15,0 0 0 0,0 0 23 16,0 0 3-16,11 11 10 0,0 2 9 0,7 8 0 16,5 2 13-16,10 10 2 0,-1 2 1 15,4 7 8-15,-2 5-15 0,2 0 1 0,1 7 2 16,3 15-2-16,-2 1 0 0,-10-13 2 16,1 1-3-16,3 17-1 0,-9-14 1 15,-1 3-2-15,-8-2-2 0,-1 0-2 16,-3-2-8-16,-6-1-3 0,-6-3-2 0,-3-2-9 15,-5-2-5-15,-3-7-2 0,-7 1-13 16,2-3-12-16,-5-8-11 0,0-5-22 0,-1-4-33 16,-6-6-21-16,2 1-30 0,-7-10-63 15,5 0-184-15,-1-8 105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0.75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18192 4076 63 0,'0'0'18'0,"0"0"-3"16,8-3 3-16,-8 3-10 15,0 0-2-15,0 0 8 0,0 0-5 0,0 0-7 16,0 0 3-16,0 0-8 0,0 0 6 15,0 0 3-15,3-2-7 0,-3 2 3 0,0 0 2 16,0 0 0-16,0 0 1 0,0 0-2 16,0 0 2-16,0 0-3 0,0 0-1 0,0 0 2 15,0 0-2-15,0 0 0 0,0 0 3 16,0 0-1-16,0 0 1 0,0 0-1 0,0 0-6 16,0 0 10-16,0 0-6 0,0 0 0 15,0 0-2-15,0 0 3 0,4-1-5 16,-4 1-7-16,0 0-5 0,0 0-5 0,0 0-37 15,0 0 19-15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3.14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18184 4142 149 0,'0'0'0'16,"0"0"0"-16,0 0 9 0,0 0 0 16,0 0-4-16,0 0 4 0,0 0 0 0,0 0-2 15,3-3 4-15,-3 3-5 0,0 0 1 16,0 0 5-16,0 0-6 0,0 0 1 16,0 0 0-16,0 0-4 0,0 0 2 15,0 0 3-15,0 0 0 0,0 0-4 0,0 0 3 16,0 0 8-16,0 0-6 0,0 0-5 15,0 0 10-15,0 0 0 0,0 0-4 0,0 0 1 16,0 0 0-16,0 0 3 0,0 0-9 16,0 0 2-16,-3-5 1 0,3 5-6 0,0 0 5 15,0 0-2-15,0-6 3 0,0 6-5 16,0 0 5-16,0 0-2 0,0-5 2 0,0 5 2 16,0 0-4-16,0 0 3 15,0-5 4-15,0 5-3 0,0-5-1 0,0 5 5 16,0 0-3-16,0 0-2 0,0-4 1 15,0 4-6-15,0 0 2 0,0 0 8 0,0 0-11 16,0 0 5-16,0 0-2 0,0 0-1 16,0-5 1-16,0 5-5 0,0 0 10 0,0 0-9 15,0 0 0-15,8 16 3 0,-4-8-2 16,0 5 3-16,-1 3 11 0,5 4-9 0,-5 10 5 16,4 6 4-16,-4 3-8 0,5 2 1 15,-3 7 11-15,3-6 0 0,-2-1-2 0,2 1 1 16,-3-2 8-16,3-3-2 0,-3-1 1 15,2-4-5-15,-4-4 10 0,3-6-4 16,-2-4-2-16,-3-1 4 0,3-4-8 16,0 1 2-16,-2-4 4 0,0 0 9 0,-2-1-1 15,2-2 8-15,0 0 13 0,0-4-7 16,0-1-7-16,-2-2 2 0,0 0-12 0,0 0 5 16,7-9-11-16,-3 2 2 0,0-3-7 15,-1 0 1-15,6-6-4 0,0-1-5 0,2 0-1 16,-1-1 0-16,1-1-4 0,0 1 1 15,1 3-2-15,5-1-4 0,-3 3-4 0,-3 4-2 16,0 0 2-16,-1 4-4 0,5 2 5 16,-3 3-5-16,-3 0 3 0,2 3 3 0,5 2-1 15,-1 4-2-15,0 3-5 16,-2 3 9-16,10 3-3 0,-8-3-3 0,6 6 3 16,-7-6 4-16,-1-1-2 0,0 1-4 15,-1-1 4-15,-1-3-5 0,-1-1-1 0,1 0 2 16,-1-3 2-16,-3 0 5 0,1-2-1 15,-4 0 12-15,2-3 7 0,-3-1-5 0,-3-1 8 16,14-8 1-16,-8-4-5 0,-3-2-6 16,1-10-1-16,0-12 0 0,0-2-1 0,-3-2-6 15,1-4 2-15,-2-1-3 0,0 1 2 16,2 4-8-16,-2-4-1 0,0 0 0 0,0 4 7 16,-4 1 0-16,4 0-2 0,-1 3 0 15,-1 8-6-15,2 5-14 0,-2 3-12 16,0 2-30-16,2 2-22 0,0 0-37 15,0 4-40-15,4-1-75 0,-2 2-185 0,-1 3 73 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3.91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18853 4814 1004 0,'9'9'-88'0,"1"-4"10"15,-1 1 13-15,1-2 15 0,-2 1 3 0,1-1 18 16,-2 0 3-16,6-1 2 0,-4 0 10 16,2 1 2-16,-1-2 7 0,1-2 3 15,-2 0 10-15,5 0-3 0,-1-2-2 16,3-2 4-16,0 0-1 0,4-4 10 0,-2-1-1 16,4 1 2-16,3-7 11 0,-2-2-16 15,-1 1 7-15,-3-3 5 0,2-1 2 0,-8 2-8 16,5-5 1-16,-5 2 9 0,-4 2 6 15,1 0 0-15,-2 1 1 0,-5-2-7 0,1 3 1 16,-2 0-8-16,2 1 8 0,-4-2-1 16,0 3-5-16,-2 1-5 0,-2-1-4 0,-2 1-2 15,5 2-4-15,-5 4-8 0,1-1-5 16,-6 0-3-16,2 2 1 0,2 3-1 0,-5-1 1 16,1 5-10-16,0 0 3 15,-3 3 5-15,3 0-6 0,-3 3-2 0,1 5 10 16,-3 3-3-16,3 1-1 0,-3 9 5 15,4 2 0-15,2-3 7 0,5 0-10 0,0 1 12 16,3-2 5-16,4 0 0 0,3 0-2 16,0 1 5-16,6 6 3 0,0-8-7 0,5 4 3 15,-3-7 9-15,3-4-10 0,-3-2-4 16,1-1 3-16,-1 0-1 0,0-4 8 0,0-3-1 16,1 0-3-16,1-4-3 0,1 0 0 15,-2-4 7-15,6 0-3 0,-2-3 1 0,4-4 1 16,-6 0-2-16,7-7-1 0,0 1 5 15,-5 0-3-15,-3 2-7 0,-2 1 5 0,-1-1 5 16,-1 0-9-16,1 4 1 16,-7-1 4-16,5 3 0 0,-5 1 4 0,1-2-8 15,-2 6 1-15,2 0-7 0,-2 2 6 16,-1-1-7-16,-3 3 3 0,8 6 7 0,-5-2 5 16,4 5 8-16,-2 3-6 0,3 0-6 15,-1 2 9-15,0 2-9 0,5-1 4 0,1 0-5 16,-2-1 3-16,2 0-3 0,-2-2-10 15,-1-2-16-15,3-1-25 0,-1-2-40 0,2-2-33 16,-2-2-68-16,0-3-196 0,-1-3 110 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4.08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19764 4302 1241 0,'-9'-7'60'0,"2"-3"-2"0,-1 1 1 16,-1 0-7-16,1 1-2 0,0 2-7 16,5-2 1-16,-3-1-13 0,3 2-11 0,1 3-16 15,-5 0-19-15,5-1-28 0,2 3-30 16,0 2-25-16,0-7-25 0,0 7-36 0,11-1-233 16,-6-1 97-16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5.09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20062 4302 1020 0,'-9'3'-24'0,"-1"2"7"0,0-1 3 15,5 1 4-15,-4 0 1 0,-3 0 3 0,2 5 5 16,-1 4 0-16,0 1-2 0,3 1 6 15,0 1 5-15,5 3-4 0,-3-2 4 0,6 3-11 16,4 1 12-16,0 0-8 16,1 1 4-16,5 7-3 0,1-8 1 0,0-4 1 15,1-1 2-15,1-3-2 0,-2-1 3 16,3-2 4-16,-3-3-5 0,5-1 9 0,-3-5-13 16,1-1 1-16,1-1-6 0,0-6 14 15,-2-1-16-15,5-5 6 0,-2-9 6 0,0-2-6 16,-7 1-1-16,1 4 4 0,-9 2-3 15,1-2 1-15,-2-2 3 0,-2 4 9 0,-1-5 7 16,-5 2-1-16,-1 0 1 0,-1 2 13 16,1 0 1-16,-2 0 6 0,-1 1-5 0,2 1-5 15,1 3 1-15,1 0-1 16,2 2-3-16,1 1 3 0,-1 2-8 0,4 0 6 16,-1 2-13-16,-1 1 5 0,1-4-3 15,1 5-2-15,2-1-7 0,0 4 3 0,0-3-3 16,0 3-6-16,0 0 7 0,0 0-3 15,14 8-3-15,-6 2-5 0,-3 1 4 0,5 4 9 16,1 14-5-16,1 2-8 0,1 16 8 16,2 2-1-16,1 5 2 0,-3 0 5 0,4 8 4 15,-2 2-3-15,3 3-2 0,-4 2 0 16,2 2 0-16,-3-5 6 0,-1 0-1 0,-3-6-9 16,-5-3 8-16,-6-15-4 0,0-2-6 15,-3-4 1-15,-5-5 3 0,0-2 6 16,-1-10 2-16,1-4 6 0,-1-5 2 15,0-6 1-15,-3-2 2 0,1-4 0 0,-6-8-8 16,-4-11-5-16,1-4-4 0,0-6-3 16,5-11-1-16,4 5-1 0,4-2 0 0,3-3-3 15,3 1 0-15,3 1-6 0,9 1-7 16,0-3 1-16,4-3-6 0,4-2-9 0,3 2-12 16,2 1-5-16,-1 3-8 0,4-1-9 15,2-3-15-15,-7 4-3 0,5 0-5 16,2 1-7-16,-4-1-2 0,0-1 6 0,-1-2 8 15,0 2 3-15,-5 1 16 0,3-3 7 16,-4 1 13-16,-3 9 2 0,-1-2 19 16,-1 2 3-16,0 2 22 0,-1 1 11 0,0 1-1 15,-5 6 15-15,3 3 8 0,-5 3 5 16,4 2-1-16,-4 6 1 0,-1-3-11 0,2 7-7 16,0 1 1-16,-3 2-5 0,-1 3-2 15,0 0-6-15,13 14 10 0,-10 6-1 0,3 4 5 16,-1 12 7-16,3 5-3 0,-3 1 0 15,5 0 2-15,-4 10 0 0,-1-10-5 16,3 1-2-16,0 8-1 0,0-9-7 0,-5-3 4 16,3-2-6-16,-3-8-2 0,1-2 1 15,3-8-2-15,-5-4 3 0,-1-5-3 16,1 0 13-16,2-3-3 0,-2-5 0 0,1 0-6 16,-3-2 0-16,10-11-1 0,0 3-6 15,1-6 0-15,3 1-7 0,6-6 6 0,-2 5-6 16,-4 4-3-16,0-2 8 0,-1 5-11 15,1 0 2-15,-1 4-2 0,0 0-3 0,1 3 1 16,-1 3 4-16,1 2-1 0,0 2-2 16,2 5 2-16,1 0 0 0,-3 1 0 0,0 3 0 15,0-1-12-15,-1-1-17 0,3 1-21 16,-7 0-22-16,2-6-16 0,-1 0-15 0,0-1-17 16,-3-4-23-16,0-1-31 0,5-4-331 15,-1-6-8-15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5.3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21333 3804 1392 0,'6'-22'1'0,"-4"5"13"0,-2 4 5 16,1 0 18-16,-1 5-1 0,0 0-10 0,2 2-5 16,-2 2-1-16,0 0-3 0,0 4-1 15,0 0 12-15,0 0 8 0,4 23 3 0,-4-5-2 16,0 2-1-16,0 9 1 0,0 7-3 15,4 6-4-15,-1 2-2 0,4 9 0 0,-4-8-2 16,5 6-3-16,-1-1-4 16,3-10-1-16,0-2-4 0,-1-1-16 0,3-3-25 15,-1-1-19-15,4-4-23 0,-3-8-34 16,-1-5-32-16,3-2-35 0,-1-1-334 0,0-7-8 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5.5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21278 4171 1372 0,'-23'-4'-12'0,"4"3"12"0,3-1 6 16,3 2 5-16,0 0-1 0,3-1 9 16,3 0 13-16,0 1 3 0,7 0-2 0,-9 0-3 15,9 0-1-15,0 0-5 0,0 0 5 16,0 0-11-16,33 4 0 0,-12-4-10 0,8-2-17 15,8 0-22-15,7 0-30 0,-2-1-18 16,2-5-42-16,0 1-41 0,9-5-246 0,-3-5 81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5.97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21792 3719 1116 0,'-8'-10'0'0,"1"-1"-1"16,3 2 3-16,-2 2 13 0,4-2 5 15,1 2-1-15,-1-2 15 0,2 0 0 0,0 1-7 16,3-3 9-16,1 2 4 0,5-4-9 16,1 1 5-16,3 1-7 0,2-2 1 0,5 3 0 15,-1 0 4-15,1 0-7 0,0 3 3 16,1-2-4-16,-1 4-2 0,3 2-5 0,-3-1 1 15,-2 3-4-15,2 1 0 16,-4 0-1-16,6 1-3 0,-5 1 0 0,2 1-4 16,-4 2-1-16,2 0-1 0,-3 5 1 15,-3-2-4-15,1 0-3 0,-5 4 8 0,-1 0-6 16,-2 3 3-16,-3 1-3 0,-2 2 5 16,-3 6-4-16,-2-1 0 0,-1 12 1 0,-5-3-1 15,3 4 1-15,-3 2-2 0,2 0 0 16,-1 1 1-16,6 3 3 0,-4-3-3 0,6-2-2 15,1 3 3-15,0-2 1 0,2-8 0 16,4 5-1-16,1-3 0 0,6-3-3 16,-2-5 0-16,-2-5 4 0,1 0-8 15,5-3-3-15,-2-3-17 0,5-1-11 0,3-1-10 16,2-5-17-16,0-2-27 0,-1-3-28 16,5 2-19-16,-3-3-41 0,1 0-226 0,2-4 87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48.7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19085 14593 934 0,'-12'-11'-16'0,"1"0"7"16,6 1-1-16,-3 1 6 15,4 3 7-15,-2-1 3 0,4 1 4 0,-1 0 8 16,3-2-6-16,0 3-8 0,3-3 2 16,5 3 15-16,6-5-5 0,9 6 10 0,13-6-5 15,5 3 3-15,6 2-1 0,2 1-8 16,-1 4 6-16,1 4-4 0,4 6-4 0,4 2-1 15,-5 5 2-15,-5 1-5 0,1 6 4 16,-6 1-5-16,-4 4-2 0,-4 7-6 0,-2 2 8 16,-3 0-10-16,-4 2 6 0,-8 4-4 15,0 3 0-15,-3 0 8 0,-9-8-5 0,-1 0 1 16,-2 1-4-16,-8 1-1 0,1 1 0 16,-13 4 2-16,2 0 0 0,-6-2 8 15,-3-3-2-15,-3-2-8 0,-5-3-1 16,1-4-18-16,-4-1-16 0,0-4-37 0,-5-1-37 15,9-8-81-15,-2-2-89 0,-4-5 203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6.3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22209 4777 1101 0,'-9'12'-13'0,"1"-5"5"16,0 1 16-16,2-3 9 15,5-1 18-15,-1-1 8 0,0 1 10 0,0-2 1 16,2-2-6-16,0 0-2 0,0 0-5 16,9 1-2-16,-9-1-5 0,12-1-3 0,-4-1-3 15,-1-1-2-15,0 2-2 0,4 1-6 16,-6-2-1-16,1 2-8 0,-6 0-1 0,11-1-8 16,-8-1-3-16,-3 2 2 0,7 3-4 15,-7-3 1-15,2 3 4 0,-2-3 0 0,-4 10 0 16,-1-7 4-16,4 3 2 0,-1-2-7 15,2-1 4-15,-2 2-3 0,0 1-1 0,0-4 2 16,2-2-2-16,-2 8 6 16,2-5-1-16,0-3-4 0,0 0-2 0,2 5-16 15,4-5-24-15,-6 0-38 0,0 0-30 16,14-6-38-16,-11 3-283 0,3-1 60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7.4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18357 5675 1113 0,'-7'-2'-43'15,"3"1"5"-15,1-1-1 0,-4 0 15 0,7 2 1 16,-7-3 12-16,1 1 14 0,3-1 6 16,-3-1 5-16,2 1-2 0,0 1 15 15,-2-2-3-15,3 2 5 0,-1-2-2 16,4 4 8-16,-6-5-2 0,4 1 2 0,1 1 2 15,1 3 0-15,-7-6-6 0,5 3 2 16,0 0 0-16,2 3 0 0,0-8-1 0,0 2-4 16,2 3-4-16,0-5 2 0,3 4-1 15,-2-3-4-15,5 2 0 0,-1-2-7 0,3 2 7 16,0 0-4-16,-1 1-2 0,0 1-8 16,1 1 10-16,-1 0-5 0,3 1-5 0,-2 2 2 15,1-1-1-15,-4 4-1 16,3-1-2-16,1 6 0 0,-1-2 2 0,-2 1-2 0,-1 4 0 15,1-1 4-15,-3 3-1 0,4-1-1 16,-6 3 2-16,-3-1 0 0,2 0 0 16,-2 2 0-16,-2 2 0 0,2 0-3 15,-3 2-1-15,-4 1-1 0,2-2 1 0,-3 1 2 16,3 0 0-16,-4-1 1 0,0 1-5 16,2-2 6-16,-1-4-4 0,5 0 2 0,-6-2-7 15,6-1 4-15,-3-2 1 0,2 0 0 16,3-1-2-16,-1-2-6 0,-2 1 1 0,4-3-1 15,0 0 4-15,4 2-3 0,-2-3 6 16,3 1 0-16,4-3 2 0,3-1-10 0,-1 1 10 16,2-4-3-16,9 2-2 0,-3-1-1 15,1-1-17-15,3 0-10 0,2-3-8 16,0 3-19-16,-2-3-23 0,0 2-6 0,0-1-11 16,-6 1-14-16,2-2-24 0,-4 0-44 15,2 0-193-15,-1-3 117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6:57.8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18720 5223 983 0,'-8'-13'-21'0,"4"4"-1"16,-2-2 8-16,4 2 18 0,0 3 12 15,-1-3 14-15,1 4 6 0,-2-3 0 0,0 2 2 16,4 0 9-16,0 0-1 0,0 1-2 16,0 0-5-16,2 0-3 0,0 1-8 0,6 1 5 15,-5 3 12-15,7 0 5 0,3 7 8 16,7 1 3-16,7 11 3 0,10 11-1 0,1 0-2 15,0 10 3-15,2 4 0 0,-1 4-3 16,4 17-5-16,-7-13 0 0,-4 3-7 16,3 0-4-16,-9-1-3 0,-1-4-3 0,-5 2-5 15,-5-2-2-15,-8-9-4 0,-2-1-4 16,-5-4 0-16,-9 3-8 0,-4-6-3 0,-1 0-5 16,-8-4-14-16,-1-3-10 0,-4-3-23 15,-3-6-24-15,-2-2-26 0,-4-5-38 0,-4-2-45 16,-1-2-48-16,9-6-353 0,-12-5-74 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06.54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19462 5597 170 0,'-7'3'44'16,"7"-3"-9"-16,-6 2 6 0,2-1-7 16,4-1-7-16,-8 2-4 0,8-2-6 15,-3 2-3-15,3-2-1 0,0 0-9 0,-8 2 17 16,8-2-1-16,-3 1 2 0,3-1 7 16,0 0 0-16,0 0-6 0,0 0 9 15,-9 0 4-15,9 0-8 0,0 0 2 0,0 0-2 16,0 0 0-16,-3 4 9 0,3-4-11 15,0 0-5-15,0 0 7 0,0 0-6 0,0 0 2 16,0 0-4-16,0 0-7 0,0 0 1 16,0 0 2-16,0 0-4 0,0 0 4 0,0 0 0 15,0 0 1-15,0 0 0 0,0 0 4 16,0 0-9-16,0 0 0 0,0 0 0 0,0 0 0 16,0 0 4-16,0 0 4 0,0 0-4 15,1-11-2-15,-1 11-1 0,0 0 3 0,0 0-2 16,4-3-1-16,-4 3-7 0,7-2-3 15,-7 2 3-15,0 0 8 0,3-6-3 16,-3 6-5-16,4-1 0 0,-4 1-6 16,4-3 10-16,-4 3-4 0,3-2-2 0,-3 2-4 15,0 0-1-15,0 0 0 0,0 0 1 16,8-2 0-16,-8 2-2 0,0 0 4 0,4 0 3 16,-4 0-4-16,6-5-1 0,-6 5-1 15,4-1-2-15,-4 1 11 0,5-2-4 0,-5 2-2 16,4-3 2-16,-4 3-4 0,0 0 3 15,5 0-5-15,-5 0-3 0,0 0 7 0,4-4-1 16,-4 4 1-16,0 0-2 0,0 0-5 16,5-2 9-16,-5 2-6 0,0 0 1 0,0 0-3 15,0 0-3-15,5-1-7 16,-5 1 8-16,0 0-10 0,6-5 12 0,-6 5-13 16,0 0 7-16,5-1 4 0,-5 1 6 15,2-1-6-15,-2 1 5 0,0 0-4 0,6-2-12 16,-6 2 2-16,0 0-3 0,0 0-2 15,3-2-10-15,-3 2 0 0,0 0-11 0,5-2-6 16,-5 2-4-16,0 0-11 0,6-3-8 16,-6 3-8-16,3-2-12 0,-3 2-135 0,6-3 77 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07.41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19425 5598 545 0,'0'4'-39'16,"-2"3"2"-16,0 0 15 0,2 2 8 15,0 5 12-15,0 3 2 0,0 2 3 0,0 7 11 16,0 0 1-16,4 11 8 0,-3 3 1 15,1-2-5-15,4 1 10 0,-3 1-3 0,3-2-3 16,0 0 3-16,2-1-4 0,-3-5-2 16,-1-6-6-16,3-4-3 0,-5-5-2 0,5-1 0 15,-5-3-1-15,1-1 2 16,-1 0 2-16,0-6 0 0,0 2-3 0,0-3 0 16,0-1 1-16,-2-2-1 0,0-2-6 15,0 0 14-15,0 0-9 0,1-12-7 0,-2 3-6 16,-1-3 5-16,2-3 2 0,-2-1 13 15,0-1-10-15,-2-5 19 0,3 0-18 0,-3-3 7 16,-5-7-11-16,6-1-7 0,-3 0 14 16,1 1 4-16,-1 6-4 0,2 2 5 0,0 0 5 15,2 4 2-15,0 1 0 0,4 0 4 16,-2 0 1-16,2 2-3 0,2 0-5 0,-2-4 1 16,6 2-2-16,-1 0 1 15,2 1-1-15,3 1-2 0,-1-1 1 0,3 3 9 16,1 0-6-16,1 1 5 0,0 4-3 15,2-1-3-15,-3 3-11 0,-1 1 4 0,-3 3-6 16,0 3 5-16,1-1-2 0,-5 2-3 16,2 3-3-16,0 1-7 0,-6 1 0 0,-1 2 5 15,0 2-2-15,-4 2 1 0,0 0 1 16,-4 1-2-16,0 1-7 0,1 1 7 0,-3 0 6 16,1-2-10-16,1 0 5 0,0-2-6 15,2 0 3-15,1 1-4 0,1-1 8 0,2 0-1 16,2 1 0-16,0 1 3 0,1 1-1 15,3 1-1-15,4 3 4 0,-1 2-8 0,9 3 7 16,-4 4-1-16,1-4-1 16,-3-1-8-16,-3-5 8 0,1 2 2 0,-2 0-2 15,1 0 3-15,-1 1 7 0,-6-2-5 16,-1 0 3-16,1-1-1 0,-4 1 9 0,-1 0-4 16,-1-1 3-16,-3 2-2 0,-3-1-3 15,-2-1 6-15,-1 0-12 0,0-3 7 0,-4-3-1 16,-1 1-12-16,0-3-14 0,0-4-20 15,-1-1-16-15,0-3-23 0,-2 0-15 0,3 0-25 16,-5-5-53-16,3-1-141 0,4 0 177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08.27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19990 5816 810 0,'0'0'-27'15,"2"-5"-4"-15,-2 5-4 0,0 0 9 16,0 0 4-16,0 0-2 0,0 0 8 0,0 0 6 16,0 0 3-16,-19 10 4 0,16-3-2 15,0 1 10-15,-3 3-5 0,3 2 4 16,-1 3-3-16,2-1 0 0,0 3-4 0,2 1 4 15,0 0 4-15,2-3-2 0,2 3 1 16,-2-4 4-16,1 3-12 0,5-5 9 0,-4 1 5 16,6-2-5-16,-1-2 5 0,-2-1-8 15,7-2 1-15,-3-2-2 0,3-4-13 16,-1 2 4-16,1-6 2 0,0 2-4 0,-1-4-2 16,3-2 0-16,-1-3 4 0,-1 0 4 15,-1-2 7-15,-3-1-7 0,-5 0 0 0,5-1 1 16,-9-1 4-16,1 2 5 0,-2 0-5 15,-2 1 4-15,1-2 6 0,-5 1-2 0,1 1 2 16,-6-2 1-16,2 3-4 0,2-1 0 16,-5 0-1-16,1 2 5 0,0 2-6 15,0 0 3-15,0 0-4 0,4 2-3 0,0 0 0 16,-2 1-2-16,4 2 13 0,-1 0 0 16,2-3 3-16,3 4-6 0,-1-1-5 0,2 3-1 15,0 0 3-15,0 0-2 0,0 0 13 16,5-4-9-16,-5 4 8 0,0 0-3 15,20 4-10-15,-13-1 4 0,2 2-7 0,2 1 5 16,1 2-1-16,0 0 6 0,0 4 6 16,2 1-12-16,-1 0 5 0,1 3-6 0,7 5 0 15,-6-2-1-15,5-1-6 0,-6 0 7 16,6 3 3-16,-6-5-6 0,-1-1 3 16,-1-1-3-16,4-2 3 0,-3-1-4 0,3 1 0 15,-1-6-2-15,-3 2 6 0,2-6-7 16,1 2 4-16,-1-4 0 0,-1 0 2 0,4-7-2 15,-2-3 3-15,3-4-8 0,0-5-2 16,2-5 2-16,-3-3 5 0,-4-6-6 0,3 1 1 16,-3-4 4-16,-2-11 7 0,3 1-13 15,-7 4 4-15,1 2 3 0,-5-3 15 0,4 4-16 16,-4-2 4-16,-1 3-1 0,-2 7 1 16,2 4 1-16,-2 0 15 0,-2 4 8 15,2 2-9-15,-2 4 5 0,1 0-1 16,1 4-6-16,-2 0 2 0,0 5-10 0,2-1 6 15,-7 3 0-15,4 3-6 0,-3 1-1 16,6 2-4-16,-15 10-1 0,5 0 8 0,-1 3-5 16,-6 14 10-16,2 1-9 0,1 5-3 15,3 1 3-15,3 2-3 0,1 0 1 0,2 3 9 16,2-5-6-16,1 4-4 0,4-2-2 16,1-3 13-16,6 1-3 0,-2-3-8 0,1-7 0 15,5 5 3-15,-2-3-16 16,2-6-14-16,-1-4-10 0,1 0-17 0,1-6-13 0,3-2-18 15,-1 0-15-15,0-5-27 0,5-3-153 16,-1-2 205-16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08.6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20881 5786 763 0,'4'-16'-4'0,"0"2"13"0,-2 0 5 16,-1 4 14-16,-1 1 10 0,0 3 8 0,0-1-3 15,0 1-12-15,0 1 2 0,-1 2-1 16,1 3-2-16,0 0-7 0,0 0 3 0,0 0 4 15,-13 10-4-15,7-1 0 0,2 1-3 16,4 1-7-16,0 4-4 0,-1-2 13 0,1 1-13 16,1 1-1-16,1-1 6 15,2 1-3-15,2-1-1 0,-1 0-9 0,2 0-11 16,2-2-1-16,-4-4-10 0,6-3-13 16,0 1-4-16,-2-3 5 0,2-3-6 0,1-3 0 15,-3-3-1-15,0 1 1 0,-1-7 5 16,0 0 4-16,-1 0 21 0,-5 2-6 0,4-6 14 15,-4 5 7-15,-2-2 6 0,-2 0 18 16,0 0-3-16,-2 2 6 0,2-1 11 0,-1 4-10 16,-3-3 6-16,4 4-1 0,1 1-2 15,-2-1-4-15,1 1-8 0,0 3 0 0,2 3-4 16,0-3 2-16,0 3-3 0,0 0-4 16,0 0 6-16,0 0-8 0,8 8-1 0,-2-1-3 15,1-3 2-15,1 4-15 16,2 2-9-16,-1-1-16 0,0 0-24 0,1-3-19 15,2 2-27-15,-1 2-31 0,-1-3-64 16,1-3-162-16,-4 0 135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09.01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21281 5553 938 0,'0'2'3'0,"2"0"10"15,-2-2-6-15,0 7-6 0,2 0-1 16,0 0-6-16,0 1 5 0,0 3 11 16,-1-1 2-16,-1 1-16 0,2 2 10 15,3-2-4-15,-1 6 6 0,-3-6-8 0,1 1-4 16,-2 0 3-16,2-2 11 0,0-1-4 16,0 0-5-16,-2-4 8 0,0-2 5 0,0 1 5 15,0-4 1-15,0 0-5 0,0 0 2 16,0-17-4-16,0 4-1 0,2 0 0 0,-2-5 13 15,3-2 0-15,3-1-2 0,0 0 1 16,7-4 1-16,-2 5 2 0,5-4-9 0,3 3 5 16,0 0 2-16,0 7 13 0,-2 3-14 15,1 0-1-15,-4 6-3 0,2 2-1 16,-1 3 1-16,1 1-3 0,-2 3-5 16,6 5 0-16,-4 1-3 0,-2 3-10 0,-1 3-5 15,5 6-14-15,-5-1-14 0,-7 0-15 16,3-3-10-16,-5 2-10 0,0 1-19 0,-2-3-15 15,-1-3-40-15,3 1-187 0,0-6 155 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09.81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22006 5414 965 0,'3'-13'2'0,"3"-2"7"15,-6 5-2-15,2-1-1 0,0 2 2 16,-2 2 8-16,0 3-4 0,0-3 0 0,0 1 13 16,0 3-14-16,0 3-4 0,0-6 5 15,0 6-4-15,0 0-3 0,0 0 1 0,-13 11 8 16,2-3-7-16,6 4 5 0,-4 4-7 16,0 3 2-16,0 1-6 0,0 7 3 0,0 3-6 15,-2-1 2-15,6 2 0 0,-1-5-1 16,5-4-9-16,1-1 6 0,1 0-9 0,7 8-3 15,-3-7 5-15,7-4-9 0,1 0 8 16,9 1-3-16,-8-6 4 0,6-1 0 16,-6-5 1-16,2-2-6 0,4-1 1 0,-6-4 10 15,6-4-3-15,0-1 4 0,1-3-2 16,10-8 2-16,-4-3 12 0,-2-6-10 0,-3-1-1 16,3-12 8-16,-2 0-2 0,-4-3-3 15,-4 7 8-15,-2 2-2 0,-1 1-3 0,-5 1 3 16,-1 5-10-16,-2 2 10 0,-4 6 8 15,0 4-9-15,0-2 6 0,0 3 4 0,-4 4-4 16,0 2-7-16,0 1 7 0,1 4-9 16,-5 1 0-16,8 0-3 0,-12 11 11 15,5-2-3-15,1 6-3 0,1 1 6 16,-2 5-2-16,6 2 0 0,1 2 0 0,0-1-5 16,4 11 4-16,4-2 3 0,1-2 0 15,2-5-8-15,3 2-2 0,-3-7 3 0,1-7-3 16,8 5-5-16,0-5 2 0,-4-5-15 15,2-4 5-15,-1-3 0 0,0-2 6 0,2-2-5 16,2-7 10-16,-2-1 7 0,0-2-5 16,4-5-5-16,-2-2 7 0,-5 0-5 0,-5 4 10 15,0-1 13-15,-3 5 7 0,-1-2 12 16,-3 3 5-16,4 2-3 0,-5 1 3 0,4 0-6 16,-4 2-6-16,-1 1 0 15,2 2-5-15,0 1-9 0,-4 1 3 0,9 3-1 16,-4 1-3-16,4 2 0 0,-2 0-6 15,2 1 1-15,2-1-1 0,-2 1-4 0,2 0 3 16,1 0-9-16,3 0 1 0,0-2 2 16,2-3-7-16,-1-2-7 0,-2-2-3 0,6-3-1 15,-4-5 6-15,11-4-7 0,-5 0 5 16,-10 2 0-16,4-2 0 0,-1 0 0 0,-7 3 6 16,0-3 6-16,-5 2 5 0,-1-1 0 15,-2 5-1-15,-2-5 0 0,1 1 0 0,-9 0-2 16,0 3-2-16,-1 0 3 0,0 1-1 15,-1 3-1-15,1 2 1 0,-3 1-8 16,-1 0-4-16,1 2-6 0,1 2-12 16,-2 0-16-16,0 2-2 0,2 3-16 0,-1 0-19 15,-1-2-13-15,3 2-36 0,1 3-228 16,4-6 129-16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10.0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23026 4881 1090 0,'4'-18'25'0,"-4"0"12"15,0 5 6-15,0 3 26 16,0 1-4-16,0 2-1 0,2 2-5 0,-2 2-4 16,0 3-9-16,0 0 12 0,0 0 7 15,-6 16 0-15,6 2-3 0,0 9-3 0,0 17-5 16,2 1-3-16,6 16-3 0,-5-3-8 15,5 5-1-15,-5 0 0 0,8-1-20 0,-2 1-19 16,2 1-28-16,1-4-30 0,-3 2-34 16,3-2-37-16,1-4-51 0,7-3-123 0,-8-1-161 15,1-4 30-15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0.25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21245 14345 676 0,'2'-4'-55'15,"4"2"14"-15,-3-3 7 0,-1 2 7 16,2 1 8-16,1-1 4 0,-4-1 4 0,1 0 4 15,2 1 15-15,-2 0 1 0,0 0-4 16,1-1 4-16,-3 1 1 0,0 3 8 0,6-7 6 16,-4 5-2-16,0-1 3 0,-2 3 7 15,1-6-1-15,-1 3 7 0,0 3-3 16,2-3 3-16,-2 3 5 0,3-4-15 16,-3 4 0-16,0-3-7 0,0 3 5 0,0 0-12 15,4-3 3-15,-4 3-4 0,0 0-1 16,0 0-4-16,0 0 4 0,0 0 0 0,2 15-1 15,-1-1 2-15,-1 4 4 0,2 19 0 16,4 5 6-16,-2 13-2 0,-3 2 1 0,1 3-1 16,7 0 4-16,-6 8-1 0,3 2-3 15,-2-4 6-15,-3 1-11 0,1-2 10 0,-2-2-9 16,4 3-2-16,-4-3-6 0,2-3 6 16,-2 2 0-16,2-5-8 0,-1-13-25 15,-1-3-21-15,0-1-37 0,0-10-32 16,0-4-66-16,0-7-150 0,0-2 160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11.0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20855 7850 1223 0,'0'3'-28'0,"0"-3"16"16,-4 3 12-16,4-3 17 0,-2 4 13 15,2-4 6-15,-2 3 9 0,2-3 5 0,0 0 0 16,0 0 0-16,0 0-1 0,0 0 1 0,0 0 3 16,0 0-4-16,17-6 1 0,-17 6 3 15,14-3 2-15,-9 2 1 0,6-1 0 0,-1 1 5 16,3 1-1-16,1-1-11 0,1-1-1 16,3 2-1-16,-4 0-6 0,6 2-7 0,-2-2-2 15,2 1-1-15,-5 2-3 0,2 0-4 16,-1 2-5-16,-2 1-6 0,-2-1 6 0,-2 2-11 15,-3 0-9-15,-3 1-2 16,-2 2-5-16,-2 1-5 0,-4 1-3 0,-3 2-6 16,-3 1-2-16,-2-2-8 0,1 3 9 15,1-1-5-15,3-2 0 0,-3 0 4 0,3-3 6 16,1 3 2-16,2-4 0 0,-2 4 7 0,4-5 0 16,2 4 4-16,2 0 7 0,2 3 8 15,4-2 7-15,0 6 2 0,1-4 4 0,0 2-5 16,7 7 2-16,-3-4-3 0,-3 0 1 15,-1-2-5-15,-1 3-1 0,-3 0 3 0,0-3-1 16,-5 0-5-16,-5 0 7 0,1 3-5 16,-3-1 3-16,-8 4-5 0,-2 1 4 0,-5-7-4 15,0 2-5-15,3-9 4 16,-10 3-4-16,4-7-3 0,0-2-8 0,3-4-11 16,-3 3-10-16,2-6-19 0,-4 0-11 15,2-2-18-15,1-1-31 0,5-5-16 0,1 2-31 16,7-2-46-16,4-4-354 0,2-4-57 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11.34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21242 7461 1623 0,'3'-14'20'0,"-1"2"3"0,4-1-5 0,-3 2-1 16,-1 6-1-16,4-2-3 0,-2 0-2 15,2 1 1-15,0 1 4 0,1 3 5 0,3 2 1 16,1 3 6-16,4 3 3 0,4 6 8 16,4 10 2-16,12 9 0 0,-1 4 1 0,-4 6-3 15,3 4-4-15,-3 3-3 0,-1 4 2 16,-4 2 1-16,-3 2-10 0,-5 4-2 0,-4 3 0 15,-4 2-2-15,-6-6-1 16,-4-1-1-16,-7 2-4 0,-6-3-3 0,-5 0-4 16,-1-2-4-16,-9-4-4 0,-3-1-6 15,-3-6-9-15,-1 0-12 0,-2-4-19 0,-4-5-23 16,0-3-25-16,-2-4-44 0,-1-7-41 16,8-5-82-16,-7-5-264 0,7-5-30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0.80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21875 7766 359 0,'0'0'-24'0,"-5"-5"5"0,-1 5-1 16,6 0 7-16,-7-1 3 0,7 1 2 0,-7-2 5 15,7 2 6-15,-5-3 4 0,-1 1-1 16,6 2-2-16,-5-1 0 0,5 1 6 0,-6-2-1 16,6 2 2-16,-3-3-1 0,3 3 0 15,-4-2-1-15,4 2-4 0,0 0 3 0,-10-2-3 16,6 1-2-16,4 1 2 0,-7-2-5 16,7 2 5-16,-8-2 3 0,8 2-5 0,-8 0 8 15,8 0 1-15,-6-2 0 16,6 2 5-16,-5-1 5 0,5 1-5 0,0 0 4 15,0 0 13-15,0 0-9 0,0 0 8 16,-8-3-3-16,8 3 9 0,0 0-2 0,0 0 2 16,0 0-1-16,13-6-1 0,-5 4-1 15,-2 0-5-15,3 1 5 0,-1-1-4 0,1 2-3 16,-1 0 0-16,5-1-4 0,-2 2-6 16,1-1-2-16,1 2 1 0,5-2-3 0,-3 1 2 15,0 1-1-15,7 0 6 0,-4-2-8 16,3 0-2-16,3 0 4 0,-2-2-3 0,4 2-9 15,14-3 1-15,-7 0 5 0,5-1-10 16,-2 1-16-16,-3-1-10 0,-7 3-12 16,-1-1-21-16,-1 1-28 0,-2 1-25 0,-1 0-191 15,-6-3 181-15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1.3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21816 8462 771 0,'0'0'-37'0,"5"3"7"0,-5-3 9 0,0 3-1 16,0-3 14-16,0 0-1 0,2 6 6 15,-2-6-3-15,0 0 8 0,0 2 2 16,0-2 4-16,0 0-1 0,0 0 2 15,0 0-4-15,2 5-4 0,-2-5 8 0,0 0 5 16,0 0 2-16,1 3 16 0,-1-3 1 16,0 0 9-16,12 2-1 0,-5-2 3 0,3 0 2 15,1 0-2-15,2-2 1 0,1 2-1 16,1 0-5-16,4 2-2 0,1-2 6 0,0-2-6 16,3 4-7-16,-2-2 6 0,-1 0-6 15,4 0-3-15,-1 0-7 0,0 0-7 0,-5 0-9 16,5 0-9-16,-1 0-3 0,-2-2 1 15,1 2-13-15,0-2 2 0,0 1-1 0,-2-1 1 16,2-1-21-16,-2 2-8 16,-2 0-10-16,2-1-13 0,-3-2-14 0,-2-1-39 15,2 2-177-15,-1 0 182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1.7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22108 7745 739 0,'-3'-9'-42'16,"-1"2"12"-16,-3 2 8 0,5 2 10 15,1 0 7-15,-1-1 6 0,0 1-2 0,2 3 8 16,-6-2-7-16,6 2 1 0,0 0-2 16,-5-2 6-16,5 2 14 0,-8 9 4 0,7-1 3 15,-4 4 9-15,-1 4 7 0,5 3 8 16,-1 3-1-16,-4 16 1 0,6-1 1 0,0 1 9 16,0 3-13-16,6-2 2 0,-3-1-7 15,3 4 6-15,0-5-13 0,2 1-7 0,-4-3 0 16,-1 0-2-16,1-3-2 0,0-7 5 15,-3 0-12-15,-1 1-12 0,2-2-15 16,-2-5-26-16,0 0-19 0,0-1-25 0,-2-5-26 16,2 0-53-16,0-4-174 0,-1-4 153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2.41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22575 7714 840 0,'2'-7'-57'15,"-2"-1"6"-15,0 2 15 0,0-1 7 16,0 2 13-16,0-1 14 0,1 3 1 0,-1-3 13 15,0 6-4-15,0-5 8 0,0 1-4 16,0 4 4-16,-1-7-2 0,1 7 0 0,0 0 0 16,-2-3-1-16,2 3 6 0,0 0 8 15,0 0-1-15,-11 9 2 0,7-6 2 0,-3 4 4 16,4 4 0-16,-3 0 6 0,1 4 0 16,-3 4 1-16,4 6 6 0,-6 7-4 15,5 2-8-15,-1 7 3 0,5 1-5 16,-3 5 0-16,2-2-6 0,2 3 3 0,0 9 1 15,2 0-6-15,0-11-8 0,0 1 1 16,1 5 2-16,3-9-5 0,-1-2 1 0,7-2-1 16,-2-2-3-16,-1-4-6 0,5-3-2 15,-3-4 0-15,0-6-3 0,-1-4-6 0,-3-2-2 16,3-7 2-16,0 1-2 0,-1-3-1 16,0-3-5-16,0-2-8 0,5-3 7 0,-1-6-10 15,3-1-1-15,-3-6 4 0,-1-1 0 16,-5 0 2-16,3-1 3 0,-7 2 1 0,1-1 2 15,-1-1-1-15,-6 1 3 16,-1-2 0-16,-1 1 1 0,-3-2 7 0,1 1-4 16,-5 3 6-16,1 0 2 0,2 3 7 15,-2 0 5-15,4 3 3 0,1 2-1 0,-1-1-3 16,2 0 6-16,2 3-1 0,-3 0 3 16,4 2 8-16,2-2-9 0,0 1 2 0,0 1-5 15,6 1 0-15,-1-2-1 0,6 0 1 16,0-2-4-16,3 2-12 0,0-2-10 0,6-1-16 15,-4-3-17-15,6 2-10 0,6-2-21 16,-5 0-8-16,10-3-23 0,-5 3-46 0,3-5-184 16,-4 3 150-16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2.78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23314 7847 883 0,'2'4'-37'0,"-1"1"7"0,-1 4 8 15,2 0 15-15,2 2 4 0,-2 7 8 0,0-3 11 16,2 2 1-16,0 0 15 0,2 5-17 16,-5-6-2-16,1 1 7 0,4 0 0 0,-4-1-4 15,-1-3 4-15,1 0-10 0,-2-5 0 16,4 0 7-16,-4-1-3 0,3 1 2 15,-3-4 2-15,-3-2-1 0,3-2-5 0,0 0 8 16,-7-10-2-16,5-2-11 0,-2-3-6 16,2-2 5-16,0-1-2 0,2 0 1 0,0-2-1 15,0 2-2-15,6 0-9 0,-2 4 4 16,1-2 6-16,4 4-5 0,-2 0 3 0,4 2-8 16,-3 2 9-16,3 4 0 0,-1 2-5 15,0 2 5-15,1 3-1 0,0 1-1 0,1 4 0 16,-3 1-3-16,0 3-4 0,3 1-4 15,1 2-24-15,-2-1-16 0,0 4-19 16,-2-3-31-16,2-1-188 0,-1-4 192 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3.1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23935 7906 944 0,'0'0'61'0,"0"0"-10"15,0 0-6-15,0 0-3 0,0 0-6 0,0 0 0 16,-19 7-8-16,13-3-4 0,-2 3 0 16,5-3 1-16,-1 4-2 0,2 3-3 0,0 1-1 15,4 3-1-15,0-4-5 16,2 1 2-16,1 2-2 0,2-3-2 0,5-1-3 16,1 1-2-16,-1-3-7 0,3-1 4 15,5-4-11-15,-4 2 0 0,2-10-9 0,3 1-3 16,-3-4-8-16,4-12-2 0,-4 0-5 15,0 3 13-15,-9-1-12 0,-1-2 3 0,-2-1 7 16,-4 5 0-16,-6-2 10 0,0 1 16 16,-4 0 6-16,-3 2 8 0,-5-1 5 0,1 2 4 15,-2 1-4-15,-2 3 1 0,0 1-1 16,2 2-5-16,0 2-2 0,-1 3-7 0,2 0-9 16,2 2-18-16,3 0-21 0,-2 2-22 15,3 0-21-15,2 0-34 0,5 1-227 16,3-3 140-16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3.3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24270 7253 1016 0,'-6'-11'52'0,"1"5"-5"0,3 2-5 0,-3 1-12 16,5 3-3-16,0 0-4 0,-5 13-2 15,5 3 4-15,2 8 1 0,1 11 4 16,9 14 4-16,1 4-7 0,7 2 1 0,3 2-7 16,1-5-8-16,6 3-19 0,1-1-27 15,1-4-29-15,1-4-42 0,0-5-58 0,-3-5-211 16,1-5 115-16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3.48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24372 7788 1219 0,'-12'-10'87'0,"2"1"0"0,2 1-4 16,2 4-4-16,3-3-3 0,1 4-6 15,2-2-7-15,4-2-7 0,1 3-5 16,7-5-15-16,5 5-11 0,6-3-22 16,4 3-21-16,9 0-29 0,3-2-30 0,-2 2-26 15,-2 4-40-15,-7-3-41 0,3 3-280 16,-6 0 29-16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0.73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21061 14702 863 0,'-4'-18'-32'16,"0"0"4"-16,4 4-1 0,-2 2 11 0,2-4 9 16,-2 3 8-16,2-5 3 0,0 2 2 15,0-2 8-15,0 5 8 0,0-5 1 0,2 5 6 16,-2-3-4-16,4 0 1 0,0 1 2 15,1 1-5-15,4-1-1 0,2-1-1 0,2 1-3 16,6-4 3-16,5 1 2 0,5-1-1 16,3 3 12-16,12-5-7 0,2 3 5 15,-8 4 5-15,2 3-3 0,-2 1-4 16,-6 1-5-16,-1 6-5 0,-6 1 2 0,-2 2-3 16,-5 0-2-16,5 5 3 0,1 3-7 15,-8 0 2-15,4 4-2 0,1 7 10 16,-5 2-11-16,0 3 1 0,-1 2-1 0,-10-3 5 15,4 1-3-15,-6-1 6 0,-3 1-1 16,2 1 3-16,-2 1 1 0,-3-1-1 0,-6 8-1 16,2-3 1-16,0-5 0 0,-1-4 1 15,-8 6-7-15,4-2 1 0,-8-4-3 0,2 2-7 16,-4-4-33-16,-3 0-17 0,0-6-36 16,-5 1-34-16,-2-1-26 0,-3-4-72 15,3-1-143-15,-4 0 129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3.90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22626 8606 1159 0,'-6'-9'-68'0,"0"5"20"0,1-2 10 15,1 1 16-15,1 1 9 16,-1 1 4-16,0 0 5 0,4 3 9 0,-8-4 3 0,2 4-5 16,6 0 12-16,-13 4 5 15,6-1 6-15,-1 5 19 0,-2 3-6 0,1 2 5 16,1 5 1-16,0 2 1 0,-3 9-3 16,4 4-5-16,0 1 1 0,4 4-6 0,1 0 0 15,-2 2-7-15,4 0 1 0,0 0 0 16,0-3-8-16,4 1-10 0,-2 0-18 0,0-4-26 15,-1-6-35-15,-1-4-32 0,2-3-71 16,0-2-221-16,-2-2 94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4.64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22253 9218 1100 0,'-6'-7'37'16,"0"2"2"-16,1-2-2 0,1 2-5 16,0-2 0-16,2 2-3 0,1-2 2 0,-1-1 2 15,2 1-5-15,2-2-1 0,-1 1-7 16,3-3-2-16,5 3-1 0,1-4-1 0,3 0-4 16,2-2 0-16,10-4 0 0,4-1-2 15,-1-1 5-15,10-4 9 0,5 4 2 16,-11 3 2-16,2-2-2 0,8-4-2 15,-2 3-2-15,-10 2-3 0,2 5-4 0,-3 1 5 16,-2-2-8-16,-2 3-2 0,-8 5-2 16,0-4 2-16,-1 3-2 0,-2 2 0 0,0-2 0 15,-3 1-1-15,1 2-2 0,-4-1-1 16,-3 1-1-16,3 2-3 0,-5 1-1 0,-3 1-3 16,10-2 5-16,-10 2-6 0,6 7 2 15,-2 0 1-15,-2 3 4 0,1 2-2 0,-3 4 0 16,0 2 0-16,0 1 2 0,-1 7-3 15,-1-1 4-15,2 3-2 0,0-3-5 16,0 2 3-16,0-7 2 0,0 0 1 0,0-1-3 16,2-2-1-16,-2-3 2 0,0 0 0 15,1-4-3-15,-1-1 2 0,0 0-2 0,2-4-2 16,2-4-8-16,1 0 3 0,-5-1-2 16,13 0 3-16,-6-1 4 0,0-2-4 0,2 1 2 15,2 1 2-15,0-1 1 0,1-2 1 16,-1 1-2-16,0 1 3 0,1 2-4 0,-5 0 3 15,4 0 0-15,1 2 2 0,0 0 0 16,-1 3 2-16,1-2 2 0,-1 2-1 0,3 2 4 16,-1 0 3-16,-1-1 9 0,4 2 1 15,4 1 3-15,-6-5-5 0,4 1 0 16,0-1 3-16,2-3-4 0,-2 2 2 0,3-3-4 16,3-3 1-16,-1 2-3 0,4-6 1 15,2-6-9-15,0-3-4 0,-3-6-8 16,7-8-9-16,-8-7-6 0,0 3-3 0,-11 3 4 15,-2 3-4-15,-2 2 9 0,-7 7-3 16,1 1 2-16,-2 3 4 0,0 0 5 0,-4 4 0 16,0 2 3-16,-2 0-3 0,3 3 3 15,-3 0 3-15,-2 4 6 0,6 2 2 0,-12 5 10 16,7 3 0-16,-3 3 5 0,5 3-4 16,-1 8 0-16,0 1-3 0,4-2-3 15,0 5 6-15,4-1-17 0,-2-3-8 0,2 0-16 16,-3 1-23-16,7-4-34 0,-3-4-22 15,2-1-29-15,0-4-58 0,1-1-235 0,-1-5 65 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4.9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23681 8982 1189 0,'6'0'15'16,"-6"0"8"-16,7 6 0 0,-3-2 0 15,3 3 7-15,0 2 7 0,-2 4-4 0,3 0-3 16,-2-1-3-16,4 2 1 0,-3-2-3 15,-2 0-7-15,4 0 1 0,-4-2-6 16,-1-1-2-16,0 0-4 0,-1-4 0 16,-1-2-2-16,2-1-6 0,-4-2-7 0,0 0-4 15,8-12-6-15,-6 0 2 0,4-4 8 16,-1-4 0-16,3-1 1 0,4-6 10 0,-1 4 8 16,2-1 12-16,2 6 3 0,-2 2 13 15,9-3 10-15,-3 6 8 0,7-1 3 0,-7 6-4 16,2 0-3-16,0 5-5 0,-4 3-4 15,5 2-5-15,-4 1-6 0,3 5-15 0,1-1-11 16,-8 4-22-16,4 2-25 0,-2 8-29 16,0-3-21-16,-7 0-32 0,1 0-53 15,-4 2-349-15,0-3-28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6.0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22026 9812 1286 0,'-11'0'-104'0,"2"0"10"0,-3-2 12 0,2 2 10 16,-2-3 9-16,3 3 15 0,0-1 11 15,0 1 13-15,-3 0 19 0,1-2 21 0,-5 2 8 16,3-1 14-16,-3-1 7 0,7 2 16 16,-2-2 14-16,1 2-3 0,1-2 2 0,-1 2 1 15,3 0-3-15,-1 0-1 0,8 0-6 16,-13 0-12-16,7 2 0 0,0 2-5 0,-2-1 0 15,1 3 1-15,-1 6-2 16,3-3 1-16,-3 5-2 0,4 1-4 0,-2 1-5 16,5 1-2-16,1 1-2 0,0 1-1 15,1 4-9-15,5 0-1 0,-1-2 1 0,2-3-1 16,-2-3-3-16,5-3-1 0,-5 0 1 0,5-1-3 16,3-2-4-16,0-2-6 0,1-3 0 15,1-3-2-15,2-1-5 0,0-3 1 0,2-1-4 16,1-5 0-16,-4 0 2 0,6 0 2 15,-7-2 2-15,-2 4-1 0,-2-3-2 0,2 2 7 16,-4 3 2-16,0 0 7 0,-4 0-4 16,2 2-2-16,0-3-2 0,-3 3 1 0,2 1-2 15,-3 2-1-15,-3 0-3 16,14 4 4-16,-5 2 1 0,2-2-1 0,3 5-3 16,-1-1 10-16,7 3-10 0,-4-1 0 15,6 0 3-15,-3-2 1 0,1 0-4 0,2-1-6 16,-3-2-6-16,-2-2-2 0,2 0-1 15,-2-1-1-15,-4-2-3 0,4-4-4 0,-1 0 1 16,-3-5-5-16,-3-2-4 0,-3-2-7 16,1-1 5-16,-5 0 1 0,-1 3 1 0,2-2 6 15,-1 0 10-15,-3 3 5 0,0 1 8 16,2 0 6-16,-4 1 5 0,4 3 2 0,-2-3 5 16,0 4-1-16,0 0-3 0,0-2 3 15,1 1-2-15,-1 1-1 0,4 1 1 16,2-2-3-16,5 1-3 0,3-3-2 0,6-1 2 15,5 2-1-15,-2-1-3 0,0 2 2 16,2-2 0-16,-5 1-4 0,3 1 3 0,-6 2-3 16,-1-2-1-16,-3 4-2 0,-1-1 1 15,-3 0-3-15,-2 2 1 0,3 2 0 0,-4 0 3 16,-2 1 4-16,-1 4 1 0,3 0-2 16,-2 3 2-16,-3 0-4 0,2 0 3 0,3 5-3 15,-3-1 2-15,5 2 0 0,-3 4 0 16,6-4 1-16,-2 1 3 0,0 1-5 0,3-3-1 15,1-1-3-15,3-2-13 16,-2-2-9-16,-1-2-16 0,3-2-2 0,1-1-7 16,-2-3-6-16,0-2-3 0,6-4-3 0,-1-2-3 15,-7-2 10-15,4-3 2 0,-4-3 4 16,3-2 4-16,-7 2 3 0,2-6 2 0,-2 3 2 16,-6 2 0-16,-1-1 11 0,-2 3-1 15,-4-4 17-15,1 3 1 0,-6 1 7 0,0-4 12 16,2 6-3-16,-3 0 2 0,-1 1 9 15,1 1-7-15,3 0-7 0,-3 3 2 0,2-1 6 16,3 3-3-16,-4-1-2 0,8 0 1 16,-5 1-3-16,2 2 7 0,1-2-4 0,1 2-2 15,-2-1 3-15,4 3-2 16,-3-5 6-16,3 5-5 0,-4-4 2 0,4 4 2 16,0 0 1-16,0 0 3 0,0 0 4 15,0 0 5-15,0 0-8 0,18 11 5 0,-9-4-7 16,4-1-2-16,-1 2-1 0,6 1 1 15,-1 1 0-15,9 7-7 0,1-3-7 0,-6-3-16 16,3-1-14-16,1 2-26 0,-1-2-17 16,-3 1-30-16,-3-4-28 0,3 0-47 0,-1-2-329 15,-3-3-10-15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6.27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23531 9454 1520 0,'4'-16'68'16,"-1"3"1"-16,1 3-4 0,-4 1-8 0,0 3-3 16,2 0-9-16,-2 3-7 0,0 3-5 15,0 0 0-15,0 0-3 0,-8 12 0 0,3 3-2 16,-1 7-1-16,1 10-3 0,-4 3-1 16,6 3 1-16,1-1-3 0,-2 3-5 0,2 0-9 15,6-1-14-15,0-1-13 0,-1-3-17 16,8-2-22-16,-6-3-10 0,4 1-16 0,2-9-18 15,-4-6-31-15,0-7-56 0,4 0-323 16,1-4-18-16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6.4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23461 9717 1445 0,'-16'-7'10'0,"5"2"18"0,2 1 0 16,2 2 0-16,2-1 6 0,1 1 11 0,4 2 9 15,-6-1 6-15,6 1 1 0,0 0-14 16,0 0-2-16,13-4-6 0,1 2-10 0,5 1-3 16,6-1-9-16,3 0-8 0,1-1-19 15,12 0-27-15,-2-1-25 0,1 1-29 0,-10-1-36 16,8 2-33-16,-7 1-64 0,-4-1-216 16,-8 2 50-16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6.98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22162 10618 1223 0,'-9'1'19'16,"9"-1"13"-16,0 0 7 0,0 0-3 15,0 0 8-15,0 0 4 0,7-11-2 16,-2 8 14-16,7-2 8 0,-1-1 7 0,4 3-6 16,5 0-3-16,-4-1-7 0,6 1-10 15,-6 1-4-15,5 1-7 0,3 2-2 0,-8 1-7 16,4 4-5-16,-6-2-8 0,6 6-6 16,-9-1 1-16,1 3-1 0,-5 2-3 0,-1 1-1 15,-4 4-2-15,-1 2 4 0,-2 5 0 16,-1 10 0-16,-6 1 3 0,3 2-2 0,-1 1 2 15,3-1 1-15,-4 2 1 0,3-4-2 16,1 2 5-16,1 0-3 0,2-9 3 0,4 6 2 16,-3-9 2-16,10 5-4 0,0-6 4 15,2-5-1-15,4 0-3 0,0-6-5 16,0-3-20-16,5-2-16 0,-2-3-28 16,1-1-31-16,2-6-36 0,-2 0-40 0,0 0-90 15,4-6-337-15,-4-2-86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7.29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22300 11793 1489 0,'2'7'-84'0,"0"-1"22"0,4-4 17 16,-2-1 1-16,2 0 9 0,-1-1-1 16,3 0 9-16,-8 0 3 0,14-1 3 0,-9 1-2 15,-5 0 3-15,11 0 11 0,-5-1 3 16,-6 1 17-16,6-2-3 0,-6 2 5 0,8 0 5 16,-8 0 2-16,0 0 3 0,3 3 1 15,-3-3 9-15,0 3-6 0,0-3-2 0,-2 7-4 16,2-7-2-16,-1 5-1 0,-1-1-2 15,0 1-10-15,2-1-9 0,0-4-15 0,-4 4-11 16,4-4-23-16,0 3-19 16,0-3-31-16,0 0-69 0,0 0-132 0,0 0 181 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8.7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20607 12570 875 0,'-6'0'31'0,"6"0"7"0,-9 0 1 15,9 0 3-15,0 0-2 0,-8 0 14 16,8 0 5-16,0 0 10 0,0 0 6 0,-9 0 1 16,9 0 0-16,0 0-1 0,0 0-6 15,-8 0-4-15,8 0-7 0,0 0-6 0,0 0-4 16,-3 2-6-16,3-2-5 0,-2 3-5 16,2-3-1-16,-7 8 1 0,5-4 1 15,-1 0 1-15,-5 6 1 0,5-2 0 16,-3 4 3-16,1 2-5 0,-4 0 4 0,2 3-4 15,-2 2 2-15,-2-1-1 0,6 3-3 16,-1 2-2-16,-3 8 3 0,1-1-4 0,2-5-5 16,4-3-5-16,1 1 4 0,1 0-2 15,0-2-4-15,1-2 4 0,3 1-5 0,0-3 5 16,0-2-1-16,4-2-2 0,-1-1 4 16,2-1-3-16,2 0-6 0,0-3-3 0,3 2-12 15,-2-6-10-15,3-1-19 0,3 1-18 16,-1-1-20-16,-2-3-18 0,6 0-28 15,-2-3-28-15,6-1-21 0,-6-2-24 16,1-1-62-16,7-6-297 0,-4 1-51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20845 12753 1520 0,'-1'-3'16'0,"-1"0"17"0,-2 1 3 16,-1 0 0-16,5 2-8 0,-3-3 0 0,3 3-2 15,0 0 1-15,-13 8 12 0,7 0 8 16,-2 2 6-16,-1 7 4 0,-1 2 0 0,-4 7 0 16,3 4-2-16,2 3-5 0,2-1-2 15,-5 3-3-15,4-2-7 0,1 1-2 16,-1-6-3-16,2-2-7 0,2-3-11 0,1-4-14 16,1-1-23-16,-2-2-24 0,4-5-21 15,-2 3-17-15,2-5-22 0,0-2-28 0,0-2-40 16,2-3-77-16,-2-2-267 0,0 0-23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1.5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21533 14808 954 0,'5'0'-8'0,"2"1"8"16,-7-1-9-16,11 0 6 0,-11 0 1 15,7 0 6-15,-1 2-8 0,0-2 13 16,3 3-8-16,-1-2 5 0,3 2 10 0,1 0-4 16,3 3-3-16,0-1 6 0,4 0 5 15,-2-2-5-15,6 4 3 0,1-2 0 0,-2 2-6 16,1-4-3-16,0 3 6 0,2-2-6 15,-7 1 1-15,5 0-2 0,-3-2 0 0,-4 0 9 16,2-1-10-16,0-1 8 0,-2-1-2 16,1-1 2-16,0-2-5 0,-2-1 6 0,3-2-4 15,1-3-1-15,-2-4-3 16,0-1 1-16,5-3 2 0,3-3 2 0,-3 0 8 16,1-3 1-16,-1 1 1 0,-3-2 11 15,3-2-4-15,-6 1-3 0,2 0 2 0,-5-3-3 16,1 1 0-16,-5 5-4 0,-4 3-2 15,1 3 4-15,-4-2-7 0,-2 2-2 0,0 3-3 16,-2 1 0-16,-4-2-5 0,3 1-10 16,-5 2 2-16,-2 1-5 0,-1 2 0 0,0-1-5 15,-5 2-4-15,1 2 3 0,0 0-6 16,-4 2 2-16,2 0 7 0,-5 2-7 0,6 1 10 16,-4-2-5-16,-1 4 2 15,3-1 2-15,-2 2 3 0,6 0 3 0,-2-2-8 16,3 1 3-16,1 2 9 0,1-1-10 15,3 0 2-15,3 1 6 0,-2 0 11 0,7-1 2 16,0-3 10-16,7 5-2 0,-2-4-2 16,3 1-1-16,1 0 3 0,5-2 1 0,-1 2-6 15,3-4 0-15,2 0 0 0,0 0-6 16,1 0 2-16,1-2-4 0,3-1-3 0,2-1 6 16,-2 0-5-16,1 0 2 0,-2-1-1 15,1 1-5-15,-3-2 3 0,-1 4 2 16,-3-1-3-16,-3 1 0 0,-2 0-2 15,1 0-2-15,-1 2 3 0,0-1-8 0,0 2 8 16,-2-2-8-16,-4 1 9 0,6 2-3 16,-4 0-7-16,0 0-3 0,1 2 2 0,-3 2-2 15,5-1 3-15,-4 3-2 0,-1 2 7 16,3 0 1-16,0 4-6 0,0 2 5 16,1 2-1-16,-2 2-2 0,2 1 3 0,0 1-5 15,0-2 2-15,-1 2 4 0,5 8 3 16,-4-6-10-16,2-5-6 0,-2 0-21 0,0-1-22 15,3 0-2-15,-3 0-37 0,2 0-17 16,0-6-14-16,-2 1-28 0,2-3-227 0,1-1 108 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29.3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20853 12380 1441 0,'-4'-21'-7'15,"2"-1"14"-15,2 1 7 0,2 4 15 0,4-4 15 16,-3 7 8-16,3-3 6 0,0 3-1 16,2-1-4-16,-3 4-8 0,4 1-2 0,3 4-5 15,-2 4-6-15,1 4-1 0,4 7 1 16,10 11 3-16,0 6 3 0,6 15 5 0,-3 7-9 16,-4 1-6-16,0 7 1 0,-5 0-6 15,-2 4-1-15,-3-1-3 0,-5 3-2 0,-6-5-1 16,-1 5-1-16,-4-1-5 0,-3-3 0 15,-6-2-5-15,-5 1-2 0,-1-4-3 0,-4-4-7 16,-6-2-13-16,1-1-12 16,-7-3-16-16,-1-6-23 0,0 0-23 0,0-6-34 15,-7-7-34-15,3 0-77 0,2-9-277 16,2-5-19-16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2.8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21655 12369 704 0,'-2'-3'157'0,"2"3"-48"16,-4-7-15-16,2 6 5 0,0-4 3 16,1 2 5-16,1 3-7 0,-2-4-5 0,0-1-4 15,2 5-9-15,-2-4-7 0,2 4-11 16,-5-5-6-16,5 5-11 0,-2-4-8 0,2 4-6 15,0 0-4-15,0 0-2 16,-3 13-2-16,1-2-3 0,-2 6-4 0,2 4-2 16,-1 3-1-16,1 10 0 0,0-1-2 15,0 2 0-15,2-4-1 0,0-3-2 0,4 8 0 16,-2-7-4-16,1-5 2 0,-3 1-1 16,2-6 1-16,2-1-6 0,-4-1-2 0,2-4-2 15,0-3-4-15,-2 3 0 0,1-6 4 16,1 0-2-16,1-4-4 0,1-2 7 0,0-1-1 15,-4 0 0-15,7-4-1 0,-2 1 0 16,1-4 2-16,2-2 4 0,0 1 2 0,-3 0 2 16,4-2 2-16,2 1-2 0,-2-2-1 15,2 2 0-15,-1-1-1 0,1 1-2 16,5 0 0-16,-7 3-2 0,2 1-1 0,-1 2 0 16,3-2 0-16,-3 5-4 0,3 0 2 15,-1 5 0-15,0 0 3 0,2-2-4 0,1 3 1 16,-1 1-4-16,-3 3 3 0,1-4 3 15,-1 2-2-15,0-1 5 0,1 0-12 0,-3 0-7 16,3 0-10-16,-4-1-2 0,3-2-12 16,0-2-13-16,-1 0-12 0,3-4 0 0,1-2-7 15,3-2-5-15,0-5 8 0,5-8 8 16,1-1 5-16,1-2 13 0,-1-5 15 0,-3 1 9 16,1 2 17-16,-1 2 7 0,-6 2 24 15,-3 6 12-15,-2 4 14 0,-4 0 2 16,3 2 3-16,-5 3-6 0,1-1-7 15,1 0-3-15,-2 1-11 0,-1 4 0 0,-2 1-6 16,0 0 0-16,0 0-3 0,2 16-5 16,-2-6 1-16,0 2 0 0,0 4-3 0,2 0-6 15,0 2 3-15,1-1-4 0,5 3 0 16,-3-1 0-16,6-3 0 0,-2 3-4 0,2-5-3 16,1-5-3-16,-1 2-4 0,3-4-3 15,1-1-6-15,-1-4-12 0,-2-2-3 0,1-2-6 16,5-4-3-16,0-4-1 0,2-11-2 15,-3-3 1-15,-2-4 3 0,-1-1 4 0,-5 0 3 16,-3 6 6-16,-3-1 8 16,-3 4 6-16,0 3 6 0,-1 0 7 0,-7 1 4 15,3 1 4-15,-7 1-1 0,1 1-1 16,-2 5 6-16,-3-2-5 0,-1 5 4 0,0 2-3 16,-1 3 0-16,5 1 0 0,-1 3-1 0,-2-1 1 15,3 5-3-15,3 0 4 0,0 2-4 16,1 0 0-16,7 3-2 0,1-3 0 0,1 2 0 15,1-2-4-15,7 0-7 0,-1 3-8 16,5-5-8-16,3-2-5 0,3 1-10 0,-4-5-11 16,6 1-7-16,-2-3-3 15,3-3 6-15,1-3 3 0,0-1 5 0,6-5-1 0,-3-2 8 16,-3 4 7-16,-6-1 10 16,0 3 12-16,-5 1 11 0,-1 0 8 0,-1 3-2 15,1-1-5-15,-5 2 0 0,2 1 2 16,-4 2-2-16,-3 0 15 0,10 5-1 0,-7 1 4 15,3 4-1-15,-1 4-2 0,4 0 1 16,0 2-4-16,-2 4 1 0,5-1-3 0,5 4-1 16,2-2 0-16,-6-4-9 0,3-2-7 15,1-3-11-15,-3-1-3 0,-2-3-12 0,4-2-11 16,1-5-3-16,0-1-11 0,-4-6-6 16,9 0 0-16,-8-4-1 0,6-1 3 15,1-9 13-15,-6 3 3 0,-3 1 13 16,1 2 13-16,-6 1 11 0,0 2 17 0,0 3 8 15,-2 0 2-15,-1 1 0 0,2 1 0 16,-3-1-2-16,-1 6-1 0,2-1 0 0,-4 2 10 16,0 0-1-16,14 7 4 0,-7-1 0 15,2 4-6-15,3-1-1 0,0 3-4 0,0-1-2 16,-1 0-6-16,3-2 2 0,-2 0-3 16,3 0-11-16,1-3-10 0,-1-2-8 0,-1-2-6 15,-2-2-12-15,2 0-6 0,3-5-17 16,-3-2-11-16,-3-2-7 0,0-3-3 0,-1-3 3 15,-2 1 5-15,-5-1 11 0,1-1 18 16,-2 4 14-16,-2-1 9 0,-2 2 14 16,2 1 11-16,-4 1 3 0,2 1 8 0,2 1 3 15,-1 0 7-15,1 2 1 0,0 0 0 16,0 2 6-16,0 3 1 0,1-6-2 0,-1 6 0 16,11-2-4-16,-2 2 4 0,-2 0-11 15,4 0 0-15,5 0-14 0,1 0-36 0,0 0-45 16,3 0-62-16,7-1-118 0,0-1-83 15,2 0 151-15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3.27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24155 12301 1004 0,'0'3'92'15,"0"1"1"-15,0-4-16 0,-2 6-8 0,1-4-9 16,-3 4-6-16,0 2-3 0,-1 3-8 16,-3 4-1-16,4-2-4 0,0 2 2 0,-2 7-8 15,3 0-1-15,3-2-5 0,-2 1 1 16,6 1-5-16,-3 1 2 0,7-1-5 0,-2 0-1 16,2-3-2-16,1-2-3 0,2-2-4 15,3-3-17-15,-1-1-5 0,4-3-18 16,0-4-13-16,2-2-7 0,1-7-2 0,2-1 0 15,7-9-3-15,-3-2 0 0,5-8 1 16,-1-7-4-16,-1-6 3 0,0-4-5 0,-8 2 3 16,-4 7 14-16,-4 1 9 0,-3-2 11 15,-7 6 9-15,1 4 19 0,-8 3 10 0,2 1 11 16,-7 0 3-16,-5-7 1 0,-4 5 9 16,0 7-10-16,0 4 10 0,-2 0-14 0,-1 5-3 15,5 5 2-15,-6-1-6 0,1 2 1 16,3 2-9-16,-5 5-14 0,-1-2-23 0,1 3-22 15,7 1-28-15,0-2-35 16,5 0-84-16,4 0-134 0,3-2 153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3.50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24664 11772 1060 0,'6'-13'79'0,"-2"4"-2"16,-3 2-9-16,1 3-11 0,-2-2-8 0,0 5-4 16,0 1-5-16,0 0-3 0,-7 8-2 15,0 3-3-15,-9 16 1 0,3 4 1 16,-1 4-2-16,-3 12 0 0,4 5-7 0,0-4 0 16,3 2-4-16,2 2-9 0,2-11-12 15,3 1-19-15,1-3-21 0,0 0-18 0,4-2-21 16,0-7-14-16,1-7-18 0,3-5-41 15,2 0-270-15,2-7 67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3.89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24870 12205 1187 0,'0'-3'28'0,"0"3"7"15,-6-6-7-15,6 6 4 0,0 0 4 0,-15 7 5 16,8 0-3-16,-3 1-2 0,0 2 2 15,3 5 2-15,0-2-6 0,-4 6-5 0,10 2-4 16,-3 1-2-16,4-1-15 0,4 1-6 16,-1 1-17-16,3-1-10 0,2 0-14 0,3-5-5 15,5 0-8-15,-3-3-6 0,4-1-11 16,0-2-1-16,1-6 7 0,-4 0 7 0,8-3 11 16,-4-4 13-16,1-3 23 0,5-3 6 15,-6-2 16-15,7-5 6 0,-6 1 11 0,3-5 2 16,-8-1 2-16,-1-4 3 0,-1 4-3 15,-2 1 4-15,-9 2 2 0,3-1 8 16,-2 3-1-16,-4-2 0 0,-2 3-4 16,3-2-10-16,-7 1 4 0,-1 4-5 0,-1 0-6 15,-1 3 5-15,-3 1-6 0,3 3-6 16,-2 1-3-16,1 0 0 0,1 3-7 0,-3 3 2 16,3 0-7-16,2 2-4 0,-2 1-13 15,4 2-14-15,0-2-22 0,1 5-5 0,2-3-21 16,3 3-14-16,2-3-16 0,-1 1-28 15,8-1-59-15,-3 0-170 0,6 2 124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5.65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21748 13150 935 0,'0'0'-18'0,"0"0"21"16,0 0 15-16,0 0 5 0,0 0-3 0,-6-6 0 16,6 6 1-16,0 0 4 0,0 0 3 15,0 0-3-15,0 0 7 0,-7 13 4 0,5-6 7 16,-2 1 0-16,3 4 5 0,-4 3-4 16,1-3-5-16,2 5 4 0,2 1 0 0,2 0 1 15,2 0-5-15,1-2-1 0,0 5-4 16,4-4 0-16,2 0 0 0,1 1 0 0,1-5-5 15,1 0-3-15,3-2-3 0,-3-4 0 16,2-1-4-16,4-3-1 0,-5-3-3 16,6-3-8-16,-2-3-2 0,1-1-7 15,2-3 5-15,-6 2-4 0,2-5 3 0,-2 0 4 16,-2 1 7-16,-3-1 6 0,3 2 10 16,-4 1 3-16,-3 0 2 0,-1 0 4 0,2 3 4 15,-4 3-4-15,-1-3-2 0,3 4-4 16,-3-3-7-16,-1 3-3 0,3 1-4 0,-5 2 1 15,0 0-3-15,0 0-3 0,2 14-1 16,-7-4-2-16,3 5-1 0,0 2 0 0,-1 8 2 16,-3 7-3-16,3 3-2 0,-7 1 2 15,7-2-1-15,-6 2-3 0,4-2-5 0,-3 1-2 16,-4-5-10-16,1 3-5 0,0-6-8 16,-5-1-5-16,5-4-7 0,-2 0 0 15,0-2-3-15,2-6 3 0,-3-3-1 0,1 0-1 16,1-5-4-16,1-1 8 0,1 1 0 15,-3-3-3-15,1 0 12 0,0-3 0 0,1 0 1 16,2-1 6-16,-3-1-2 0,3-1 11 16,0-1 5-16,-1 0 4 0,2-2 10 0,3 1 1 15,-3-4 5-15,4 1 8 0,1-1-1 16,1 1-1-16,-1-4-2 0,3-1 1 0,5 0-8 16,-2-2-5-16,7-3-5 0,3-8-13 15,4 1-10-15,6-3-7 0,-1 0-19 0,12-4-12 16,0 0-26-16,0 1-16 15,0 3-19-15,-5 6-17 0,0 0-30 0,-1 1-224 16,1 2 96-16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5.9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22264 13258 1046 0,'6'-7'11'16,"-4"5"23"-16,0 0 8 0,-2 2-1 0,0 0 8 16,0 0 10-16,1 11 8 0,-2-3 8 15,-1 3-4-15,-2 1-6 0,2 2-4 0,0 2-6 16,0 1-3-16,2 2-5 0,0-2-5 15,2 0-7-15,0-3-1 0,2 2-1 16,1-2-5-16,6-3-7 0,-2 0-14 16,4-2-23-16,2-5-17 0,2 0-14 0,2-3-10 15,5-6-4-15,-4-1-6 0,8-9-1 16,-1-3 9-16,-2-4 4 0,-2-6-3 0,-4 1 11 16,-3-4 11-16,-4-1 18 0,-1 1 14 15,-6 0 21-15,1 5 20 0,-4 8 9 0,-2 1 13 16,0 3 8-16,-2 1 4 0,0 2-4 0,-4-1-3 15,3 4-4-15,-6 0-2 0,2 1-11 16,-2 4-4-16,-3-1-5 0,1 2 3 0,0 2-10 16,0 2-8-16,0 1-8 0,2-1-15 15,1 1-17-15,2 3-15 0,2-3-22 16,1-1-17-16,3 1-22 0,0-3-20 16,5 6-26-16,3-4-29 0,4 1-324 0,2-3 2 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6.2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22686 13079 1312 0,'11'-7'10'0,"-2"4"29"0,-4 0 25 16,2 1 9-16,-3 0 0 0,-4 2-5 0,3-1-9 16,-3 1-4-16,0 0-7 0,0 0-2 15,2 5 0-15,-4 5 0 0,2-3-2 0,-2 4-2 16,2 3-2-16,0 0 0 0,0 1-8 16,0 3-1-16,2-3-7 0,2 1-5 0,-2-3-6 15,3 2-5-15,1-4-10 16,2-3-15-16,1-1-18 0,3-1-6 0,0-5-7 15,0-2-3-15,4-5 7 0,5-2 2 16,3-8 1-16,0-1 11 0,-1-2 11 0,-1 1 9 16,-5 2 14-16,-4 0 17 0,1 2 12 15,-5 3 10-15,2-1 13 0,-2 2 5 0,-5 1-7 16,-1 4-5-16,1-2-5 0,0 3-6 16,-1-1-4-16,-1 4-3 0,-2 1-1 0,0 0-1 15,7 10-6-15,-9-3 1 0,4 2 0 16,-1 3-16-16,1 0-9 0,0-2-26 0,2 4-27 15,-2-4-30-15,3 1-36 0,-1 0-36 16,4 1-61-16,3-4-395 0,0 1-111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6.5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23757 12909 1589 0,'-7'5'-70'0,"-1"-4"11"0,-1 4 7 0,1 0 3 16,0 2 6-16,-3 2 6 0,-1 8 6 16,1-4 13-16,2 5-6 0,-1-1 1 15,-1-1 10-15,-2 12-2 0,5-4 12 0,-4 4-4 16,5-6 10-16,3-2-10 0,3 0 9 15,-2-4-7-15,3 0 5 0,0-3-2 0,4 3-8 16,-2-4-11-16,6 0-4 0,-1-3-15 16,0-1-11-16,5-3-16 0,-1-4-18 0,3 4-32 15,-1-5-128-15,5-2 234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7.57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23911 13175 676 0,'5'-5'37'16,"-5"1"13"-16,0 4 10 0,4-2-8 15,-4 2-2-15,0 0-5 0,0 0-1 0,0 0 8 16,0 0 5-16,0 0-1 0,-9 11 3 16,8-3-4-16,-1 0-4 0,2 0 0 0,-2 2-9 15,2-1 5-15,2 3-11 0,1-1-5 16,-1 1-3-16,5-4-13 0,-2 2-7 0,6-1-7 16,1 0-11-16,-2-4-4 0,-1-2-5 15,3-2-1-15,1-1-5 0,0-1-2 0,2-5 4 16,-2 2-1-16,5-6 5 0,-3-3 2 15,-1 2-3-15,-1-7 9 0,-1 1 7 16,0-8 6-16,-4 2-2 0,-6 3 5 0,0 3 7 16,-2 0 11-16,-4 3-3 0,-2 1 3 15,1-2-6-15,-3 2-1 0,-2 0-2 0,-3-1 0 16,6 8-1-16,-5 0-1 0,3 2-1 16,-2 0-1-16,0 4 0 0,0 0 4 0,2 2-5 15,-3 1 3-15,3 3 0 0,1-2-4 16,5 1 3-16,-4 2-4 0,5 0-6 0,1 0 3 15,2 2-7-15,1-2-2 0,7 1-12 16,-6-1-7-16,8-2-7 0,0 0-19 0,3 1 2 16,6-3-6-16,-2-1 1 0,3-1 0 15,1-1 3-15,4-3 9 0,-2 0 8 0,13-5 4 16,1 0 14-16,-3-2 11 16,-3-4 3-16,-2-1 5 0,1-3 5 0,-3 1 5 15,-3-2 4-15,-4 1 9 0,-6 2-2 16,-2 1 11-16,-1-1-2 0,-4 3 2 0,-3-1 7 15,3 0-7-15,-5 0 3 0,-1 2-3 16,3 3-1-16,-5 0-4 0,0 0-4 0,-3 0-3 16,1 5-1-16,-1-2-2 0,-3 3-3 15,0 3 0-15,6 0-3 0,-15 9 1 0,6 1-4 16,-4 5-2-16,-7 11-1 0,7 5 0 16,-1 3-13-16,1 1-13 0,0 2-16 0,2 2-7 15,1-4-11-15,7 3 6 0,0-4 3 16,6-5 1-16,-2-7-2 0,7 0 7 15,-1-3 4-15,4-2-12 0,5-3-6 0,-1-2 3 16,0-5-4-16,7-4 6 0,-4-3-2 16,11-3 13-16,5-4 12 0,2-5 12 0,-1-5 25 15,5-5 10-15,0-8 13 0,-4 4 13 16,2-4 4-16,-3 1 8 0,-7-2 7 0,-4 3 14 16,5-4 3-16,-10 8 2 0,-1-2-1 15,-3 1 0-15,-4 4-7 0,-1 2-6 0,-5 0-11 16,3 4-4-16,-4 1-6 0,-3 2-7 15,1 0-6-15,0 2-6 0,-4 2-10 0,0 2-5 16,-1 0 3-16,-5 4-11 16,1 3 1-16,-5 3-2 0,-3 1-2 0,-2 7 0 15,-8 9-3-15,1 0 0 0,1 5 3 16,-4 9-2-16,2-2-6 0,4-2-1 0,4 0-2 16,-1 0-2-16,5-3-6 0,4 1-4 15,4-5-6-15,0-4-4 0,5-2-1 0,2-3-8 16,3 1-10-16,2-3-8 0,4-2-4 15,5 1-18-15,-2-4-8 0,6-1-1 0,5-4 3 16,-5-1 5-16,7-4-1 0,9-3 6 16,3-3 11-16,-1-4-7 0,-4-4 8 0,-2 2 26 15,0-4-5-15,-1-1 9 0,-6 2 14 16,-9 1 13-16,0 2 14 0,-3 0 3 16,-3 5 8-16,-4 2 2 0,-2-2 1 0,-3 1 0 15,1 1-1-15,-4 2-3 0,-1 0 0 16,-3 3 7-16,1 2-1 0,-6 0 5 0,0 5 6 15,-1-2 0-15,-1 6 5 0,2 1-4 16,-3 4-5-16,5-3-4 0,0 3-3 0,-1 2-3 16,4 0-18-16,1-3-24 0,3 1-31 15,2-2-30-15,0-2-35 0,2 2-60 0,3-3-335 16,4-1-11-16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2.05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22942 14291 1004 0,'4'-10'-39'0,"-2"1"7"0,0 3 9 16,0-1 10-16,-2 7 8 0,1-9 15 16,-1 9-8-16,0-5 8 0,0 4-9 15,0 1 6-15,0 0-2 0,0 0 0 16,0 0 2-16,-9 11-9 0,7-2 7 0,-1 4-6 15,1 0-1-15,0 5 12 0,0 0-5 16,0 3-4-16,2 3 6 0,2-2 0 16,2 3 14-16,0 1-9 0,3 5 0 0,2 0-1 15,5-4-1-15,1-1 4 0,2-3 4 16,0-5 3-16,-1-4 3 0,-2-2 0 0,6-2-8 16,-1-1 1-16,0-4-3 0,-2-1-6 15,0-4 12-15,0-2-8 0,8-3 0 0,-1-3-2 16,1-9-1-16,4 0 2 15,-2-5 0-15,-2 0-9 0,0-4 6 0,-2 0 2 16,-5-1-4-16,2-1-1 0,-7 1 0 16,-6 5 5-16,-1 3 2 0,-4-1 1 0,-2 1-3 15,-2 3-7-15,-4-4 10 0,-1 0-6 16,-3 1 2-16,-7-5-2 0,-2 4 4 0,-4 0-5 16,0 2 0-16,5 6 0 0,-4 4-5 15,3 2 2-15,2-2 1 0,-4 4 0 0,2-1 7 16,-2 4 1-16,2-1-6 0,-1 4 0 15,-2-1-2-15,3 4-2 0,-1 1-5 0,0 0-6 16,5-2-12-16,0 1-11 0,-1 2-24 16,3 0-29-16,4 2-14 0,1-3-24 15,4 0-234-15,2-3 128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7.76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25516 13064 1365 0,'-6'1'8'0,"0"0"3"15,-1 4 2-15,-1-2-1 0,-6 4 2 0,3 3 2 16,-1 1 4-16,1-1 2 0,2 2 0 16,-1 0 5-16,2-1 2 0,3 2-3 0,-1 0-4 15,5 0-6-15,-1-2-12 0,4 0-10 16,-1-1-24-16,5 0-22 0,1-3-28 0,5 2-29 15,-1-6-31-15,2 1-272 0,3-2 78 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7.94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25836 12923 1157 0,'7'-15'18'0,"1"3"18"0,-7 3 10 15,6 0 3-15,-3 4-2 0,-3 0-6 16,-1 2-6-16,2 2-3 0,-2 1-1 0,0 0-3 15,0 0 0-15,-14 20 3 0,7-3-3 16,-4 10 0-16,-1 4-2 0,1 0-3 0,0 4-9 16,1-2-23-16,0-1-27 0,3 0-32 15,0-1-33-15,2-4-31 0,3-3-75 0,4-5-183 16,1-2 99-16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7:38.1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25764 13146 1116 0,'-12'0'71'0,"1"1"20"0,3-1-1 0,2 3-9 16,2-3-5-16,4 0-7 0,0 0-8 15,0 0-9-15,0 0-9 0,18 2-4 0,-5-1-12 16,4 1-8-16,3-2-18 15,5 2-24-15,4-1-13 0,7 3-35 0,-4-4-36 16,9 3-52-16,-1 0-104 0,1-3-138 16,2 0 89-16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36.31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5844 3123 38 0,'0'0'39'0,"0"0"-14"16,0 0-4-16,0 0 10 0,0 0-4 15,0 0 5-15,0 0-8 0,3-3 2 16,-3 3-2-16,0 0 5 0,0 0 9 0,2-3 4 15,-2 3 1-15,0 0 10 0,2-4-7 16,-2 4 1-16,0 0-1 0,0-6 0 16,0 2-3-16,0 4 3 0,0-7 0 0,0 7 5 15,0-7 3-15,0 4 7 0,0 3-1 16,0-7 2-16,0 4 1 0,0 3 0 0,0-7 0 16,0 4-2-16,0 3 0 0,0-8-7 15,0 3-4-15,0 5-1 0,0-7 2 0,0 5 4 16,0 2-1-16,0-7-7 15,0 7 1-15,0-5 1 0,0 0-5 0,0 5-1 16,0-4-7-16,0 4-2 0,0 0-3 16,-2-4-9-16,2 4-3 0,0 0-2 0,0 0-3 15,4 14 2-15,-4-1 1 0,3 10 3 16,-1 16 4-16,2 7 3 0,4 9 6 0,0 2-1 16,1 4-1-16,3 0 0 0,1-3-5 15,4-2 0-15,-4-1-4 0,5-3 2 0,-3-1-3 16,-1-2 1-16,0-3-4 0,-3-9-1 15,1-1-2-15,0-1 1 0,-3-3-13 0,-1-1-25 16,-1-9-26-16,-3-3-23 16,0-2-25-16,-4-5-37 0,0 1-36 0,-2-3-32 15,-2-3-109-15,-1-2-207 0,-4-4-21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36.81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6253 2670 1299 0,'-6'-6'-72'0,"4"-1"3"0,-3 1 20 0,-2 0 5 16,2 1 16-16,1 0 2 0,0-2 16 16,-1 4 22-16,1-2 15 0,1-1 15 15,-4 3 10-15,5-2 7 0,0 3-1 16,-1-1 3-16,3 3-4 0,-4-5-2 15,4 5-8-15,0-7-7 0,0 7-2 0,2-4-2 16,-2 4-4-16,0 0 1 0,19 7-1 16,-4 5 0-16,10 4 8 0,2 9-1 0,5 7 3 15,4 8-3-15,-2 7-1 0,0 6-4 16,11 19 2-16,-4 9 3 0,-3 2-4 0,-2 8-3 16,3-1-2-16,-5 2-4 0,-1 0 0 15,-3 0 1-15,-3-7-6 0,-5-1 1 0,-3-15-5 16,-8-5-2-16,-2 2-8 0,-5-1 10 15,-8-1-8-15,0-4 1 0,-8-6-6 16,-1 0-6-16,-6-6-15 0,-4-4-18 16,-3-2-20-16,-6-6-21 0,-7-5-24 0,-1-6-38 15,-2-5-35-15,4-9-83 0,-2-4-243 16,2-5-5-16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37.77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7098 3123 1212 0,'0'0'-94'0,"0"0"15"0,0 0 13 16,0-4 13-16,0 4 11 0,0 0 22 0,3-6 18 15,-3 6 15-15,0-6 17 0,0 2 5 16,0 4 0-16,2-5 8 0,-2 5 3 15,0-4 4-15,0 4 1 0,0-5-6 16,0 5-6-16,0 0-5 0,0-5-4 0,0 5-7 16,0 0-1-16,0 0-1 0,3 14 0 15,-3-2 8-15,2 12 1 0,4 13 10 0,-3 8 0 16,5 14 2-16,0 6-3 0,0 0-8 16,-3 1 5-16,4 2-7 0,-2-3 0 0,-2-3 1 15,3-7-4-15,-5 3 0 0,1-12-2 16,0-4-6-16,-1 2-9 0,0-4-31 0,-1-4-35 15,-2-9-48-15,2-3-51 0,-2-7-98 16,0-5-181-16,-4-6 56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38.16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7074 3623 1206 0,'-8'-16'10'0,"-2"1"4"0,3 0-4 16,-2-1 6-16,1-1 1 0,2 1 0 0,0-3-4 15,1-2 2-15,-1-4 2 0,5 1 14 16,-2-1 13-16,1-1 2 0,7-14 4 16,-4 5-5-16,1-3 2 0,4 2-7 15,1-1-4-15,2 4-2 0,3-2-4 0,-1 1 1 16,3 3-2-16,-1 2-4 0,0 2 2 15,1 1-2-15,-1 8-2 0,-1 0-2 0,-1 5-5 16,0 0 4-16,-1 2-10 0,1 5-2 16,3 0 1-16,-1 6 0 0,2 6 1 0,6 2 0 15,6 15 2-15,5 11 7 0,3 6-7 16,-3 10 5-16,-2 0 3 0,3 2 0 0,-5 4-2 16,-1 1-3-16,-2 0 1 0,-2-3-1 15,-3 0-1-15,0-1-5 0,-2-1 1 16,0-4-9-16,-2-1-13 0,-7-8-22 15,0-4-15-15,-3-4-36 0,-3-3-22 0,0-6-34 16,-6-5-23-16,3-2-68 0,-2-4-239 16,-3-1 21-16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38.41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7228 3664 1272 0,'-17'-5'-3'0,"0"0"4"0,1 2 10 16,4-3-4-16,-4 4 0 0,1-1 5 15,1 0 10-15,3 1 17 0,-1-1 18 0,7 0 14 16,-5 0 6-16,7 1-4 0,-1 1-1 16,2-2-9-16,2 3-6 0,2-6-6 0,5 1-6 15,6-2-6-15,7-2-9 0,1 3-3 16,9-6-7-16,-1 0-17 0,3 3-22 0,-1-1-12 15,1 0-20-15,1 1-19 0,-3-3-24 16,4 3-22-16,-2-1-21 0,-1 0-21 0,1-3-311 16,-1 2 25-16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38.74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8213 3107 1194 0,'0'-5'-58'0,"0"3"30"16,0 2 9-16,0-5 14 0,0 5-8 0,-2-6 12 16,2 6 5-16,-2-3-2 0,-4 1-2 15,6 2 1-15,0 0-5 0,0 0 7 16,-19 5 1-16,9 0-10 0,-1 3 10 15,-4 7 2-15,-6 6-2 0,0 4 2 0,3 4-2 16,-6 9 2-16,-1 2 2 0,6 1 12 16,4-6-6-16,1 3 8 0,3-2-1 0,4 3-2 15,1-4 5-15,3 3 1 0,1-7-6 16,6-6-3-16,1 10-2 0,2-4 2 0,5-1-5 16,3-5-4-16,8-3-17 0,-2-3-25 15,5-4-28-15,1-7-13 0,0-2-26 0,0-3-48 16,14-4-158-16,-3-7 176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39.7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8888 3074 815 0,'1'-11'-12'0,"-2"0"0"0,1 3 7 0,0 1 4 15,0-1 6-15,-2 2-6 0,-1 2 11 16,1-1 11-16,-2 2 0 0,2-1-1 0,1 1 1 16,1 3-3-16,-10-2-1 0,10 2-4 15,-12 4 4-15,3 1-9 0,-2 1 8 16,-3 4 4-16,-1 5-5 0,-8 7 8 16,2 3-1-16,3 3 5 0,-2 1 4 0,5 2 0 15,0 4 4-15,0-1 1 0,1 0 5 16,5 0 3-16,3 0-4 0,4-5 2 0,1-3 4 15,1 0-2-15,3 7-5 0,3-1-6 16,5-1 6-16,-1-8-10 0,3 0 3 0,6-1-5 16,2-4-5-16,-2-5-7 0,2-3 1 15,0-4-4-15,2-3-9 0,-2-1-11 0,2-2-2 16,1-3-5-16,10-7-2 0,-1-2 5 16,-3-6-2-16,1-2-7 0,-5-3 6 0,5-8-6 15,-2-3 0-15,-8 7 3 16,0-4 2-16,1-7 5 0,-4 9 3 0,-2 0 5 15,-2 0 5-15,-1-2 2 0,1 5 1 16,-5 2 0-16,1 6 11 0,-7 2-2 0,4 0-6 16,-2 3 0-16,-1 3 6 0,0-1-11 15,-3 4-3-15,1 0-2 0,0 2 0 0,-2 4-1 16,0 1 5-16,0 0-6 0,2 13 6 16,0-1-7-16,1 4 8 0,0 6-7 0,3-1-8 15,-1 3 7-15,7 6-5 0,0 0-5 16,-1-1-3-16,3-2 7 0,-3-6 0 15,0-6 3-15,1 1-6 0,-3-5 7 0,2-3-1 16,3-2-3-16,-3-1 1 0,3-3 1 16,1-4 0-16,0-3 7 0,4-5-5 15,4-5 1-15,-2-8 8 0,-1-1-7 0,2-4 4 16,-3 2 1-16,1-5 5 0,-4 3 2 16,-1 0 12-16,1 3 11 0,-7 6 3 0,-2 3 10 15,2 3 2-15,-6 4-3 0,3-2-1 16,-3 5-15-16,-1 4-1 0,2-3-4 0,0 5-1 15,-4 0-4-15,0 0 1 0,15 9-1 16,-9 1-2-16,5 4 0 0,3 2 0 0,1-2 0 16,2 9-2-16,5-1 0 0,-4 0-6 15,1-4-2-15,-2-3-2 0,1-1-1 16,-4-3 1-16,6 0-4 0,-1-2 3 16,-2-4 0-16,0-2-4 0,4-4 2 0,-2-3-2 15,4-1 4-15,4-11-1 0,-3 2-11 16,1-9 1-16,-2 1-6 0,-4-5-1 15,-2 3-3-15,-3-4-3 0,-9 6 3 0,-1 1-1 16,-2 4 9-16,-4-2-6 0,-3 1-1 16,-11-7 7-16,-1 3-3 0,1 7 3 0,0 2-1 15,0 2 7-15,3 4-5 0,-1 0 4 16,3 1-4-16,4 1-2 0,-1 1 3 0,2 2 0 16,0 1 1-16,6 1 5 0,0 0 1 15,0 0 3-15,0 0-2 0,22-3-2 0,-7 2 1 16,4 1-3-16,10-3 6 0,8-5 0 15,1 3-4-15,2 0-2 0,3-2 3 16,-4 1 4-16,1 0-5 0,-3-1 3 16,-3 1 3-16,-5 1-6 0,-9 2 5 0,-1 1-5 15,-6 1 5-15,-1 2-2 0,-1-1 12 16,-1 4 6-16,-2 3 9 0,1 3-4 0,-1 2 3 16,-3 2-2-16,4 2-3 0,-4 4-3 15,1 1 6-15,-3-1-9 0,5 13 2 0,-4-10-1 16,6 8 0-16,-7-7-15 0,6-3-18 15,-3-3-24-15,2 3-46 0,3-5-40 0,1 2-63 16,1-5-260-16,0-6 40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29.90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15643 4670 182 0,'2'-11'-6'15,"0"-3"3"-15,2 3-1 0,-2 0-1 0,-1-1 3 16,1 2 0-16,0-1-3 0,-2 0 1 16,3-1-1-16,-1 1-3 0,0-2 9 0,-1 4-1 15,1-3 1-15,0 1 11 0,2 1 5 16,-2 0-2-16,0 1 10 0,-1-1-4 0,1-1 2 16,0 1-2-16,4-2 7 0,-5 2-5 15,2-2 1-15,-1-1 0 0,2 4 5 0,-1-4-11 16,1 1 8-16,-2 1 3 15,2 0-6-15,-1 1 13 0,-1 0-1 0,2 3 5 16,-1 0 5-16,-1-4 12 0,-1 4 2 16,-1 3-7-16,0-2-12 0,2 4-2 0,-2-3 8 15,0 5-12-15,0-6-5 0,0 6-3 16,2-6-9-16,-2 6 5 0,0 0-8 0,0 0 6 16,0 0 0-16,-4 18-3 0,3-3-3 15,-4 2 6-15,-1 8-2 0,1 15 8 0,-1 4-4 16,3 15 1-16,-8 3 3 0,6 5 0 15,-2 1 11-15,1 10 4 0,-1 25 2 0,0 3 5 16,3 2 1-16,4 7-5 0,-1 2-1 16,-1 1-6-16,4 2 5 0,-1 0-3 15,1 1-2-15,3 0-2 0,-1 0-2 16,3 2-3-16,0-6 0 0,4-1-2 0,0-2 0 16,2-3-1-16,0 0 5 0,0-5-4 15,-2-2 2-15,3-2 0 0,-3-7-1 0,0 1-2 16,-4-22-4-16,0 2 0 0,1-7 0 15,0 0-4-15,-2-2-3 0,-1-4 0 0,-1-2 1 16,-2-4 0-16,-1 0 3 0,1-10 0 16,-2-1 1-16,0-3 2 0,0 0 2 0,0-4 9 15,0 1-1-15,0-5 4 0,0-3-4 16,0-3 1-16,2-4-1 0,0 3 5 16,0 0-3-16,1-3-6 0,-1 1-1 15,-1-1 4-15,1-3 7 0,2 3-2 0,0-7 0 16,-3 1-9-16,1 4 5 0,2-4-5 15,0-2-3-15,-1 0-4 0,2 1 1 0,1 0 2 16,-3 3-8-16,5-3 3 0,-3 3-4 16,4 0 1-16,-2 1 1 0,0-1-4 0,2 4 2 15,4 2-4-15,-4-4-3 0,-4-4-2 16,3 0 2-16,-2-5-2 0,0 3 3 0,-1-4-5 16,1-1 1-16,-3 1 5 0,1-3-6 15,1-4 0-15,-1 1 1 0,-3 1-3 0,-1-2-3 16,2 0 4-16,-2-6 1 15,0 9-3-15,0-9 4 0,-2 8 3 0,2-8-8 16,-14 6-4-16,2-3 5 0,-8-2 0 16,-7 4 2-16,-11 0-3 0,-7 0-3 0,-16 3 2 15,0 0 1-15,-10 0-3 0,-3-1 3 16,-6 3 3-16,-23 2-2 0,3 0-1 0,-9 4 0 16,2 0 4-16,-4 0-3 0,9 4 0 15,1-7-3-15,0 4 2 0,4 0-1 0,17-3 2 16,-20 1-1-16,25-2 1 0,-4-2 0 15,3 2 0-15,2-1 0 0,-4-4 0 0,1 4-3 16,3-2 3-16,2-1-1 0,3-1 0 16,4-1 0-16,4 0-2 0,5 1-4 15,8-4 6-15,5 3 0 0,-4-2 2 16,2-1-2-16,3 2-1 0,0-1 2 0,4 2-1 16,1 0 3-16,1-2-3 0,2 1 1 15,0 0-1-15,5-1-1 0,2-3 0 0,2 4-2 16,-2-5 2-16,-2 2 2 0,2-1-1 15,1 0 0-15,-3-2-1 0,2 2 1 0,-2-2 0 16,3 0 0-16,-5 0 3 0,4 0-3 16,-5 1-3-16,3-1 3 0,-3 0-2 0,-8 0 2 15,-1 2-2-15,-2-1 4 0,5 2-6 16,-1 0 2-16,-4-2 0 0,3 3 0 0,-7-1 5 16,3 2-5-16,1-1-3 15,-2-1 2-15,7 2 0 0,-1 0 1 0,-4-1 0 16,5-2 1-16,0-1-4 0,6 3-1 15,3-2 6-15,-8 3-5 0,-6-2 5 0,3 2 0 16,-1 1-2-16,-4 0 3 0,4 1-3 16,-3 0 0-16,2-2-1 0,0 2 2 0,3 0 3 15,-4-3-3-15,5 2-3 0,0-2 4 16,0 3-4-16,5-4 3 0,7-1-1 0,0 1 5 16,1-1-3-16,0 2-3 0,2-2 3 15,2 2 1-15,-4-2-4 0,2 1 1 0,-2 0-1 16,0 2 0-16,7-2 4 0,-9 2-3 15,2 0 3-15,-9 0-1 0,5 0 3 16,4 0-5-16,0 0 4 0,0 1-2 0,-10-1 3 16,0 1-3-16,8 0-1 0,2-1-1 15,0-2 3-15,0 1-4 0,2-3-1 0,2 3 4 16,-4-2-1-16,2-1 0 0,0 1 0 16,1-2 1-16,-1 0 1 0,-4 3 0 0,0-6-1 15,2 6 1-15,-3-2-4 0,0-1 2 16,-1 1 1-16,3 2-1 0,-5-1-2 0,4-1 3 15,-1 2-3-15,-1-1 1 0,2-1 3 16,1-1-1-16,-1 2 2 0,-1-2-5 0,7 0 1 16,0-2 3-16,-3 2-7 15,0-3 7-15,-1-1-3 0,2 1 0 0,4 0 0 16,2-1 3-16,-2-1 0 0,2 3-5 16,2-3 2-16,0 2 3 0,-3-2-2 0,5 3-2 15,-1-2 0-15,3 1 1 0,-1-1 0 16,-2 1 1-16,3 1 1 0,-2-1 0 0,2 1 0 15,0 0 1-15,1 1-2 0,1-3 5 16,-2 1-2-16,3 1-2 0,0-2-1 0,1-1 0 16,1 2 0-16,0-2 1 0,0 0 4 15,3-1-7-15,-3 0 4 0,2-1-4 0,1 0 1 16,-3 1 2-16,1-2-2 0,4 3 0 16,-3-4 1-16,2 3 1 0,0-3 4 15,0 1-5-15,0-3 0 0,1-1 1 16,-1 0 3-16,0-1-4 0,0-6-3 0,2 0 3 15,-2-2-2-15,0-2 0 0,2-5 3 16,2 1-2-16,-4-11 1 0,4 1 0 0,-4 2-2 16,2 4-1-16,-1 3 0 0,1 1 3 15,0-9 1-15,-7 0-3 0,7 4 7 0,-2-4-8 16,0-3 2-16,2 0 0 0,0 0 2 16,-1 1-2-16,1-2-4 0,0 2-10 0,1 1-9 15,1-1-14-15,0 3-12 0,0-3-15 16,-2-1-20-16,5 2-25 0,-5 1-23 15,0-5-34-15,1 1-37 0,-1-4-68 16,2 1-397-16,-2 1-165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2.4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23741 13868 1012 0,'0'-12'-6'0,"0"2"7"16,0 0 6-16,-2 1 11 0,2 0 10 15,-2 2 10-15,2 1 4 0,0 0-1 0,-2 1-7 16,0 0-5-16,2 2 1 0,0 3-9 16,0 0 4-16,0 0-8 0,0 0 3 0,-6 20-2 15,4-3 0-15,2 4 3 0,-2 13-6 16,-2 7 5-16,2 1 6 0,2 0-5 0,2 1 12 16,2 2-11-16,0 0 6 0,0-3-4 15,7 12-4-15,0-3-6 0,3-1 5 0,1-4-3 16,1-3-6-16,-3-7-8 0,3-5-16 15,-2-2-21-15,4-6-25 0,-2 0-23 16,4-4-20-16,-4-4-39 0,6-4-282 16,-7-6 65-16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0.01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11268 2908 1404 0,'-2'-6'55'15,"2"6"-14"-15,-14-1-21 0,3 4-17 0,-6 3-8 16,-11 7 0-16,1 2 2 0,2 1 9 16,0 5-2-16,2-2-4 0,5 4 4 0,4 2-5 15,7-3 4-15,-1 0 3 0,6 0-7 16,1 1 6-16,1-3-4 0,1-2-1 16,9 1 0-16,1-5-7 0,1 3-12 15,2-8-14-15,6 1-5 0,-2-7-9 0,5-3-3 16,2-3-18-16,8-7-5 0,-3-5-17 15,-3-6-21-15,-2-4-40 0,-5-3-138 0,-2 2 192 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0.18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11354 2987 811 0,'-8'-18'45'0,"-1"-3"25"0,-3 8 7 15,2 1 11-15,1 0 0 0,2 2-5 16,-1 1-2-16,0 0-10 0,2 3-9 0,1 0-8 16,1 2-5-16,2 0-4 0,0 1-7 15,2 3-3-15,0 0-3 0,0 0 0 0,0 0-3 16,13 11-2-16,-7-4-11 15,6 4-12-15,-3 1-14 0,4 0-12 0,3 3-11 16,-1-1-17-16,4 5-8 0,2 2-16 16,-4-7-19-16,0 1-21 0,-4 0-23 0,5-4-72 15,0-2-144-15,0 2 133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0.7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12101 2796 1211 0,'7'-14'106'0,"-2"1"-9"16,-3 2-15-16,0 3-11 0,-4 2-15 0,2 0-12 15,-2 3-2-15,-5 1-10 0,7 2-2 16,-15 4-5-16,7 3-2 0,-5 2-2 16,6 7 5-16,-4 3-5 0,6 3-4 0,1 2 0 15,2 2-3-15,4 2 1 0,7 5-10 16,2 2 3-16,3-3-6 0,0-3 6 0,7-1-2 15,2-4-1-15,2-5 3 0,0-5-9 16,0-8-6-16,0-1 3 0,-2-8 1 0,2 1-2 16,11-6-6-16,0-4 0 0,-1-3-1 15,4-8 4-15,-2-3-1 0,-1-3 0 0,-3 0 5 16,-8 5 2-16,-5-4 6 16,1 3 6-16,-3-1 5 0,-3 1 3 0,-5 4 4 15,-3 4-2-15,-1 3 6 0,-1 2 0 16,1 2 0-16,-3 1-5 0,0 2-11 0,-1 4 0 15,0 2 2-15,-2 1-2 0,0 0-5 16,4 20 5-16,-3-2 0 0,-1 10 3 0,2 11 4 16,0 10 0-16,0 16 1 0,4 4 4 15,-3 6 4-15,6 2-4 0,-8 2-1 0,3 0 0 16,-2-1-4-16,-4 3 1 0,-5-9-3 16,-2 0-3-16,-7-8-5 0,-5-3-5 0,-6-6-5 15,-6-9-5-15,-3-10-9 0,-2-6 3 16,-4-10-7-16,10-8 2 0,-1-7-4 15,6-6 4-15,4-5 2 0,-10-5 0 16,10-7 3-16,4-4 4 0,8-3-1 0,5-2 11 16,6 1-4-16,6-13 5 0,8-7-1 15,9-2-1-15,4 2-2 0,7-2-2 0,18-11-3 16,5 5-16-16,3-1-18 0,1 1-17 16,3 3-34-16,-13 14-36 0,-1-5-39 0,1 4-98 15,-7 2-216-15,-4 0 13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1.79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6432 5711 1282 0,'-9'-2'-39'0,"0"-6"5"0,2 3 3 16,0 0-5-16,1-2 14 0,0 4 10 16,0-6 14-16,1 2 21 0,-1-2 11 15,1 1 14-15,-2-2 9 0,3 1 4 0,2-2 5 16,-3 3 4-16,3-2 0 0,2 1-3 15,-2-1-5-15,4-2 0 0,2 2-3 0,3-4 0 16,3 0-1-16,1-1-2 0,13-6-1 16,0 3-3-16,0-2-4 0,7 5 0 0,1 1-8 15,0 2 0-15,2 5-4 0,-4 1 3 16,-4 2-9-16,1 4-6 0,0 4-6 0,9 4-1 16,-2 6 1-16,-1 5-3 0,-2 1-3 15,-4 11-4-15,-3-2-3 0,-3 11 0 16,-10-4-4-16,-1 2-3 0,-4 2-1 0,-5-1 0 15,-6 1-3-15,-3 10 2 0,-5-2 0 16,-7 0 1-16,0-1 0 0,-3-3-4 0,0-4 1 16,1-10 3-16,2-2-3 0,3-4 4 15,2 0-1-15,1-7-1 0,1-3 5 0,8-4 1 16,-1-1-3-16,1-2 1 0,2-2 2 16,1 0-1-16,5-2 2 0,-1 1-3 0,5-2 2 15,4-2 0-15,8-2-2 0,3-1 3 16,14-3 1-16,5-1-1 0,-1-1-13 0,1-1-21 15,4 0-33-15,7-3-31 0,-11 5-39 16,-1-4-44-16,13-3-72 0,-6-1-320 0,-8 0-70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2.13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7322 5073 1544 0,'-16'-22'13'0,"-1"-1"1"16,3-7-4-16,2 5-1 0,-2-1 4 16,4 3-1-16,5 6 4 0,-1 2 4 0,5 2-6 15,-3 1 1-15,1 4-1 0,3 2 1 16,0-2-9-16,3 5 0 0,2-1 1 0,1 4 4 15,3 0-1-15,11 10 5 0,6 6 4 16,9 13 3-16,-1 6 5 0,4 6 1 0,10 19 8 16,-3 5 7-16,3 7 5 0,-5 5 3 15,5 9-3-15,-4-1-3 0,0 1-7 0,1-2 2 16,-5-3-4-16,-6 0-5 0,1-3-8 16,-16-17-8-16,-10 1-5 0,-2-5-7 0,-11 2-4 15,-6-8-8-15,-9 1-13 0,-8-9-21 16,-3 0-31-16,-11-9-30 0,-4-3-39 15,-1-6-69-15,-5-3-373 0,-4-4-85 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3.91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9069 4840 1426 0,'-5'-2'-107'0,"5"2"19"16,0 0 10-16,0 0 18 0,0 0 9 16,0 0 6-16,0 0 6 0,0 0 12 0,0 0 4 15,-4-3 1-15,4 3 6 0,0 0 9 16,0 0 7-16,0 0 9 0,0 0 3 0,-2-5 5 15,2 5 8-15,0 0 2 0,-1-3-3 16,1 3-8-16,0 0 2 0,0 0-1 16,0 0 6-16,0 0-9 0,0 0 2 15,0 0-2-15,0 0 8 0,0 13 19 0,1 0 4 16,3 6 17-16,3 13 7 0,2 5 6 16,4 20-1-16,2 4 2 0,2 2-6 0,-1-1-2 15,0 1-8-15,2 0-2 0,-1 0-5 16,-2-2-4-16,-2-3-8 0,3-5-7 0,-5-3-3 15,-2-13-11-15,1 1-27 0,-4-4-34 16,1-3-30-16,-3-7-50 0,-4-5-34 0,5-7-93 16,-5-2-228-16,0-3 16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4.2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9980 4653 1278 0,'2'-5'-19'16,"0"2"15"-16,2 0-2 0,-4 3-3 16,0 0 9-16,3 10 13 0,-3-1 20 0,0 8 15 15,2 2 9-15,-2 6 5 0,5 14 9 16,-1 4 3-16,1 12 6 0,3 2-5 15,-1 3-11-15,1-2-1 0,1-1-10 16,3 0-5-16,-4 1 0 0,1-5-7 0,0-2 2 16,-3-10-16-16,2-1-17 0,-2-4-24 15,-3-2-19-15,1-7-20 0,-2-6-26 0,0-2-25 16,-2-7-21-16,-2-2-13 0,-2-3-45 16,2-4-301-16,-3-2 11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4.45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9530 5320 1302 0,'-16'6'16'0,"5"-4"12"0,2 1 4 16,0 0 2-16,6-1-14 0,-5-2-7 16,8 0 1-16,-5 0-3 0,5 0 3 15,0 0-3-15,0 0-3 0,-1 5 2 0,1-5 3 16,0 0-10-16,15 4 6 0,-5-3-1 15,3-1 0-15,0 0 1 0,7-1-9 0,-2-3 6 16,7 2-2-16,9-6-11 0,4 0-10 16,3-4 1-16,-1 1-21 0,10-5-15 0,-7 1-19 15,-2 1-14-15,4-5-16 0,0 0-4 16,1 0-12-16,-12 2-212 0,1 2 157 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5.3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10422 4973 872 0,'10'-2'-4'0,"-2"0"4"16,-5 0 4-16,1 1 5 0,-4 1 3 16,0 0 7-16,0 0 4 0,-2 10 7 0,-3-2 4 15,-3 5 7-15,0 1 1 0,-1 6-2 16,-4 8 1-16,1-1 1 0,2 4 6 0,9-3 1 16,-3-1-2-16,2-1-5 0,8 11 5 15,1-5-2-15,0 1-4 0,7-2-4 0,-1-3-3 16,7-3 2-16,-1 1-5 15,3-8-7-15,1 2 1 0,0-11-6 0,0 0 5 16,0-5-8-16,0-4-9 0,-2-4-15 16,9-6-18-16,1-4 0 0,-6-3-13 0,-1-4-1 15,-5-4-3-15,-4-8-1 0,-3-2-1 16,-6-2 2-16,-8-2 2 0,-4 1-1 0,1 0 2 16,-13-5 7-16,0 9 17 0,0 3 11 15,-5 3 13-15,-2 5 9 0,-2 1 6 0,1 3-8 16,0 2 9-16,-3 4-8 15,6 5-2-15,3 4-4 0,6 1 15 0,0 3-8 0,3 2-5 16,1-1-1-16,3 3-3 16,2 1 7-16,2 3-5 0,5-2 8 0,-1 2-8 15,6 1-4-15,2 0 8 0,6 3-6 16,2-2-6-16,3-1 0 0,10 1-6 0,-6-4-5 16,-1-2-9-16,2-1-3 0,2-1-2 15,0-6 7-15,-3 3-4 0,-1-3 1 0,0-2 7 16,-2-1-2-16,-2-2 11 0,0 2 9 15,-4 1 22-15,-1-1-2 0,-1 2 13 0,-3 0 8 16,-3 3 0-16,1-2-7 0,-3 1-6 16,-3 1-6-16,-2 2-8 0,0 0 4 0,12 10 0 15,-10-1-2-15,0 3 2 0,3 4 7 16,1 4-4-16,3 9 2 0,3 2 2 16,1 1-1-16,1-5-3 0,3 3-3 15,-2-3 0-15,2-3-6 0,2-1 6 0,5-3-6 16,-8-6 2-16,0-4-3 0,0-3-2 15,0-1-3-15,-1-6-5 0,3 0-7 0,-2-6-2 16,4-4-2-16,5-4 0 0,-7-1-4 16,1-3 4-16,1-7-2 0,-4 2 4 0,-4 4-2 15,-2 5 9-15,-5-3-1 0,3 3 8 16,-5 3 6-16,4 1 3 0,-4 0-2 0,-1 3-3 16,2 1-9-16,0 1 2 0,-1 0-5 15,1 4 4-15,-4 1 2 0,14 6 1 16,-3-1 0-16,3 2-3 0,2 7 0 15,2-4 1-15,4 9 0 0,3-2 0 0,-4-5-3 16,1-2 3-16,-4 1-3 0,2-3 1 16,-4 1-3-16,4-3 1 0,-6-3-2 0,4-1-3 15,-1-4-6-15,-4-1-12 0,5-8-5 16,-5 0-5-16,-4-2-8 0,-1-5-9 0,-4 2 3 16,-2-2 0-16,-4 0 1 0,-2-1 7 15,-6-2 12-15,1 3 10 0,2-2 13 0,-5 4 9 16,2-2 11-16,1 5 9 0,1 1 12 15,0 1 8-15,3 3-4 0,1-1 0 0,2 2-4 16,1 0-5-16,-1 1-9 16,4 4-12-16,-1-3-15 0,3 2-21 0,5-1-17 15,3 2-26-15,1 0-30 0,3-1-28 16,2 1-38-16,4 0-50 0,-4 0-369 0,3-1-78 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5.63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12641 4504 1685 0,'5'-6'21'0,"-5"0"-1"15,0 0 4-15,1 2 5 0,-1-1 5 0,2 1 0 16,-2 1-6-16,2-1-5 0,-2 4-5 16,0 0-1-16,0 0-2 0,0 0 13 15,6 18 12-15,-3 2 2 0,1 16 2 0,3 2-8 16,0 3 2-16,2 12-3 0,2 1-4 16,1-2-4-16,1 2-9 0,3-2-12 0,-3-1-15 15,-2-13-18-15,-3 0-22 0,1-3-26 16,-5-9-38-16,-2-2-27 0,2-7-43 15,-2-5-98-15,-2-3-201 0,-2-4 12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2.77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23565 14194 1063 0,'-11'-3'-44'0,"1"3"21"0,1-1 12 16,-1 1 23-16,5-1 12 0,-2-1 12 0,2 0 16 15,5 2 3-15,-8-2 7 0,8 2-1 16,-7-3-1-16,7 3-5 0,-6-2 5 0,6 2-4 16,0 0 3-16,-1-1 0 0,1 1-5 15,0 0-9-15,0 0-4 0,20-4-2 0,-6 3-6 16,1 1-2-16,4-2-6 0,1 0 3 16,9 2-7-16,-2 2-4 0,1-2-3 15,5-2-13-15,7 0-8 0,0 1-15 16,0 0-18-16,-1-2-18 0,4 1-19 0,-13-1-35 15,1 1-31-15,-4 0-56 0,1 1-253 16,-4-4 41-16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6.1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12563 4976 1421 0,'-11'-5'126'0,"1"-2"-1"0,5 2-8 15,-3-1-21-15,4 1-4 0,3-1-9 16,1 0-10-16,1 1-7 0,3-2-6 0,4-1-11 15,3-2 1-15,6-4-5 0,10-2-10 16,3 3-3-16,5-2-3 0,-1 2-7 16,0 1-15-16,0 3-3 0,-1-1-4 15,-9 4-6-15,0 0 0 0,-10 3 4 0,2-2-6 16,-3 3 2-16,-1-2-5 0,-3 4-2 16,-1-1 1-16,0 2 2 0,-1 3-3 0,1-1 7 15,-3 4 1-15,1 2-1 0,2 1 3 16,0 2 1-16,-1 0 1 0,2 4 9 0,3 0-8 15,-1 2 0-15,9 4 4 0,-2-1 2 16,3-1 0-16,2 1 2 0,-1-9 0 0,4 2-5 16,-5-4-13-16,0-4-11 0,1 0-10 15,-1-6-16-15,3 0-2 0,1-6-6 0,-3 2-1 16,6-12 1-16,-1 1 0 16,-4-6-13-16,-2-3-11 0,-8-3-1 0,-2-3-4 15,-8-4 2-15,-3 7 21 0,-10-6 5 16,-1 1 3-16,-3 2 24 0,-2 3 23 0,-8 3 15 15,5 2 14-15,-5 3 4 0,-1 2 5 16,6 6 5-16,0 3-1 0,2 2-3 0,0 1-5 16,3 5-2-16,3 0 1 0,-3 5-3 15,5-1-3-15,0 1-2 0,2 4-9 0,5 0-18 16,2 1-10-16,2 3-14 0,7-2-21 16,2 3-32-16,3 0-31 0,2-1-31 0,9 1-98 15,0-5-142-15,0-5 102 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7.4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14249 4439 1071 0,'6'-4'69'15,"-1"3"7"-15,-5-1-12 0,0 2-10 16,4-3-7-16,-4 3-3 0,0 0-5 0,0 0-3 15,0 0-8-15,-13 10 1 16,9-3 1-16,-2 1-7 0,0 4 2 0,3 4 1 16,-3 1-7-16,3 6 0 0,-1 0-3 15,2 1 3-15,-3 10-1 0,5-3-1 0,3-6-5 16,5 5-3-16,-1 1-7 0,4-2 0 16,5-1-7-16,-3-9-2 0,4 1-7 0,-2-2-5 15,1-7-5-15,3-2 4 0,1-2-2 16,-2-2 9-16,2-5-2 0,3 0-8 0,0-3 7 15,12-6 8-15,-5-3 1 0,-1-3 10 16,-1-3 8-16,-3 0-3 0,-1-3 2 0,-1 0 6 16,1 1 7-16,-10 1 3 0,2-2 0 15,-3 2 10-15,-1 8-7 0,-5 0 2 16,1 2 1-16,-5 2-4 0,4-1-8 16,-2 1-5-16,-1 6-9 0,0-1 1 0,-4 2 0 15,7 7-3-15,2 0 2 0,-6 3 0 16,5 4-10-16,1 1-7 0,3 2 0 0,-3 1-2 15,4 0-2-15,5 4-6 0,0-1-1 16,1-4-3-16,5-1-9 0,-6-5-3 0,1-2-10 16,1-2-2-16,-4-3-2 0,6-3-1 15,-6-2-11-15,7-4-8 0,-3-4 3 0,3-6 2 16,-5-3-3-16,-7-1-2 0,0-10 0 16,-8-5 1-16,-3 3 0 0,-3-7 3 0,-8 4 4 15,-9 0 19-15,-5-4 5 0,-5 1 17 16,-3 8 13-16,7 6 19 0,-3 2 11 15,4 4 12-15,1 0-3 0,5 5 5 16,1 4-11-16,3 4-1 0,2 2 13 0,3 1-10 16,1 2 4-16,3 3 4 0,-2 0 2 15,6 6-6-15,2 0 2 0,2 5 2 0,8 2-3 16,5 6-5-16,4 2-1 0,3-1 2 16,0-2-4-16,3 1-5 0,3-5 7 0,-1-2-10 15,4-2 6-15,-3-4-13 0,-1-1 6 16,-5-5 0-16,5-4 0 0,2-3-11 0,7-3 8 15,-1-4-6-15,-3-5 11 16,2-1-4-16,-3-5-2 0,3-6-5 0,-2-3 6 16,-3-1-3-16,0-4 1 0,-4-2-7 15,-7-4 0-15,2-3 1 0,-8 7-1 0,2-8-5 16,-4 5-5-16,-3 0-1 0,-3 1-4 16,-3-3 1-16,-1 2 0 0,0 2 0 0,-3 2-4 15,-3 0-1-15,1 3 19 0,-1 9-13 16,3 7-5-16,-4 3 6 0,5 2-1 0,-3 4-5 15,-1 3 0-15,1 3 3 0,-4 2 2 16,0 7 7-16,-4 5-3 0,-5 9 8 0,0 8-9 16,0 13 8-16,-1 4-10 0,4 5 3 15,-2 3 7-15,0 1-2 0,10 4 0 16,-3-3 7-16,4 2-3 0,10-1 0 16,-1 0 7-16,6-6-1 0,4 1-7 0,1-4-1 15,6-4 0-15,-3-11 0 0,6-4-7 16,-2-6 7-16,4-2-7 0,-2-5-2 0,-1-5-7 15,1-7 8-15,4-2-2 0,2-4 8 16,7-8 1-16,1-4-13 0,4-9 7 0,2-7-6 16,-5-4 17-16,1-7-9 0,-3-4 5 15,-2-4-1-15,-3-1 14 0,-2-3-8 0,-7-2 16 16,1 2 6-16,-6 1 10 0,-2 2 4 16,-8 9 15-16,4 1-1 0,-8 3 0 0,-1-1 0 15,-2 9 3-15,0 5-8 0,-2 4-3 16,1 2-5-16,-1 2-6 0,0 2-3 15,-2 3-6-15,-1 2-4 0,0 5-10 16,-2 2-3-16,-3 4-2 0,-2 4-6 0,-2 5 6 16,-8 10-6-16,2 4-2 0,-5 13-2 15,4 4 2-15,-1 3-1 0,6 3 1 0,-2 0-3 16,5 1 8-16,1 1 1 0,5-8-7 16,3 1 5-16,2 0-3 0,6-3 6 0,2 2 0 15,2-4-5-15,3-2 1 0,4-5-1 16,2-3 0-16,5-2-1 0,0-5-4 0,5-6 2 15,-1-3 4-15,1-4-3 16,2-3 0-16,0-5 1 0,8-5-1 0,1-3-3 16,1-4 2-16,6-8 1 0,-1-4 2 15,0-4-4-15,-6-3 2 0,-6-1-1 0,1-2-4 16,-7-2 3-16,-6 7-5 0,-5-5 8 16,-3 3 2-16,-7 6 1 0,1 3 2 0,-6 3-1 15,0 2 4-15,-4 0-3 0,4 4 5 16,-4 4 0-16,-1 2-2 0,-4 1-5 0,4 6 4 15,-2 2 2-15,-7 6 3 0,-1 4 5 16,-3 12 1-16,4 1-7 0,1 4 3 0,2 2-2 16,4 2-5-16,3 3-11 0,3-8-10 15,1-2-20-15,3 9-19 0,5-3-27 16,-3-6-42-16,5-6-37 0,7 4-90 16,2-6-226-16,3-5 18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7.71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17066 4274 1449 0,'0'-13'63'15,"-2"5"-8"-15,-2-3-3 0,-3 5-8 16,-1 4-5-16,-3-3-6 0,0 5-3 0,-3 3 0 16,-3 3-4-16,0 2 0 0,-8 12 9 15,4 2-4-15,4 4 7 0,2 2-2 0,1 3 7 16,9 5-6-16,-3-1 0 15,8-6-8-15,0 9 1 0,8-4 0 0,1-1-3 16,3-1-1-16,-1-1-9 0,6-5-11 16,4-5-14-16,0-2-17 0,0-6-20 0,1-5-27 15,3-4-13-15,2-2-26 0,9-7-23 16,0-9-29-16,7-10-49 0,-2-7-269 0,2-10 12 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7.9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17750 3815 1267 0,'0'-8'11'15,"0"2"13"-15,0 1-4 0,0 1-3 16,0 4-2-16,0-4 3 0,0 4-6 0,0 0-7 16,0 0 8-16,-8 13 5 0,5-2 13 15,-3 4-2-15,2 9 1 0,1 9 3 0,-4 4 2 16,5 8-8-16,0 12 4 0,4 1-2 15,4-2-6-15,0 2-1 0,2-2-19 0,-1-5-23 16,2-1-15-16,2-11-17 0,-2-2-18 16,-4-5-16-16,4-8-28 0,-4-5-54 0,3-6-230 15,-5-4 92-15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8.08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17679 4352 1341 0,'-7'-6'149'0,"2"2"5"0,1 1-9 0,4 2-10 16,0 1-14-16,0-7-16 0,0 7-19 16,7-5-13-16,1 2-12 0,3 1-17 0,4 2-23 15,-2-2-30-15,10 0-36 0,-3 1-39 16,7-1-42-16,-2-1-37 0,0 2-39 0,2-2-413 16,-2-1-112-16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49.6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13039 5891 1642 0,'-2'7'-34'15,"2"-3"10"-15,-2 1-1 0,1 4 6 0,-1 3 5 16,-2 5 14-16,4 5 10 0,0 3 10 16,2 13 6-16,-2-2 10 0,0 4 10 0,4-1 1 15,-3 1 4-15,5 0-6 0,2-2-5 0,2 0-6 16,-7-3-3-16,3 1 0 16,2-4 1-16,-2-8-7 0,-3-5 0 0,-1-2-7 0,0-5-4 15,-2-2-4-15,0-1-4 0,4-2-6 16,-4-6-14-16,0-1-15 0,0 0-9 15,0 0-9-15,-4-22 1 0,4 7 6 16,0-6 13-16,6-13 1 0,-5-2 0 0,8-4-2 16,0-7 6-16,0 7 2 0,7-8 10 15,-3 14 14-15,0-1 14 0,1 4 8 0,-1 0 12 16,0 6 0-16,0 1 2 0,-1 5 4 16,-1 6-4-16,-1 0-6 0,-2 5-9 0,-1 1 0 15,3 3 0-15,-3 3-4 0,3 1-1 16,1 4-3-16,2 4 1 0,5 6 1 0,3 4-5 15,-1 6-3-15,2 2 3 0,-3 0-5 16,3-1 2-16,-1 1-1 0,2 1-2 0,2-4 3 16,-1 3-3-16,0-3 3 0,-1-1-2 15,2-2 1-15,1-3-2 0,0-2 2 16,-3-4-2-16,8-3 1 0,-4-1-3 0,-4-4 2 16,-3-3-2-16,5-3-4 0,9-5-1 15,-2-3 2-15,4-3-3 0,-6-5 1 0,6-7 2 16,-4-7-7-16,-1-2 0 0,-9-2-3 15,1-1 2-15,-9 6-6 0,-5-1 4 0,0 0 2 16,-3 2 8-16,-3 6-2 0,-3 4 7 16,-3 2-3-16,-1 1 1 0,1 2-3 0,-3 1 3 15,-1 4-3-15,-3 1-3 16,-2 4 5-16,1 1-1 0,-1 5 1 0,-1 5 6 16,-6 4 1-16,2 3-2 0,0 11 7 15,0 4-2-15,3 4 6 0,5 1-6 0,4 3-1 16,1 3 3-16,8-2-2 0,1-2 0 15,8 2-2-15,1-4 1 0,4-2 1 0,4-1-3 16,4-4-4-16,-1-2-5 0,10-6-8 16,-3-3-5-16,0-3-4 0,2-5-6 0,-1-5-2 15,-6-1 1-15,9-7-5 0,0-1 1 16,1-6-2-16,-8-4 0 0,2-5 3 0,6-4 0 16,-11 5 4-16,-3-4 8 0,0 3 8 15,-6 1 15-15,-2 3 10 0,-6 6 17 0,1 3 6 16,-6 0 1-16,3 2-1 0,-3 0-5 15,2 3 1-15,-5-3-9 0,4 5-5 16,-1-1-1-16,-4 4-1 0,0 0-1 0,9 7-4 16,-3 2 3-16,-1 0 0 0,5 4 1 15,1 1-5-15,0 0 0 0,7 6 0 0,5-2-4 16,-3 2 2-16,5-4-3 0,-1-4-4 16,-3-2-2-16,7 0-10 0,-2-3-4 0,-1-4-2 15,-4-3-7-15,6-1-7 0,7-8-6 16,-1-3-6-16,-3-2-4 0,-1-3 5 0,0-2 2 15,-3-3 1-15,-4 3 4 0,0-1 5 16,-9 3 5-16,-1 1 5 0,-3 4 8 16,-2 0 2-16,3-1 2 0,-4 5 6 15,0 2-2-15,-3-1 1 0,3-2-7 0,-2 6-1 16,0-1 2-16,2 4 1 0,-6 0-1 16,13 7 3-16,-3 4-2 0,3 0 1 0,1 3-1 15,10 5 1-15,-1 2 3 0,2 0-9 0,0-1 0 16,-1-1 2-16,-1-2-8 0,2-4-5 15,-6 1-7-15,1-6-5 0,2 1-5 0,1-1-3 16,-1-3 1-16,-3-4 3 0,2 1 5 16,3-5-6-16,3-3 0 0,6-4-1 0,-5-5 0 15,3-6 0-15,-4-1-7 16,1-11-8-16,-7 4-11 0,-2 0-1 0,-3-2-1 16,-5 0 7-16,-6 3 1 0,0 6 8 15,-1 0 10-15,-4 3 7 0,0 0 20 0,-2 1 8 16,0 2 14-16,0 2 2 0,-1 4 3 15,1 2-3-15,2-1 5 0,-2 0-3 0,2 2-3 16,0 1 4-16,0 1-4 0,2 1 1 16,0 1-2-16,3 0 2 0,-5 3-1 0,13-1-1 15,-6 1-1-15,7 1 0 0,4 2-4 16,2-1 2-16,1-2 0 0,3 0-3 0,7 0-3 16,7-5-11-16,0 2-25 0,2 0-31 15,-2-2-41-15,1 0-55 0,0 0-117 16,-4-2-163-16,-1-2 52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0.28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17567 5907 1151 0,'-15'3'-41'0,"1"1"9"0,-1 3 11 16,-2 3 19-16,-2 0 13 0,-4 8 11 0,0-2 10 15,-1 6 8-15,5 1 1 0,1 3 5 16,3 0 6-16,3 2-1 0,7-4 2 0,-1-1-1 16,8-4-4-16,2 1-4 0,1 1-1 15,11 6-2-15,2-4-7 0,4-2-3 16,6-5-1-16,5-1-10 0,-1-6-13 15,4 1-10-15,-3-10-10 0,-2 0-10 0,10-5-3 16,-5-1-3-16,0-2 5 0,-1-7-1 16,-5-1 1-16,-3-3 4 0,-2-1 8 0,-8 0 2 15,-6-1 13-15,-3 4 10 0,-4 0 5 16,-6 0 15-16,-4-1 2 0,2 3 10 0,-7-4-2 16,-2 4-4-16,-11-4 6 0,0 0-6 15,-2 5-5-15,-5 3-1 0,6 3-2 0,-9-2-3 16,7 3-6-16,2 4-7 0,0 2-9 15,5-1-14-15,1 2-19 0,-3 2-27 0,0-1-39 16,5 1-37-16,-3-1-70 0,5 1-315 16,4 0-20-16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0.5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17780 5571 1524 0,'7'-21'47'0,"-2"0"4"0,-1 3-10 0,0 0 4 16,-3 3 11-16,1 3 6 0,0 0 10 15,2 2 7-15,-1 0 8 0,-3 1-6 0,2 1-3 16,1 4-13-16,-3 0-8 16,4-1-11-16,-4 5-3 0,0 0-4 0,0 0-6 15,-9 13-2-15,6 6 1 0,-6 15-2 16,-1 3-1-16,0 11-2 0,-1 2-1 0,4 1-2 15,1-6 0-15,1 8 0 0,2-7-4 16,1 1-2-16,2-2-16 0,2 2-14 0,1-5-21 16,8-3-19-16,-6-3-25 0,4-3-26 15,3-3-19-15,0-7-38 0,-3-8-44 0,6-3-76 16,4-3-315-16,-2-3-96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0.99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18394 5872 1712 0,'3'-5'67'0,"-3"2"8"16,-2-1-9-16,2 4-7 0,-11-1-8 15,11 1-7-15,-19 5-3 0,2 2-6 0,0 1-4 16,-10 10-1-16,0 2-4 0,5-1 4 16,-1 6-1-16,2 3-1 0,6 1-1 0,-1-1-5 15,9-2 2-15,1-5-4 0,6-3-3 16,0-1-5-16,6 0-1 0,-1 2-11 0,5-4-12 15,5-2-7-15,5-3-15 16,-2-3-8-16,3-6-2 0,2-2-3 0,4-3-7 16,7-9-1-16,6-8-1 0,-11 0 2 15,1-12 0-15,1-2-1 0,-15 4 3 0,0-2 8 16,-5-1 13-16,-4 2 19 0,-5 5 22 16,-1 5 16-16,-2 4 17 0,-4-6 10 0,-1 6 6 15,3 3 2-15,-3 1-1 0,2 3-4 16,1 0-6-16,-3 3 0 0,3 1-8 0,2 2-3 15,-1 0-2-15,2 5-5 0,0 0 0 16,0 0-2-16,0 0 0 0,2 15-3 0,2-5-1 16,4 2 1-16,-3 1-4 0,4 6-4 15,5 5-4-15,1 2 1 0,3-2-2 16,-4 2-5-16,6-2-7 0,-4-2-14 0,2 2-12 16,-3-5-16-16,-1-3-19 0,-2-3-22 15,2 0-23-15,1 0-40 0,4-2-29 0,-2-2-56 16,4-3-388-16,-1-3-116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1.2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19152 5495 1750 0,'2'-20'89'0,"-2"1"11"0,0 2-7 0,-2 1-6 15,0 4-9-15,0 0 0 0,2 4-10 16,-2-1-4-16,2 0-9 0,0 4-6 15,-1 2-10-15,1 3 0 0,0 0 5 0,-16 13 2 16,7 3 0-16,-3 15-3 0,-1 5-7 16,0 12 2-16,-1 2 1 0,5 1-6 0,-1 0-7 15,2 5-2-15,4-1-2 0,3-1-1 16,-1-9-2-16,2-2-9 0,0 2-10 0,2-5-12 16,1-3-13-16,3 0-16 0,0-4-26 15,2-10-27-15,-1-2-32 0,4-4-35 0,-1-5-39 16,5 1-57-16,3-7-102 0,-4-2-217 15,-2-6-78-15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3.1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24310 14078 1258 0,'1'-2'-10'0,"-1"-3"15"0,0 5 5 15,0-7 3-15,0 1 5 0,0 6-5 16,-1-3 5-16,1 3-8 0,-8-3-2 0,8 3 2 16,-11 6 2-16,3 0 0 0,-3 2-1 15,-2 4 0-15,-1 1-2 0,3 5-3 0,2-3 3 16,-2 4-2-16,6 2 4 0,-2-1-2 16,1 4 0-16,2-1-3 0,2-1 5 0,4 2 1 15,0 2 4-15,7 4-8 0,2-1 0 16,2 0 0-16,-1-3-2 0,8-2 3 0,-2-1-3 15,5-6-2-15,-3-3 0 0,-2-6-4 16,4 1-3-16,-1-6 1 0,-3-2-8 0,5-1 2 16,2-3 0-16,8-7-1 0,-3-2-1 15,1-7 4-15,-5-1-2 0,3-2 2 16,-5-4 3-16,-3 2-2 0,-1-2 5 16,-6-1 3-16,0 2-6 0,-8 0-1 0,-4 4 6 15,-2 3 5-15,-8-5-5 0,-6-7 0 16,0 5 4-16,-9-2-2 0,-2 3-6 0,-4 2 5 15,-3 3 1-15,-3 0-5 0,1 5 9 16,2-1-11-16,-2 3-4 0,1 0-12 0,9 7-5 16,0 1-20-16,6 1-20 0,-1 2-5 15,3-2-22-15,5 3-14 0,-2 0-29 16,4 3-189-16,4-3 160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1.86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19064 5888 1568 0,'-17'-12'29'0,"0"2"9"16,1-1 5-16,5 3-9 0,-2-1-5 15,1 2-1-15,3 2 8 0,2 0 8 0,-2 1 19 16,2 0 1-16,1 0 3 0,5 1 2 15,-5 0-6-15,2 0-4 0,4 0-8 0,0 3-2 16,0 0-12-16,8-7-9 0,-1 5-13 16,9 0-7-16,0 1-9 0,4-2-4 0,5 1-8 15,3-1-6-15,7-4-2 0,3 1-2 16,-1 3-5-16,-1-4 3 0,3-1-4 16,-1 1-2-16,-2 0 0 0,0-2 0 15,-7 3 4-15,-4 0 3 0,0 1 3 0,-3-2-2 16,-5 4 7-16,-2-2 6 0,-1 3 1 15,-5-2 0-15,0 3 5 0,0-1-5 0,-5 1 5 16,-4 1-2-16,0 0 11 0,0 0 0 16,0 0 5-16,-14 15 9 0,3-5 3 0,0 4 0 15,-9 8 3-15,5 2 1 0,1 2 4 16,3-1-2-16,-3 5-1 0,7 1-5 0,3-6 1 16,3 1-2-16,2 0-3 0,-1-2-1 15,4-2-1-15,3-1 0 0,2-1-4 0,4-1-4 16,-2-5-14-16,5 0-7 15,0-5-6-15,5-1-8 0,1-5-4 0,4-1 4 16,1-4-4-16,-3-4-7 0,10-6-5 16,0-6-3-16,-7-1-9 0,0-3-1 0,-4-4-1 15,-1 1 3-15,-8-3 10 0,-3 6-7 16,-8 0 23-16,-1 4 18 0,0 3 16 0,-6-1 14 16,-2-4 14-16,-2 4 4 0,3 3 6 15,-3-1 3-15,-2 2-1 0,7 2 3 0,-5 1 1 16,4 2-4-16,1 1-1 0,-3 2 2 15,4-1-2-15,2 2 3 0,0 3 5 0,0 0 6 16,0 0 7-16,0 0 1 0,4 10 0 16,3 0-4-16,5 1-8 0,0 1 1 15,0 2-12-15,4 1 0 0,4 6-8 0,5-2-12 16,-1 2-14-16,-1 0-16 0,1 0-22 16,1-5-23-16,0 4-21 0,1-4-29 0,-1 4-32 15,2-4-49-15,-1 0-67 0,1 0-154 16,-6-5-183-16,-2-2-87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3.25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7878 8138 1530 0,'-2'1'-47'0,"2"-1"-3"16,-4 2 4-16,4-2 8 0,0 0 1 15,0 0 15-15,0 0-6 0,-12-5 12 0,12 5 13 16,-5 0 5-16,5 0 23 0,0 0-4 16,-6-2 6-16,6 2 3 0,0 0-3 0,0 0 1 15,0 0 7-15,0 0 0 0,0 0 3 16,0 0-6-16,-2-5-3 0,2 5-2 0,0 0-4 15,6-10-2-15,-1 4-6 0,-1 1 2 16,4-2-2-16,3 0 5 0,1 1-2 0,0-3 2 16,0 1-3-16,4-2-2 0,3 2 4 15,0 2-4-15,1-1 3 0,-2 2-6 0,1 1 4 16,0 1-3-16,-2 1-6 16,0 4 3-16,1-1-2 0,-4 5 5 0,0-1-8 15,-1 4 4-15,-1 0-3 0,-4 2 2 16,-7 2-4-16,1-1 2 0,-2 4 4 0,-2-1 0 15,-1 3-5-15,-7 2 1 0,0 1 0 16,1-4-1-16,0 2 3 0,-1-2-7 0,2-5 6 16,-1 2-5-16,5-5 2 0,1 1 2 0,-2-2 1 15,3 1-3-15,4-2 5 0,0 3-2 16,4-2 5-16,5 3-4 0,7 1 0 0,8 4 0 16,6 0 0-16,1 2-4 0,3-3 4 15,6 5-2-15,1 3-2 0,-2-2 1 0,-1 4-3 16,-4-1 4-16,-8-2 1 15,-1 0 5-15,-2 3 1 0,0-3 1 0,-5 0 0 16,-7 1-1-16,-4-6 3 0,-4 4 1 16,-1-4-1-16,-4-1 0 0,-4 2-3 0,1 2 3 15,-7-1 0-15,-4-2-3 0,2-1-4 16,-12 0 3-16,4-3-2 0,-1-4 0 0,0-4-8 16,-6-2-11-16,0-3-22 0,1-2-17 15,-11-4-23-15,3-5-17 0,4-3-23 0,-1-1-15 16,2-4-34-16,5-1-60 0,3-4-290 15,4-1-16-15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3.65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8441 7565 1378 0,'-2'-9'-17'0,"-1"0"7"0,1 4 3 16,0-1 0-16,2 1 2 0,0-1 0 0,0 6 8 15,2-5-11-15,-2 5 2 0,15 5 5 16,-1 2 20-16,11 12 7 0,7 10 4 0,2 5 11 16,8 8 8-16,9 15-1 0,7 6 1 15,-4 5 3-15,3 6-3 0,-3 5 4 0,1 3-4 16,-4 2-3-16,3 0-4 0,-4 0-4 16,-5-2-5-16,-4-1-5 0,-9-7-6 0,-5-16-6 15,-9-2-7-15,-7 1-11 16,-2-5-7-16,-8-8-6 0,-2-3-6 0,-8-3-22 15,2-2-19-15,-6-5-23 0,-5-4-39 16,-2-1-53-16,1-7-325 0,-3-6-8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4.9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11005 7736 1338 0,'-6'-7'-43'0,"4"6"10"16,-1-3 12-16,-1-1 5 0,0 0-3 0,-1 2 7 15,0-2 9-15,3 2 6 16,-1-1 2-16,-1 0 3 0,0 1 8 0,2 1 0 15,2 2-8-15,0 0 7 0,-11 7 21 16,5 3 15-16,0 7 12 0,-1 17 12 0,1 8 1 16,5 18 8-16,-6 5 0 0,7 3-2 15,0 5-7-15,5 0-2 0,-2 1-11 0,-3-4-8 16,4-3-1-16,0-5-6 0,1-4-4 16,-3-15-2-16,2-3-6 0,2-5-4 0,-4-10-11 15,0-7-8-15,4-2-5 0,-5-4-2 0,-1-3-9 16,2-5-18-16,-2-4-22 0,0 0-5 15,0 0 3-15,2-22 4 0,0 0 7 16,-2-15 0-16,-4-5 8 0,1-13-2 16,-5-3 3-16,2-6 4 0,0-4 0 0,3 2 3 15,1 2 0-15,-4 0 6 0,6 1 4 16,2-1 7-16,5 6 3 0,1 0 9 0,6 1 2 16,-1 2 2-16,0 6 0 0,4 4-4 15,1 12 3-15,-4 4-2 0,6 4-2 0,-4 7-4 16,0 8-3-16,-3 6 0 0,6 6 3 15,1 8 0-15,9 14 6 0,3 11 5 0,-2 6 3 16,4 11-3-16,-5 0 4 0,11 21-3 16,-8 2 1-16,-5-15-1 0,7 14-2 0,-9-14-5 15,-2-4-11-15,-1 5-14 0,-2-6-17 16,-1-3-21-16,-4-5-27 0,-2-10-33 16,-3-2-42-16,1-6-90 0,-4-7-260 0,0-6-10 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5.1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11236 8388 1416 0,'-16'2'92'0,"5"-5"11"0,4 1-10 16,-2-1-8-16,2 2-10 0,3-1-8 0,4 2-4 15,-7-1-5-15,7 1-5 16,-2-4-5-16,2 4-1 0,0 0-8 0,0 0-12 15,11-6-17-15,1 1-18 0,7 4-23 16,2-1-31-16,7-1-39 0,7-4-37 0,3 2-60 16,1-2-393-16,0-3-92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5.6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11701 7990 1674 0,'-12'-7'5'0,"2"0"0"0,3 3 5 15,1-2 10-15,3 3 7 0,-4-1 12 0,3 1 13 16,3 1 12-16,-3-1 1 0,4 3 0 16,-4-4-1-16,4 4-9 0,0-4-9 0,0 4-9 15,0 0 1-15,0 0-8 0,0 0-3 16,23 11-2-16,-12-4-2 0,7 7-4 0,4 4-2 15,3 5 2-15,7 8-1 0,1 1 0 16,-3-1-2-16,4 6 3 0,0-3-6 0,-4 0 2 16,3 0-2-16,-6 0-2 0,-2 1 1 15,-4-8-3-15,1 0-3 0,-6 0-6 0,-2-8-4 16,-5-5-5-16,1 1-3 16,-5-5 2-16,3-2 2 0,-4-1 4 0,0-3 0 15,0-1 0-15,-4-3 0 0,0 0 0 16,3-11 0-16,-3 1 0 0,0-4-3 0,2-4 0 15,-2-1 2-15,0-7 2 0,0-1-1 0,4-11 3 16,0 0 1-16,2-2 8 0,1 1 0 16,3 0 4-16,-2 1 8 0,1 2-4 0,2 5-5 15,3 0 3-15,-3 4-3 0,4 2-8 16,-3 5-18-16,-3 4-20 0,3 7-20 0,-3 0-26 16,4 1-26-16,-1 1-31 0,-1 1-26 15,1 3-47-15,1 0-393 0,-3 0-103 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6.03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12647 7901 1591 0,'0'0'-50'16,"-12"0"18"-16,3-2 2 0,0 4 7 15,-3-2 4-15,1 2 4 0,-3 1 8 0,1 1 9 16,0 4 2-16,-1 1 7 0,-1 2 12 16,-2 12 3-16,0 2 6 0,7-4-4 15,1 10 6-15,3-6 2 0,5 0-5 16,1 0-3-16,1 0-2 0,5 9-3 0,-1-3-2 16,7 1 0-16,1-4 3 0,2-3-3 15,5 0 0-15,-1-6-3 0,5-1-3 0,-5-6-1 16,3-3-1-16,-2-4-3 0,3-2-6 15,0-3-12-15,2-5-9 0,9-1-2 0,-1-6-2 16,-7-6-7-16,3-1 0 0,-7-7-3 16,5-8 2-16,-8 1-9 0,-4 0 2 0,-5-4 11 15,-4 2-1-15,-4 5 10 0,-2 0 8 16,-6-2 8-16,1 0 15 0,-11 4 0 16,-1 3 8-16,-2 5 7 0,-2 0-5 0,-1 2 2 15,-2 7-3-15,3 4 0 0,-2 0-6 16,1 3-1-16,1 4-5 0,-1 0-3 0,2 0-11 15,4 3-14-15,3-2-18 0,0 3-26 16,1-2-36-16,3 1-38 0,6-1-92 0,0 1-197 16,3-3 68-16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6.31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12807 7122 1308 0,'-2'-11'53'15,"2"4"-6"-15,-1 0-13 0,1 3-20 0,0 4-9 16,0 0 1-16,0 0-2 0,0 18 5 16,1 2-2-16,3 6-5 0,2 16 5 0,5 15 5 15,4 9 4-15,-2 2-1 0,10 21 1 16,1-5-4-16,1-3 6 0,-7-14-6 0,11 11 2 15,-10-16-2-15,4-2 1 0,-3-2 1 16,4-3-2-16,-3-5-11 0,-1-3-11 16,3-8-12-16,2-3-22 0,-8-10-15 15,0-5-28-15,3-10-21 0,-6-1-30 0,6-2-269 16,-4-5 83-16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6.69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13544 7946 1124 0,'2'-13'39'16,"-2"4"19"-16,2 2-5 0,-4 0-1 0,2 1-13 16,0 3-5-16,0 3-6 0,0-4 1 15,0 4-11-15,0 0 0 0,-3 13 3 0,1-5 0 16,2 6 0-16,0 0-3 0,3 8-2 16,-1-2-2-16,6 3 6 0,1 8-5 15,3-2-2-15,3-1-6 0,0-3-9 0,4-2-7 16,0-3-11-16,1-5-2 0,-6-4-8 15,4-5 0-15,0-1 4 0,0-3-5 0,0-4 5 16,6-5 3-16,2-6 2 0,1-6 1 16,-2-5 15-16,-3-4-7 0,3-7 9 0,0-5 6 15,-4 2 6-15,-4 6 2 0,2 0 13 16,-4 3 11-16,-3 1 19 0,-3 9 14 0,-1 3 11 16,0 3 1-16,-2 2-8 0,-3 2-5 15,1 3-12-15,0 3-4 0,0 1-7 16,-4 2 0-16,0 0-1 0,13 10-3 15,-7 0-3-15,-1 2-5 0,3 5-2 0,4 8-8 16,-3-3-12-16,7 4-22 0,-1 1-26 16,-4-2-23-16,3-6-37 0,-3-3-41 0,3-1-48 15,8 3-103-15,-7-7-208 0,0-3-3 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6.8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14580 7714 1414 0,'5'-3'39'0,"-5"1"4"0,0 2-8 16,0 0-2-16,2 13-2 0,-1-3 0 15,-1 5-2-15,-1 1-3 0,1 5 0 0,1 2 6 16,-1 4 1-16,4-4-8 0,0 16-1 16,-1-3 0-16,7-2-12 0,-4-1-24 0,2-8-23 15,-3-4-44-15,2-3-39 0,4 1-71 16,-2-1-296-16,0-8 10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3.6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25110 13619 896 0,'6'-17'-3'0,"-2"0"24"0,0 0 23 15,-3 1 17-15,5-1 18 0,-2 0 6 0,-1 1-2 16,1 1 1-16,-2 1-1 0,2 3-8 15,-4 1-6-15,6 1-7 0,-6 0-7 0,2 2-7 16,-2 2-5-16,0 2-6 0,0 3-5 16,0 0 0-16,0 0-2 0,-12 14-6 0,4-1-3 15,3 6-2-15,-1 3 2 16,-1 11-1-16,-3 3-6 0,2 2 0 0,1 1-5 16,3 0 2-16,-2 4-1 0,2 2 2 15,2 0-1-15,2 2-1 0,2-2-2 0,2 10-5 16,2-4-6-16,2-8-7 0,-1-2-10 15,2-1-11-15,5-3-11 0,-1-4-16 0,3 0-18 16,0-5-26-16,0-2-9 0,5-1-25 16,-2-7-36-16,0-4-292 0,2-3 30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7.04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14617 7345 1429 0,'-16'-17'72'0,"3"0"-9"0,-1 2-20 0,3-3-17 15,-2 7-22-15,0-3-21 0,2 0-15 16,-1 6-33-16,2 1-27 0,1 0-21 0,3 3-58 16,0 0-219-16,2 4 97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7.38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14811 7635 1078 0,'7'28'-10'16,"3"-5"3"-16,-6 0-2 0,4-1 3 0,-1 7 9 16,0 2 8-16,4-5 8 0,-8-5 6 15,5-3-4-15,-5 0 6 0,5-6 2 0,-4 3 1 16,0-5 1-16,0-2 4 0,-1 0-7 16,-1-2-2-16,2-1 1 0,0 0-9 0,-1-5-17 15,-3 0 3-15,12-7-7 0,-4-1-9 16,-3-5-2-16,6-5 2 0,0 0 4 0,-4-1 3 15,9-9 9-15,-3 3 4 0,1 0 6 0,2 3 9 16,-1 4 7-16,2-5 2 16,5 3 6-16,-8 3 8 0,-2 7 10 0,1 1-2 15,0 2-1-15,-1 4-4 0,3 0-4 16,-1 6-7-16,3 1 7 0,0 5-2 0,2 3-5 16,4 9-6-16,0 2 0 0,-2 4-5 15,-1 2-9-15,0 0-19 0,-4 2-20 0,2-2-22 16,-2 0-36-16,-2-3-24 0,-1 1-38 15,3-1-66-15,-3-6-289 0,1-6-1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7.76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15898 7682 1383 0,'0'-7'55'0,"-2"4"5"16,-3-1-7-16,-1 4-5 0,6 0-5 15,-21 6-8-15,8 1-1 0,-3 5-7 0,5 2-2 16,-2 1 5-16,1 1 5 0,5 3-3 16,3 2 4-16,1 0-3 0,3-3 2 0,3 4-1 15,5 0-3-15,5 5-6 0,2 0-3 16,0-10-1-16,8 3-4 0,-1-8-7 0,-2-2-7 16,12-4-5-16,1-3-6 0,-7-3-1 15,13-5 0-15,-1-5-7 0,4-11-7 0,-5-4-5 16,-1-9-13-16,-9-1-2 0,0-5-2 15,-8-1-1-15,-7 4 2 0,-9-1 4 16,-5 7-1-16,-3-3 15 0,-8 3 8 0,-7 4 12 16,-1 0 13-16,-3 8 14 0,-1 1 14 15,0 2 5-15,4 6 0 0,4 5 7 0,2 2 1 16,2 3-1-16,2 2-1 0,-1 1-3 16,1 5-3-16,3 5-3 0,4 0 2 0,-2 3-8 15,8 0-10-15,3 5-21 0,4-1-27 16,6 6-35-16,6 1-41 0,6-5-40 0,11 3-72 15,1-4-355-15,7-4-70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8.46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17409 7175 1501 0,'0'-18'-37'15,"2"0"15"-15,-2 5 13 0,1 0 15 16,-1 3 12-16,2-1-1 0,1 0 0 0,-1 2 7 16,0-2 8-16,1 0-1 0,-1 3-1 15,0 1 0-15,-2 0-2 0,4 3-6 0,-4-3 3 16,2 4-12-16,-2 3-3 0,0 0-1 16,0 0 4-16,0 13 4 0,-2 5 4 0,-2 18 5 15,2 7 0-15,0 4-2 0,4 13 4 16,-2 5 2-16,2 0-5 0,4-2-1 0,-6-3 0 15,3-3-1-15,5-2-3 0,-2-2-4 16,3-12 0-16,-3-3-1 0,1-3-2 16,-2-7-3-16,2-8-3 0,-5-2 0 15,0-3 2-15,2-2-2 0,0-3 0 0,-1-3-3 16,6-6-8-16,-4-1-4 0,2-1-2 16,6-5-1-16,3-2 2 0,3-2 3 0,5-6-1 15,3 0 3-15,0 3 2 0,2-1 9 16,-8 4 2-16,-3 1 10 0,-2 5 9 0,3-3-1 15,-4 4 9-15,-2 2-10 0,1 1 5 0,-1 1-5 16,3 1-2-16,-3 4-3 0,1 0 0 16,-2 3-5-16,-2 1-8 0,2 1-14 15,-5 0-16-15,1 1-27 0,-3 1-24 0,3 0-24 16,-2-1-22-16,-2-1-35 0,1-4-43 0,1-2-374 16,-1 2-72-16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8.89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18341 7663 1633 0,'0'-4'13'0,"-3"-1"4"0,3 5-5 16,-9-1-4-16,0 2 0 0,-3 2-1 0,-3 4 1 16,-5 3-4-16,-4 6 1 0,-1 1 4 15,4 4 3-15,6-2 4 0,0 5 2 16,4-2 2-16,2-4-4 0,7 5 3 15,1-1-4-15,1-3 3 0,1 5-2 0,4-4-5 16,4 2 0-16,2-6-9 0,1 2-12 16,3-5-11-16,5-2-10 0,-2-6-8 0,3 0-10 15,-1-5-15-15,4-3-10 0,-1-4-8 16,5-6-15-16,-3-4-6 0,0-5-3 0,-8 0-1 16,1-6 3-16,-7 1 23 0,-4 4 31 15,-2 1 22-15,-8 2 27 0,-1-3 25 0,-1 2 11 16,-6-5 5-16,-3 0 4 0,1 7 2 15,4 4 0-15,-3 1 0 0,0 3-3 0,5 4-3 16,1-1-3-16,-2 3 4 0,3 2 7 16,1 1 0-16,0 2 4 0,4 0 2 15,-3 7 2-15,3-1 1 0,1 5-6 0,3-1-3 16,3 6-7-16,3 2-6 0,5 5-1 16,0 1-11-16,5 2-11 0,-6-4-14 0,8 0-13 15,-7-4-22-15,0-3-9 0,1-2-19 16,-1-1-21-16,-1 1-7 0,-2-3-28 0,1-4-54 15,3 1-238-15,-5-5 78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9.25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18763 7502 1178 0,'2'-3'14'16,"-2"-2"3"-16,0 5-11 0,0 0 1 0,0 0-4 15,0 0-1-15,5 19 2 0,0-3 2 16,1 4 8-16,1 10 4 0,0 2 4 0,2 3-2 16,-2-1-1-16,0 0 1 0,1 1 0 15,-4-10-7-15,2-2-1 0,0-3 2 0,-5-1 0 16,3-5 2-16,0-3 6 16,-2 0 10-16,-1-2 12 0,1-4-1 0,0 0-5 0,2-3-1 15,-4-2-5-15,6-10-2 0,4 1-4 16,-1-8-4-16,5-8 0 0,-1 0 2 15,4-1 4-15,2-2 0 0,0 3 4 16,2 0 3-16,1 0 6 0,3 4 3 0,0 2 6 16,-2 0-5-16,0 7 4 0,-4 6-7 15,-1 1-3-15,-2 1-6 0,0 6-1 0,4 3-5 16,0 3-1-16,5 9 0 0,-2 2-8 16,-5 1-13-16,0 3-17 0,-5 2-17 0,-1-5-29 15,-5 1-33-15,0 1-25 0,-3-2-46 16,0 3-46-16,0-2-382 0,-3-5-91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9.4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19729 7628 1504 0,'-10'-3'-45'0,"3"0"7"16,-2 0 10-16,-3 3-3 0,-1 3 7 15,0 2-4-15,-1 3-8 0,3 3 16 0,-1 4 9 16,4 2 3-16,3 2 1 0,3 5-1 16,4 0 7-16,2 2-1 0,5 6-15 0,3 3-8 15,1-3-1-15,2-3-11 0,4-4 0 16,0-5-14-16,0-8-11 0,-2 0-14 16,5-5-25-16,-4-4-166 0,1-5 213 15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8:59.61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19984 7761 732 0,'0'-21'21'0,"-3"0"17"16,-5 1 3-16,0-1 5 0,1 2 4 16,-11-7-1-16,3 9-3 0,2 0-2 0,-1 3-4 15,0 1-9-15,-4 2 3 0,3 4-10 16,3 2-1-16,1 3 1 0,-1 1-11 0,5 1-10 16,-2 1-19-16,-1 1-17 0,-2 3-33 15,7 1-28-15,-1-1-67 0,4-2-142 0,2 1 181 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0.34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20094 7136 994 0,'0'-14'86'15,"-2"2"0"-15,1 5-10 0,1-3-16 0,-2 5-1 16,-2 1-6-16,0-1-6 0,1 4-4 15,-3 1-6-15,6 0 1 0,-16 8-6 0,3 6 4 16,3 5 1-16,-3 9 8 0,0 4-1 16,3 7 3-16,3 3 0 0,1 12-3 15,1 4 0-15,1-2-5 0,6 2-1 0,2 0-4 16,-1-5-2-16,5-1-5 0,-3-9-1 16,4-4 0-16,0 1-6 0,2-6 1 15,3-3 1-15,1-4-1 0,4-2 3 0,-2-9-9 16,6-1-1-16,-2-4-8 0,-1-6-3 15,5-2-9-15,2-5-1 0,9-4-7 0,3-6 1 16,4-5-4-16,1-6 3 0,-2-6-2 16,3-7-4-16,-7-1-1 0,1-4 3 0,-3-9 2 15,2 0-1-15,-4-5 5 16,-3 3 1-16,-3-7 3 0,1 3 8 0,-6 2 4 16,-3 1 8-16,-6 0 6 0,6 5 4 15,-13 10 6-15,0 0-4 0,-1 4 1 0,-2 5 2 16,-4 5-4-16,1-1-3 0,-1 7-2 0,0-1-4 15,-3 4-1-15,-1 3 0 0,-1 1-5 16,-3 5-1-16,0 1-1 0,-1 5 0 0,-4 1-2 16,-7 8 0-16,-5 10 0 0,5 6 4 15,-7 12 2-15,2 5 6 0,2 5 2 0,5 8 1 16,0-1 3-16,3 3-3 0,1 2 1 16,5 2-3-16,2-3 2 0,0 0-3 0,7-11 1 15,2-1-3-15,5-2 2 16,-2-4 0-16,4-4 1 0,1-5 1 0,4-6-3 15,0 1 6-15,0-9-4 0,5-4-3 16,0-4-2-16,6-5 2 0,2-2-3 0,3-4-6 16,8-2-2-16,0-9-4 0,6-10-4 15,-4 0-11-15,0-8-4 0,-4-4-5 0,-7-2 1 16,-5 1-3-16,-6 3 5 0,-3 3-2 16,-8 4 5-16,2 4 5 0,-8 2 1 0,-1 7 6 15,-1 0 1-15,-3 3 2 0,-3 2 7 16,2 3 2-16,-3 3 5 0,-1 4 11 0,-3 1 4 15,1 7 5-15,2 8 6 16,-7 6 6-16,9 3-3 0,-5 4 0 0,6 3-4 0,4 3-7 16,4-8 4-16,0-2-16 15,6 9-17-15,-2-5-14 0,1 0-20 0,3-9-23 16,0-1-22-16,-3-4-34 0,6-2-40 16,3-3-37-16,-2-3-47 0,8-5-95 0,-5 0-253 15,4-5-86-15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1.0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22275 7381 1638 0,'6'-5'-3'0,"0"1"16"0,2-2 14 15,-1 1 19-15,1 0 14 0,0-1 7 16,-3 3 13-16,3-2 13 0,-3 1 8 0,4 1 1 15,-6 1-5-15,3-1-11 0,-6 3-7 16,0 0 10-16,7 11 17 0,-5 1 4 0,0 4-3 16,-4 8 2-16,2 4-5 0,-2 9-15 15,0 4-13-15,-3-2 1 0,1-2-11 0,-1 1-3 16,0-2-10-16,1-3 2 16,-1-4-15-16,3-8-21 0,-2-1-23 0,2-3-26 15,2 0-37-15,-1-3-37 0,1-3-36 16,-2 2-39-16,2-5-37 0,0-2-45 0,2-3-101 15,-2-3-99-15,0 0-160 0,9-16-119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4.53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24908 13933 1177 0,'-14'-5'-62'0,"1"-1"10"15,2 2 13-15,3 0 14 16,1-1 19-16,-1 4 16 0,5-3 10 0,-6 1 10 16,6-1 5-16,-3 3 19 0,2-4-1 15,4 5 3-15,-5-4 3 0,3 2 1 0,2 2 0 16,-4-5-7-16,4 5-4 0,4-6-6 16,2 4-7-16,1 0 1 0,0-3-7 0,7 4-7 15,3-4 1-15,2 2-2 0,4-1-4 16,4 1 5-16,11 1-8 0,2-4 1 0,-1 4-4 15,2-1 1-15,-9 1-3 0,-3-2 1 16,-2 2-4-16,-3-1 3 0,-1 0-8 0,-4 1 5 16,0-2-2-16,-2 2 3 15,-4-1 1-15,3 0-4 0,-5 1 0 0,-1 1-1 16,-1-1 1-16,-1 2-4 0,-3-1-11 16,2 1-14-16,-7 0-3 0,7 1 7 0,-1 2-4 15,-4 0 4-15,-1 3 1 0,1 1 3 16,-2-1-6-16,2 6-3 0,0-3-5 0,2 7-3 15,-1-1 1-15,4 1-2 0,-2 2 4 16,5 3-4-16,4 5 6 0,2-3-10 0,4 1 10 16,-6-8-7-16,2-1 0 0,1-2 3 15,0-3 1-15,4-1-5 0,-2-3 10 0,0-5 1 16,4 1 2-16,1-4-4 16,0-2 15-16,1-4-1 0,5-5 6 0,-1 0 9 15,-4-5 6-15,-1-2 8 0,-1-1-1 16,-8 6-2-16,0-1 9 0,-1 3-4 0,-1-2 1 15,-2 5 0-15,-1 0 0 0,-2 2 1 16,1 1-3-16,-4 0-6 0,4-1-1 0,-6 4-10 16,3 1 2-16,-2 3-1 0,-4 0-3 15,0 0 2-15,7 7 4 0,-5-1-7 0,0 3 1 16,-2 8 2-16,-2 3 0 0,-2 15 3 16,-1-1-5-16,-3 6 6 0,-1 7-3 0,-1 6 4 15,-1 1-4-15,-3 4 5 0,-1 2-1 16,-1 1 0-16,0 1 1 0,0 1-1 0,-2-2 5 15,-2-1-5-15,2-1-3 16,-4-5 6-16,3 4-3 0,-3-11 1 0,1-3-2 16,1-13-3-16,2-3 8 0,0-6-3 15,3-9-6-15,0-2 3 0,2-6-1 0,1-2-1 16,1-6 1-16,1-2 4 0,-2-6-4 16,1-2 1-16,4-6 1 0,0-1-3 0,6-3 2 15,2 1 5-15,1-2-3 0,7-8-7 16,0 1-4-16,7-1-11 0,-2 3-14 0,8 0-13 15,0 0-14-15,6-3-17 0,7 3-18 16,0-3-34-16,3 6-223 0,-1-4 136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1.15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22483 7103 1884 0,'-3'-19'51'0,"-1"1"-20"0,0 6-30 0,2 0-32 15,1 4-43-15,1-1-45 0,-3 0-53 16,3 2-100-16,0 1-170 0,3-1 49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1.4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22847 6892 1287 0,'-25'2'20'0,"25"-2"0"0,-7-2-1 16,7 2-4-16,-9 0-3 0,0 5 0 15,2-2-4-15,-2 6 13 0,-5 4-2 16,-3 9 20-16,2 6 12 0,0 3 10 0,-5 11 3 16,6 1 6-16,0 7-2 0,3 3-1 15,-1 0-3-15,4 4-10 0,3 1-6 0,-1-1-1 16,2-4-8-16,4-9-3 0,0 0-5 15,0-2-11-15,4-3-17 0,0 0-21 0,1-3-21 16,5-6-25-16,0-1-39 0,3-1-23 16,-1-10-41-16,1-2-70 0,1-3-253 0,6-6 3 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1.86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22580 7588 1313 0,'-9'4'13'16,"2"-4"10"-16,-2 2-4 0,6-2-2 0,3 0-5 16,-10 2-3-16,10-2 7 0,-5 0-2 15,5 0-4-15,-6 0 5 0,6 0 2 16,0 0 1-16,-6-4-5 0,6 4-2 15,-6-4 0-15,4 2-1 0,2 2 1 0,-1-4 0 16,1 4 0-16,-4-4-2 0,2 1 3 16,2 3 4-16,-2-5 1 0,2 5-2 0,-2-5-2 15,2 5-1-15,0-5-3 0,-1 1-3 16,1 4-6-16,-2-5 3 0,2 5 1 0,-2-4-4 16,0-1 5-16,2 5-4 0,-3-4-1 15,3 4 9-15,-2-4-5 0,2 4-2 0,0 0 3 16,0-5 7-16,0 5 1 0,2-4 0 15,-2 4-2-15,9-1 0 0,-6-1-2 0,5 0 0 16,-1 2-4-16,5 0-1 0,1-2 2 16,4 2-2-16,2 2 3 0,2-4-2 15,6 4-1-15,0-2-1 0,3 0-8 16,12-2-9-16,-2 1-10 0,-5 1-16 0,4-4-23 16,-8 1-23-16,-4 0-15 0,-2 1-35 15,11-4-76-15,-11-2-180 0,-1 3 97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2.45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23384 7184 1045 0,'0'-10'-15'15,"0"-1"9"-15,0 0 2 0,0-3 3 16,0 2 19-16,0-4-2 0,2 3-6 0,-2 0 3 16,2-5 5-16,-1 2-4 15,-1 0 3-15,5-4 7 0,-1 3 6 0,0 0 2 0,-3-3 5 16,5 2 8-16,-2 1 8 0,-1 1-1 15,6-2 4-15,-2 2-2 0,0 1-3 16,3 2 4-16,2-3-7 0,-3 4-2 0,2 2-6 16,3-2-6-16,1 1-1 0,2 1-4 15,-2 5-3-15,2 0-2 0,-2 2-3 0,5-1-1 16,-6 2-2-16,0 2-2 0,-1 0 0 16,1 2-5-16,-1 3 2 0,-1-2-1 0,-3 2-1 15,2 4 2-15,0 2 0 0,-2 0 3 16,-6 3 0-16,-1 3-2 0,2-1 0 0,-6 2-3 15,-2 6 2-15,-3 12 2 0,-7-1-3 16,-4 8-2-16,-5 1 0 0,-4 3-1 16,-5-3-1-16,-1 3-1 0,1-1 0 15,-6 2 1-15,0 2 0 0,-1-1 0 0,5 1-4 16,0-2 2-16,2 1-2 0,3-3-1 16,2-2-4-16,7-5-3 0,0-6-1 0,3-1-6 15,6-2 0-15,-2-3-3 0,6-4 3 16,2-7-1-16,-1 0 2 0,4-3 1 0,2-4 1 15,2 2 2-15,2 0 2 0,3-4-1 16,2 2-5-16,2-2-12 0,5-2-11 0,-2 2-15 16,6-3-17-16,-2-3-27 0,3 0-14 15,1-1-20-15,-4-1-29 0,7 0-75 0,0-6-200 16,-4 0 61-16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2.8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23061 8194 1155 0,'1'5'-14'15,"-1"-1"4"-15,0-4 1 0,0 3 0 16,2 1 4-16,0-1-6 0,0 1 3 0,2 1 6 16,-4-1 1-16,2 2 3 0,-4 0 3 15,2 2 1-15,0-1 4 0,0 1 2 0,-2-1 1 16,0 1 1-16,0-1-8 0,2 0 5 15,-2-2-9-15,2 0 7 0,2 1-2 0,-2-1 6 16,0-2 9-16,0 2-6 0,0-5 13 16,6 5-2-16,-4-3-11 0,-2-2-3 15,5 2 7-15,2-1 3 0,-7-1 5 0,0 0 6 16,9-1-2-16,-9 1 0 0,7 0-4 16,-7 0-7-16,9-2 2 0,-9 2-11 0,7-2-11 15,-3 2-20-15,-4 0-22 0,0 0-33 16,5-2-33-16,-5 2-61 0,0 0-228 0,9 0 92 15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4.94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8701 9665 214 0,'-3'7'108'0,"1"-5"-54"0,2-2-21 0,0 5-3 16,0-5-19-16,2 5 2 0,-2-3-7 16,3 1 4-16,-3-3 1 0,4 7 1 0,-3-4 3 15,1-1-2-15,0 0 10 0,2 2-7 16,0-1-6-16,-1 2 6 0,-1-2-6 15,2 1 9-15,-1 0-3 0,0 2 5 0,1-1 2 16,-2 1 5-16,0 0 2 0,-1 1 10 16,1 0 4-16,0 0-8 0,-2 2-2 0,2-1 4 15,0 1 2-15,2-1-1 0,-3 4 1 16,1-2 2-16,0 1-7 0,0 1 5 0,3 0-5 16,-4 1 2-16,1 1-2 0,4-1-6 15,-3 4 7-15,-1-1-6 0,0 1 4 0,0 0-7 16,4 1-1-16,-5 3-2 0,2-4 4 15,-1 2-3-15,0-3-2 0,2 1 2 16,-3 1-5-16,-1 0-4 0,4-4-1 16,-2 3-2-16,4-1-1 0,-5-1 6 0,3-2 0 15,-2-3-2-15,4 0 3 0,-2-1 6 16,3-1 5-16,-1-1-2 0,1 0-4 0,4-2 0 16,0-1 2-16,3-1-3 0,-2-3-1 15,8 1 0-15,-2 1-4 0,4-4 1 0,-3 2-3 16,3 0-4-16,-1-1-1 0,6 0 2 15,0 1-7-15,-5-2 3 0,3 0-4 0,-2 0-7 16,2 1-10-16,0-1-15 0,-3-1-12 0,1-2-20 16,-3 1-18-16,-4 0-21 0,0-1-24 15,-1 2-36-15,1-4-73 0,-7 2-191 16,0-2 69-16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5.23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9270 9887 1244 0,'0'0'34'0,"-9"-6"-9"0,2 3-4 16,0 0-1-16,-1 2-5 0,3-2-1 16,-1 3-2-16,6 0 0 0,-10 3 0 0,10-3 4 15,-11 4-6-15,6 0 9 16,-3 4 5-16,4 3 2 0,-4 7 2 0,3 1 3 15,1 5 5-15,-2 8 3 0,5 0-3 16,-4-1-2-16,3 9-1 0,0-2-1 0,4 3-3 16,0-3-2-16,1 3-2 0,0-3-4 15,-1 0 0-15,2-2-4 0,-4-7-6 0,2-5-15 16,0-6-20-16,-1-2-12 0,-1-4-12 16,2-2-13-16,0-1-11 0,0-4-28 0,2-3-37 15,-1-2-62-15,-3 0-224 0,14-14 67 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05.61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9142 9335 1284 0,'0'-16'39'0,"0"2"0"15,0 2-8-15,4 0-3 0,2 5-1 16,-1-1-10-16,5 3 2 0,3 1 3 16,3 4 7-16,8 6 3 0,8 5 0 15,9 10 5-15,2 6 5 0,2 9 0 0,-2 9 3 16,9 15-3-16,-1 5 3 0,-3 4-1 15,-3 3-5-15,-4 0-2 0,-3 6-4 0,-10 2 0 16,-5-19-2-16,-4 3-3 0,-7-1-2 16,-1-1-5-16,-6-2-1 0,-5 0 1 0,-1-3-4 15,-7 1-6-15,-6-7-4 0,3-1-15 16,-2-4-11-16,-6-3-16 0,1-9-19 0,-2-5-20 16,-1-3-31-16,0-2-21 0,-3-7-32 15,-5-1-58-15,6-6-269 0,3-7 9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2.16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11220 9581 326 0,'2'-10'75'16,"0"-2"-26"-16,-2 4-2 0,0 2-10 0,0 1-7 15,0 0-1-15,0 2-6 0,0 3 4 16,-2-7 1-16,2 3-3 0,0 4-3 0,0-5-7 16,0 5 4-16,0 0-4 0,0 0 17 15,-2 12 3-15,2 2 9 0,-2 1 8 0,2 10-1 16,2 15 12-16,-2 3 0 0,2 14-8 16,3 3-2-16,-4 1-2 0,3 0-6 0,2-2-2 15,-1 0-4-15,-1-2-4 0,1-3-3 16,0-9-4-16,-1-4-12 0,-1-2-7 15,-1-3-24-15,0-6-11 0,0-4-20 0,0-8-30 16,-2 0-28-16,4-3-52 0,-3-3-215 16,-1-5 116-16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2.96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11277 9928 1004 0,'-5'-15'-31'0,"-1"2"3"0,-1 0 1 0,0 2 3 15,2 1-3-15,-1 0 10 0,5 0-1 16,-5-1 4-16,2 2 4 0,1-1-3 0,-2 0-2 16,3 1-1-16,0 0 13 0,0 3-6 15,2-2 10-15,0 1 4 0,0 0 3 0,2-2 1 16,-2 1 6-16,2 1 6 0,0-3 3 15,0 2 1-15,2 0 5 0,-2-1-6 0,2 1 1 16,-2 1 3-16,2-3-4 0,-3 6-4 16,-1 0 1-16,4-2 1 0,-4 1-4 0,2 1 0 15,0 1 4-15,0-1-2 16,-2 1-6-16,1 0-3 0,-1 3-1 0,0-5 6 0,2 1-2 16,-2 4-7-16,0 0 2 15,0-5-3-15,0 5 1 0,0-4-2 0,0 4 5 16,3-4-4-16,-3 4-6 0,0 0 2 15,0-6 5-15,0 6-6 0,0-3 3 0,0 3-3 16,0 0 0-16,0 0 7 0,-3-5 0 16,3 5-3-16,0 0-3 0,0 0 4 0,0-5 1 15,0 5 1-15,0 0-1 0,0 0 1 16,-2-4 4-16,2 4 1 0,0 0-1 0,0 0 1 16,0-5-6-16,0 5 3 0,0-5-2 15,0 5-8-15,5-7 7 0,-1 3-2 16,1-1-1-16,1-2 0 0,1 2 6 15,3-1-1-15,2 0-6 0,-3 1 3 0,6 0-2 16,-3 2 4-16,-1 1-10 0,4-2 6 0,3 3 1 16,-3 0-1-16,0 2-2 0,4 0-1 15,-2 5-1-15,0-1-1 0,1 0 4 0,-2 4 1 16,0 2 4-16,-3 3-6 0,-1 0 2 16,-1 2-4-16,-2 0 1 0,-7 0 0 0,3 1-5 15,-3 0 5-15,-4 2 3 0,-3 0-6 16,-1 2 1-16,-1-3-2 0,-2 1 1 0,-1-2 1 15,-1-1 0-15,-2-1-4 0,-3 1-1 16,3-2 5-16,1-6 2 0,-3 4-6 0,1-4 5 16,1-2-4-16,0 1 0 15,0-2 1-15,2-2-2 0,-1 2 0 0,0-1-1 16,3-1 6-16,1 1-8 0,1-3 7 16,1 2-4-16,2 0-3 0,1-2 3 0,-4 1 2 15,7-2 6-15,-4 5-4 0,6-2 1 16,3 0-5-16,0 8 7 0,7-3 1 0,7 12 0 15,3 0-5-15,3 4 5 0,7 7-7 16,-1-1 8-16,-1 1 1 0,-1 2-2 0,-6-5-1 16,0-3-1-16,-1 1 3 0,0-2-1 15,-3 2-15-15,-1-2-12 0,-4-5-18 0,-1-6-19 16,-3-1-12-16,2-3-18 16,-5-1-33-16,0 0-219 0,2-5 142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4.78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26466 13909 929 0,'10'-12'-7'0,"-4"4"4"16,1 1 6-16,-3 3-6 0,-3 3-4 0,-1 1 8 16,0 0 1-16,0 10 8 0,-3 2 7 15,-1 10 3-15,-3 12 11 0,-5 6 8 0,-3 11-1 16,2 5-4-16,-3 3 0 0,0 2-1 16,4 3-8-16,1-3 3 0,-3 4-4 15,1-5-2-15,5-4-6 0,-2-2 1 16,5-12 0-16,-3-2-5 0,3-7-12 0,-2-5-19 15,5-9-26-15,-1-2-16 0,1-6-5 16,2-3-30-16,-2-2-29 0,2-3-188 0,0-3 170 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3.4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12112 9892 950 0,'8'-16'-20'0,"-3"2"16"0,-1 3 3 16,-2 4 1-16,0-2 2 0,0 2 8 0,-2 3 3 15,0-4 10-15,-2 4 0 16,0-2-5-16,-2 3 3 0,1-1-3 0,-8 2-1 15,6 2 2-15,5 0-2 0,-19 6-2 16,7 1 8-16,-2 4-11 0,-8 8 2 0,1 3-1 16,3 3-5-16,-2 3 5 0,6 6 1 0,1-2 0 15,1 2-2-15,4 0 0 0,2-2 1 16,0-6-6-16,6-5 3 0,0 0-4 0,6-1 0 16,0-5-1-16,2 0-2 0,3-3-2 15,1-4-4-15,1-1-2 0,3-4-7 0,0-1-10 16,3-4-12-16,2-3 3 0,0-1-6 15,8-12-7-15,-5-2 17 0,-1-1-9 0,-6-3 1 16,1 1 7-16,-3-6 0 16,-4 2 5-16,-5 2 0 0,0 4 7 0,-5-2-1 15,-1 4 13-15,-1-4 8 0,-3 6 6 16,-3-2 8-16,4 2-5 0,-6 0 14 0,-1-1-2 16,3 5 0-16,-1 1-5 0,-2-1 1 15,1 6-2-15,3-1 6 0,2 1-22 0,-2 3 5 16,3-2-2-16,-1 4 1 0,4 2 6 15,-4-3-2-15,4 3-4 0,0 0 8 0,11 8-9 16,-1 3 1-16,4 2-2 0,0 1 3 16,9 7-7-16,0-1-12 0,4 4-2 0,-2-2-15 15,-1-3-14-15,3-2-10 0,-4 3-15 16,2-5-16-16,-3 4-48 0,-2-9-128 16,-5-1 223-16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3.8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13041 9483 781 0,'0'-9'32'15,"-2"-2"-6"-15,-2 4-6 0,-3 0 3 16,1 2-5-16,-3 1 8 0,-3 0 11 15,1 4 1-15,-5-2-3 0,4 2 6 0,-8 2 2 16,4 1-3-16,-8 4-2 0,-8 3 3 16,5 6-2-16,0-1-7 0,4 2-5 0,3 4 1 15,2 1-7-15,7-1 1 0,4-1-1 16,2 2-5-16,5 3 4 0,2 0 0 0,8 9-4 16,1 1 2-16,9 4-1 0,3 0-5 0,3-2-1 15,-7-6 1-15,3-2-2 0,-6-1 0 16,2 2-1-16,-4-3-1 0,-1-6-3 0,-8-2-3 15,1-4 3-15,-3-2 9 16,-1 2-9-16,-2-4-2 0,-2 2 3 0,-1-3-4 16,-5 2 3-16,-4-4 0 0,1 1 0 15,-2-1 3-15,-3-4-6 0,-2 0-7 0,-1-4-8 16,-1-2-6-16,2 2-16 0,-4-2-9 16,3 1-9-16,2-5-26 0,-2 3-18 0,2-2-35 15,5 1-69-15,3-3-138 0,4 1 145 16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4.35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13266 9681 977 0,'0'0'28'16,"0"0"9"-16,-3-7 1 0,3 7-10 0,-4-5 1 16,4 5 0-16,0-4-8 0,0 4-1 15,-3-3 2-15,3 3-3 0,0 0-1 0,0 0-7 16,0-5 1-16,0 5-2 0,0 0 0 16,0 0-5-16,0 0-6 0,0 0 5 0,-2-4-8 15,2 4 1-15,0 0-2 0,0 0 9 16,0 0-5-16,0 0-1 0,0 0-4 15,0 0 6-15,0 0 5 0,0 0-3 0,0 0-3 16,0 0 1-16,0 0 0 0,0 0 3 16,0 0-7-16,-2-4 4 0,2 4 1 0,0 0 0 15,2-7-14-15,-2 7 9 0,0-5 4 16,0 5-3-16,0 0 5 0,2-5-5 0,-2 5-1 16,0 0 2-16,0 0 2 0,-2-6 1 15,2 6 0-15,0 0-3 0,0 0 13 0,2 14 5 16,1-3 15-16,-1 7 3 15,2 4 1-15,1 16 6 0,1 1-1 0,-1 5-1 0,4 5-7 16,0 3 3-16,-2 3-5 0,-1-13-4 16,-3 1-4-16,1-2 6 0,3-5-6 15,-4 0-4-15,1-3 0 0,-2-6-11 16,1-10-13-16,-3 0-10 0,2-3-5 0,0-4-17 16,-2-1-19-16,0-3-27 0,0-4-42 15,0-2-82-15,0 0-204 0,0 0 79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4.90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13195 9386 1090 0,'-3'-14'-37'0,"1"4"20"16,-2-1 2-16,-2 1 10 0,1 0 18 16,-1-2 12-16,5 1 9 0,-6 2 3 0,3-3 13 15,1-1 6-15,-1 3 0 0,0 0 3 16,2-1-7-16,1 1 7 0,-1 1-8 15,2-2-6-15,-4 1-11 0,6-2-2 16,0 1 3-16,1 0-9 0,1-1-1 0,2 1-5 16,-1 1-1-16,5-2-4 0,-4 3 0 15,3-3 0-15,2 3-3 0,-1 1-1 0,1-2-2 16,3 4-3-16,1 2-2 0,3-2 5 16,-2 1 1-16,4 0-4 0,-4 5-4 0,6-1 0 15,-3 1-3-15,-1-3-3 0,2 7-10 0,-4-3 2 16,0 5-4-16,2-1 4 0,-5 3 8 15,0 1-7-15,0 3 3 0,0 3 1 0,-2 3 1 16,1 7-4-16,0 2 4 0,-4 4 6 16,1 4-3-16,0 2 6 0,2 2-6 15,-2 12 14-15,2-2-9 0,-4 5 5 16,5-5 1-16,-3 4-6 0,4-3 9 0,-8-9-4 16,4-1 7-16,-1 1-11 0,-1 0 3 15,1-2-13-15,-2 1-11 0,-1-5-13 0,-3 1-7 16,2-10-14-16,0-2-3 0,-8-1-4 15,6-7-27-15,-2 1-16 0,-2-1-30 0,0-1-52 16,2-4-175-16,-2 3 129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5.40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12958 8876 933 0,'-4'-2'-45'0,"2"-4"14"16,-1 0 7-16,2 0 6 0,-1 3 18 0,0-3 1 15,0 5 14-15,2-4 5 0,0 5 3 16,-2-6 6-16,0 3-1 0,2 0 6 0,0 3 7 15,0-5-7-15,0 5-2 0,-1-6-5 16,1 6 1-16,1-3-4 0,-1 3-7 16,0 0-3-16,0 0 4 0,0 0-13 0,0 0 9 15,2 11 7-15,0 1 2 0,4 10 0 16,2 9 4-16,-1 6 2 0,4 13 2 0,1 4-7 16,7 2 12-16,-3 2-11 0,-2 3 2 15,8 3-6-15,-5 2 3 0,0-2-4 0,4 2-6 16,1-7-16-16,3 2-13 0,0-5-14 15,0 0-20-15,-2-8-26 0,-3-1-21 0,4-8-28 16,-5-8-77-16,-2-5-130 0,-2-3 153 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5.9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13993 9436 922 0,'-3'-2'-2'0,"-1"-1"12"16,4 3 1-16,-2-5-2 0,2 5-4 0,0 0 4 15,0 0-5-15,0 0 1 0,0 0 13 16,-9 14 8-16,7 0 10 0,0 8 9 0,0 5 1 15,2 12 8-15,0 1 4 0,2 4-1 16,0 4-3-16,2 9 1 0,-1-5-8 0,1-7-3 16,4 8 2-16,-7-8-8 0,6-3 2 15,-3-7-11-15,-3 3-13 0,1-9-15 0,0-5-18 16,-2-3-18-16,-2-1-37 0,2-6-17 16,-2-1-41-16,2-1-68 0,-1-6-191 15,1-2 100-15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6.2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13954 9904 1173 0,'-4'-16'60'15,"-2"-1"-2"-15,5 2-5 0,-3-1-2 16,-1 0-2-16,2-5-1 0,-1-2-7 0,0-3 2 16,2 1-8-16,2-13-5 0,2 0-3 15,4 0-1-15,-3 1 0 0,8 1-8 0,-4 0-1 16,4 4-3-16,3 1-1 15,-1 3-2-15,3 4-3 0,-5 5 0 0,0 5-8 16,3 2 0-16,-3 4-5 0,1 5 2 16,1 0-1-16,-2 3 1 0,1 6 2 0,1 2-5 15,2 6 5-15,6 8 3 0,-4 8-5 16,-2 1 6-16,-3-2-2 0,-5 3 2 0,-1-1 1 16,-2-4-3-16,-3-2 10 0,-2-2-10 15,-5-1 5-15,1 1-5 0,-6 4-6 0,0-6-17 16,0-6-25-16,0-1-33 0,-3 0-30 15,3-4-58-15,-3-3-303 0,3-3 22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7.2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14113 9757 1295 0,'0'5'-28'0,"0"0"9"16,2-2 3-16,-2 1-2 0,2 2-2 0,0-1 11 15,5 3-1-15,-6-2 11 0,3 2 8 16,3-1 11-16,-1 0 2 0,6 0 9 0,-5 2 0 16,4-3 3-16,2 0 3 0,-1-1 1 15,-1 0-2-15,5-2 2 0,-1-1 1 16,3 0-7-16,-4 0 0 0,4-4-5 16,-1 0 1-16,6-1-4 0,-4-4 0 0,4 0 2 15,-3-3-4-15,5-3-1 0,2-4-4 16,0 0-2-16,-6-3-7 0,0-4-4 0,-6-2-4 15,4-3-4-15,-5-4-3 0,-7-1 0 16,0 2-9-16,-1-3-4 0,-3 10 0 0,-3 2-3 16,0 4 3-16,-5 1-7 0,-1 2 6 15,3 0-3-15,-5 5 7 0,1-1-3 0,-1 5 4 16,-2 2 0-16,-1 1 3 0,-1 4 1 16,-1 4 12-16,2 3-3 0,-4 5 7 0,0 3 0 15,-5 9 5-15,7 6 1 0,2-4 1 16,3 5 4-16,6-3-3 0,2-2 6 15,6 7-1-15,-1-8-4 0,5 4 2 0,3-2-6 16,0-1 3-16,5-2 1 0,1-4-2 16,-2-5-1-16,2-4-2 0,-2-4-2 0,4 0 3 15,-1-3 2-15,0-4-3 0,1-2-1 16,4-2-7-16,-3-3-1 0,7-5-2 0,0-2-8 16,-4-4 3-16,-6-1 1 0,-1-3-2 15,-6 3-4-15,-2 0 10 0,-7-1-6 0,3 2 3 16,-4 0 5-16,0 0 3 0,-2 5 6 15,0-1-1-15,-2 1 1 0,2 2 5 0,0 1 2 16,0 0 7-16,0 2-2 16,2 0-2-16,0-1-6 0,2 1-1 0,3-1-2 15,5-1 0-15,3-1-3 0,12-1-2 16,4 1 2-16,-6-1 3 0,2 3-2 0,-4 4 1 16,0 0-4-16,-1 0-4 0,-8 1-1 0,-1 4-1 15,3 0 1-15,-5 4 2 0,1-1 1 16,-4 3-3-16,-5 3-2 0,5 4 5 0,-5 1 0 15,-3 0 3-15,0 4-2 0,0 0-2 16,2 0-1-16,-2 2 4 0,0 0-2 0,3-1 6 16,1 4 2-16,-1-3 3 0,3 1-6 15,1 0-1-15,7 1 6 0,-1-1-3 0,-2-4-2 16,7-3-2-16,-5-6 3 16,0-1-5-16,2 0-5 0,-1-4-8 0,5-1-13 15,-2-6-13-15,3 0-6 0,-4-5-4 16,2-4 2-16,0-7-7 0,-2-4-5 0,-5-3 4 15,-1-2 3-15,-6 3 4 0,-6 4 4 16,0 0 2-16,-1-1 7 0,-6 2 19 0,4 2 9 16,-5 1 14-16,2 5 6 0,2-2 12 15,-3 4 9-15,6 0 4 0,-3 4 3 0,4 1-3 16,-1-1-2-16,2 0-4 0,2 2-3 16,2-1-4-16,3 1-7 0,1-1-2 0,4 2 2 15,10-3-4-15,3 0 0 0,-1 0 0 16,1 1-5-16,-1 2 2 0,2 0-1 15,-2-2 4-15,-1 1-2 0,-3 3 1 0,-4-2-8 16,-1 4 3-16,-3 2 0 0,-4 0-4 16,4 3 3-16,-8 3 1 0,-1-1 6 0,0 2 1 15,-2 3-3-15,-2 2 4 0,0 1-5 16,1 0-2-16,-5 2-1 0,4 0 2 0,-3-1-9 16,5 1-10-16,0 0-10 0,0-4-4 15,5-1-21-15,3-2-24 0,1 0-20 0,3-1-25 16,1-5-18-16,1 1-17 0,0-4-16 15,6-4-293-15,-2-3 37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7.71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15884 9494 1216 0,'5'-7'6'0,"1"2"29"15,-3 1 9-15,-1 1 2 0,2 2 6 16,1-1-3-16,-5 2-5 0,0 0-9 0,0 0 1 16,5 6-5-16,-3 1 0 0,2 2-4 15,-1 3 2-15,5 0-2 0,2 3-4 0,1 1-3 16,2 1 1-16,1-4-2 0,0 0-1 15,11 4-5-15,-5-5-3 0,-4-4-4 0,6 0-8 16,-3-5-7-16,1-3 3 0,4-2-2 16,0-4 2-16,5-5 3 0,2-4-5 0,-5-9-3 15,-2 1 3-15,9-8-4 0,-7-3-3 16,-4 7 1-16,-8 0 0 0,0 9 6 16,-3 1 0-16,-2 3 0 0,-4 2 3 0,-1 4-5 15,2 0 4-15,-5 2-3 0,3 4 4 16,-4 2 8-16,0 0-2 0,0 0 2 0,0 20 3 15,-4-2 4-15,3 6-1 0,-5 12 1 16,2 5-2-16,1 3 2 0,-6 11-2 0,4 3-2 16,-3 4 2-16,-1 4-2 0,-1 1-1 15,1-1-1-15,-2 0-8 0,-3-1-9 0,-3-4-6 16,0-1-11-16,-3-3 3 0,2-6-13 16,-4-5-10-16,-2-8 9 0,3-8 1 15,-4-7 8-15,4-4 0 0,3-7 10 0,0-3 9 16,5-5 17-16,1-4 13 0,1-2 10 15,4-3 3-15,-4-4 6 0,6-2-3 16,1 0 7-16,4-5-5 0,0-2-6 0,4 0 0 16,0-4-7-16,6 0-3 0,-1-8-12 15,4 1-12-15,3 1-15 0,-2 2-10 0,6 0-19 16,-4 2-15-16,6-2-25 0,1 2-28 16,2 0-55-16,2-1-229 0,3-3 87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8.45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17910 8924 1116 0,'0'-10'0'0,"0"3"7"16,0 1-8-16,0 4 3 0,0 2-2 16,0 0-1-16,0 0 0 0,-12 12 6 0,5 2 8 15,0 4 10-15,-4 17 6 0,2 5 9 16,2 10 5-16,-2 4 1 0,2 4 2 0,3 4 2 16,1 1-4-16,-1 1-2 0,0-7-1 15,2 2-3-15,-1-4-3 0,1-13-6 0,0 0 4 16,-3-4-11-16,4-4 5 0,-1-8-7 15,2-5 1-15,-2-7-1 0,0 1-2 0,2-7 2 16,2 2-5-16,0-6 0 16,-2-1-7-16,0-3-5 0,0 0-6 0,17-10 0 15,-7-1-1-15,3-3-3 0,6-11-1 16,2 1 4-16,8-8-1 0,1 1 2 0,-3 7 6 16,5-3 9-16,-5 4 7 0,-1 4 5 0,-3 4 9 15,-2 3 2-15,-2 3-3 0,-3 2-4 16,-4 4 2-16,2 3-5 0,-1 1-2 0,1 6 1 15,3 4 1-15,-3 1-1 0,2 10 1 16,2 1-4-16,-5 2-1 0,-3-5-1 0,-3 1-10 16,3 0-17-16,-7-2-23 0,3 1-27 15,-2-4-30-15,0-1-31 0,2 1-39 0,-3-6-56 16,7 2-324-16,-2-6-40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5.11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26336 14579 852 0,'2'-27'2'16,"2"2"11"-16,-4 0 11 0,2 0 15 15,-4-1 16-15,4-11 11 0,-2-1 8 0,2 1 1 16,2-4 3-16,0 4-1 0,0-3-3 15,-1 2 1-15,5 1-4 0,2 0-6 16,-1 5-7-16,0-1-3 0,5 3-3 0,3 0-3 16,-1 4-7-16,-2 0-5 0,2 3-3 15,3 3-6-15,2 1 1 0,-2-2-7 16,2 8 0-16,-6 0-3 0,6 4-1 0,-2-2-1 16,8-1-5-16,-4 4-1 0,-5 0-4 15,2 5-3-15,-4 0-3 0,4 0-7 0,-4 3-4 16,-4 0 2-16,1 5-7 0,3-3 3 15,-3 5-5-15,1 4 2 0,-3 1-1 16,-2 3 4-16,0 0 4 0,-6 4-2 0,1 3 5 16,-2 5 0-16,-4-1-1 0,-5 8 0 15,-6-2 3-15,2 1-7 0,-6-4 4 16,-3 0 2-16,-4-4-3 0,-2 0-8 0,-5-7-11 16,3 0-18-16,-7-6-22 0,1 0-25 15,0-5-25-15,2-4-41 0,5-3-73 0,2-3-189 16,4-2 71-16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8.84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18773 9490 1439 0,'0'-7'13'16,"0"2"6"-16,-4 1-6 0,-2 2-13 15,-3 2-4-15,-7 2-4 0,-1 2 2 0,-6 5 7 16,-5 3 6-16,-1 1 3 0,2 5 2 16,5-1 1-16,1 2-2 0,1 2 3 0,9-1-4 15,2-3 0-15,1 2 1 0,0 0-4 16,5-5-3-16,1 4-1 0,4-4 1 15,1 0-2-15,1-2-6 0,6 0 4 16,1-4-10-16,0-2-9 0,5-3 7 0,-3-3 0 16,7-1-4-16,-6-5 3 0,8-4 0 15,1-11 11-15,-5-1-15 0,0-5 11 0,-5 0 6 16,-7 4 3-16,3-6 11 0,-1 3 9 16,-6 5 5-16,-2 4 6 0,0 2 18 0,0 1 1 15,-2 0 4-15,2 2-5 0,-2 4-1 16,2 0-10-16,0 2-5 0,0-1-1 0,0 4-4 15,0 3-3-15,0 0 1 0,0 0-4 16,0 0-2-16,12 22-1 0,-7-8-4 16,7 3-1-16,-3 0-4 0,5 9-8 0,0 0-21 15,2-1-13-15,-3-5-26 0,-1-2-22 16,-1-3-33-16,-2-3-36 0,3 1-59 0,-1-2-310 16,-1-4-19-16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9.1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19097 9415 1411 0,'1'3'-24'15,"1"3"1"-15,2-1 6 0,0 5-8 16,-3 2 22-16,4 4-9 0,1 5 6 16,-3 0 11-16,3 3-5 0,-2 0 5 15,1 9 5-15,0-10 0 0,-2-1 3 0,-1 0-4 16,2-5-7-16,0 2 4 0,-1-2 3 15,-3-5-2-15,2 2-3 0,4-4 2 0,-4-3 2 16,-1 0-6-16,-1-4-2 0,5-1-6 16,-5-2 5-16,0 0-7 0,19-12 3 0,-9 0-3 15,1-4 0-15,5-6 7 0,4-2 6 16,-1 0 11-16,3 4 10 0,0-3 8 0,-3 4 10 16,0 4 10-16,-4 3 1 0,2 2 2 15,-1 1-1-15,-4 4-2 0,4 1-5 16,-1 3-3-16,-1 1-5 0,1 3-5 15,0 4-6-15,4 3 2 0,-3 4-8 0,0 7-17 16,0-3-19-16,-7 1-26 0,1 1-31 16,-1-1-29-16,1-1-34 0,-5 1-49 0,5 0-328 15,-6-4-14-15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19.5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20001 9562 1364 0,'3'-5'40'0,"-6"2"5"0,3 3-5 16,-7-4-13-16,7 4-7 0,-15 7 2 15,5-2-1-15,-3 4 2 0,-3 2-8 0,5 4 2 16,-4 0 1-16,3 1-4 0,3-1 4 16,3 0 0-16,3 3-2 0,1-1 0 0,4 0 0 15,0-1-4-15,5 4 1 0,0-4-2 16,5-2-6-16,1 0-11 0,7-3-7 0,-4-2-14 15,6-5 5-15,-4-2-5 0,3-2 5 16,6-4-4-16,5-7-3 0,3-3 0 0,1-10 2 16,-2-5-3-16,-8-2-2 0,-2 4 7 15,-7-3 10-15,-4 2 8 0,-4 0 0 16,-2 4 10-16,-7 5 4 0,-3 2 6 16,-3-4 6-16,-3 5-1 0,-2-2 2 0,-3 5-3 15,0-2-3-15,-2 4-1 0,1 4-4 16,-3 2-17-16,6-1-11 0,-2 5-22 0,-1 1-12 15,1 1-27-15,1 1-26 0,2 2-53 16,3-3-220-16,-2 3 108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20.3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20455 8978 1138 0,'0'-7'34'0,"0"4"-3"0,0 1-18 0,0 2-13 16,0 0-1-16,0 0 0 0,0 0-1 15,-8 8 3-15,4 3 3 0,1 5 3 0,-6 5 7 16,2 15 3-16,0 6 4 0,-1 1-3 16,5 10 3-16,-2 1-3 0,3-5 2 0,2 9-6 15,0-12 3-15,5 0-2 0,-2-1-3 16,1-2-2-16,2-5-2 0,-3-3 0 0,7-2 0 15,-4-8-1-15,1-9 1 0,5 1-4 16,-3 0 4-16,3-6-4 0,4-3 0 0,0-2 0 16,4-3 3-16,-2-2-2 0,3-4 7 15,6 0-3-15,5-9 2 0,3-4 2 16,8-6-1-16,0-7-3 0,-4-1 4 0,1-7 0 16,1-2 0-16,-4-5-5 0,-2 2-1 15,1-4-3-15,-6-3 3 0,2 2 0 0,-5-5 7 16,0 2 5-16,-6 2 3 0,-2 4 3 15,-5 9 2-15,-3-1 10 0,-4 7-2 0,0 3-4 16,-2 5-5-16,-3 3-1 0,-2 5-3 16,0-1-4-16,0 2-2 0,-2 0-4 0,-1 3-4 15,0 1-1-15,-3 6-4 0,2 2-1 16,4 0 4-16,-19 5 0 0,8 4-2 0,-4 6 1 16,-4 7-2-16,-1 9 4 15,2 7-1-15,-3 3 0 0,1 2-2 0,11-5 3 16,-6 9-5-16,7-7 0 0,1 0 3 15,-1 2-1-15,4-1 2 0,1 1-2 0,1-3 2 16,-3-3-3-16,3-7 3 0,4-5-3 16,3-2 6-16,-3-4-9 0,1-1 0 0,3 0 0 15,1-3 0-15,5-1 0 0,-1 0 0 16,2-5 3-16,3 0-2 0,3-2 2 0,-2-3-5 16,4-1 1-16,0-1 2 0,0-2-2 15,0-1 5-15,1 0-4 0,1-1-2 0,2-2 2 16,0-1-3-16,-3-1 4 0,5-4-2 15,-4-2 4-15,-1 4-5 0,3-7 3 16,-3-1-6-16,1-3-4 0,-2 1-7 0,0-4-3 16,0-3-5-16,-4 0-10 0,0 0 0 15,-1-2-5-15,-4 1-1 0,-6 6 4 0,2 3 4 16,-6 5 5-16,4 1-1 0,-6 1 6 16,2 3 1-16,-4 3 10 0,0-1 0 0,-2 5 3 15,4 1 9-15,-14 4 8 0,3 3 4 16,0 2 1-16,-3 9 5 0,-2 6 0 0,-2 4 3 15,3 2-5-15,0 1 4 0,2 4-5 16,3-1 1-16,4-2-5 0,4-1 2 0,2-5-4 16,6-1-7-16,-3-2-10 15,9 4-25-15,-2-5-18 0,1-6-28 0,3-2-33 16,0-2-49-16,6-4-332 0,-4-2 3 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20.88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22144 8894 1342 0,'-2'-7'-8'0,"1"2"17"16,-1-1 4-16,0-1 3 0,-2 3 6 0,4-1 10 15,-2-1 0-15,2 1 13 0,0 0 3 16,0-2 4-16,0 2 1 0,2-2-5 15,2 2-2-15,0-2-3 0,-1 1-4 0,3 3-1 16,-1-4-3-16,5 3-1 0,2 0-5 16,1 1 1-16,-2-1 1 0,4 3-3 0,3 1 1 15,-2-2-1-15,0 2-3 0,4 0 0 16,-4 2-2-16,2-2 0 0,-3 1-5 0,-2 3-1 16,0-1-3-16,-2 1-2 0,0 2-1 15,-4 2 1-15,-3 3-3 0,-4 3-2 0,-4 3 0 16,-5 14-1-16,-5 5 3 0,-8 11 0 15,-1 0-3-15,-4 3 2 0,-4 3-2 0,3 3 7 16,-5 0-8-16,3-2 3 16,-1 5-1-16,3-3-2 0,1-1 1 0,4-5-1 15,4-2-1-15,7-10 5 0,3-2-1 16,5 0-5-16,1-11 1 0,1-2 2 0,4-4-1 16,0 0-8-16,-1-2-7 0,9 2-14 15,0-4-21-15,3 1-26 0,2-5-38 0,2 0-36 16,3-5-42-16,0 2-91 0,3-4-259 15,-4 0-39-15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9:21.1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21954 10367 1479 0,'-9'9'91'15,"-2"-1"0"-15,6-2-12 0,-1-2-41 0,5-1-33 16,-1-1-29-16,0 2-20 0,2-4-9 16,-7 3 3-16,6-2 5 0,1-1 8 0,-4 5 1 15,4-5 5-15,-4 3-23 0,4-3-30 16,-4 2-44-16,4-2-97 0,-1 3-106 15,1-3 154-15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40:05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10893 11640 1227 0,'2'-12'52'0,"-2"-1"-10"0,0 1-18 0,0 2-8 16,0 0 1-16,0 2-9 0,0 2 3 16,-2-1 9-16,2 0 6 0,0-1 9 0,0 4 11 15,0 0 6-15,0-1-2 0,0 2-3 16,0 3-2-16,-2-7-6 0,2 4-5 16,0 3-5-16,0 0-4 0,0 0 1 0,0 0-4 15,0 0 4-15,8 16-4 0,-5-6-1 16,-1 7 2-16,2 2 3 0,0 3-1 0,-1 12 4 15,2 0-1-15,2 5 3 0,-3 0 1 16,3 2 4-16,-3 4-1 0,4 7 1 0,-4-7-2 16,3 8-1-16,1 0-1 0,-1 0-5 15,0-7 0-15,2 4-4 0,-4-5-3 0,3 6-1 16,-2-8 1-16,-2-3-3 0,0 1-2 16,-1-7 0-16,-1 2 0 0,0-10-2 0,0-3-4 15,-2-4-6-15,0-1-17 0,2-5-29 16,0-2-18-16,-1 1-31 0,-1-2-25 15,0-5-35-15,2-3-59 0,-2-2-116 16,0 0-207-16,0 0-36 0</inkml:trace>
  <inkml:trace contextRef="#ctx0" brushRef="#br0" timeOffset="409.6">10796 11722 1302 0,'0'-3'-95'16,"0"3"14"-16,-3-7 8 0,3 4 10 16,0 0 8-16,0 3 10 0,-2-7 0 15,2 2 6-15,0 5 5 0,2-5 11 16,-2 1-2-16,0 4 4 0,0-5 2 0,0 5 1 15,0-5 3-15,0 5 1 0,-2-3 1 16,2 3 4-16,0 0-5 0,0-5-1 0,0 5-9 16,0 0-8-16,0-5-1 0,0 5-23 15,-1-4-94-15,1 4 51 0</inkml:trace>
  <inkml:trace contextRef="#ctx0" brushRef="#br0" timeOffset="4061.57">11320 11609 405 0,'4'-1'-5'0,"-4"1"4"0,1-3 14 0,-1 3 7 15,4-4 4-15,-4 4 12 0,2-5 10 16,2 3-3-16,-4-1 10 0,0 3 0 0,3-7 4 15,-3 4 6-15,0-2 6 0,0 5 1 16,2-4-3-16,-2 4-1 0,2-3-7 0,-2 3-3 16,2-5-8-16,-2 5-6 0,0-4-4 15,0 4-5-15,0 0-3 0,4-2-3 0,-4 2-8 16,0 0 5-16,2 11 0 0,-2-4 1 16,4 10 7-16,-2-1-1 0,5 15 8 0,1 4 5 15,-1 1-1-15,1 1-2 16,0 5 1-16,-1-1-3 0,3 9 2 0,-2-11-4 15,-1 0-5-15,1 1 0 0,-3 0-4 16,2-4-5-16,-4-2-1 0,3 0-2 0,-3-6-3 16,-3-5-6-16,0-1-26 0,0-1-30 15,-3-2-21-15,-1 2-30 0,-1-2-31 0,-4-3-23 16,4-6-63-16,-5 3-252 0,3-4 28 16</inkml:trace>
  <inkml:trace contextRef="#ctx0" brushRef="#br0" timeOffset="4365.82">11046 12158 1171 0,'-11'0'-67'15,"11"0"11"-15,-5-3 4 0,1 1 12 16,4 2 6-16,-4-1 5 0,4 1 12 0,-5-2 9 16,5 2 8-16,-4-3-2 0,4 3 7 15,0-4 14-15,0 4 1 0,4-6 8 0,1 2-5 16,1 0 1-16,1-1-6 16,5 2 6-16,-1-3-4 0,2 3 1 0,1 0 2 15,1 0-7-15,4-1-23 0,-3 0-4 16,4-1-13-16,0 1-36 0,1-2-23 0,-1 0-60 15,2-2-122-15,-1 3 215 0</inkml:trace>
  <inkml:trace contextRef="#ctx0" brushRef="#br0" timeOffset="5276.83">11548 11964 759 0,'4'-2'9'16,"-1"-2"3"-16,-3 4 2 0,0 0-4 15,4-4 1-15,-4 4-7 0,0 0-6 16,0 0 2-16,0 0-5 0,-5 14 9 0,-1-6-5 16,2 6 9-16,3 2-4 0,-3 0 4 15,2 3-1-15,2 2 0 0,4 4 2 0,-1-3 3 16,1 2-2-16,5 5 13 0,2-5-4 16,-4-3 4-16,2-3-10 0,3 1 10 0,1-1-5 15,0-5 1-15,3 1-8 0,-3-6 0 16,-1 1 2-16,1-3 5 0,0-4-5 0,-1-1-2 15,-1-4 0-15,1-3-9 0,-1-1-6 16,-2-5 4-16,1-3 2 0,-3-3-4 16,1-2-1-16,-4 2 2 0,-4-4-2 0,0 2 1 15,-4-2 1-15,-2-1 7 0,-1 2-5 16,-1 2 2-16,-3-1-5 0,-1 1 9 16,0 2 6-16,1 3 6 0,2 3-10 0,-1 0 0 15,-1 3-2-15,4 1 2 0,-2 3 3 16,0 1-5-16,3 3-2 0,-5 1-5 0,11-1 3 15,-12 4 6-15,9-1-10 0,-1 3 0 16,2-4-6-16,2 6-2 0,6-1 7 0,-3 1-8 16,6-1-12-16,-2 2 6 0,4-4 0 15,3 0-1-15,-1-1 4 0,2-2-8 0,0-1 5 16,3-2-3-16,0-1 11 16,0-2-4-16,2-3 0 0,-2 2 6 0,-2-2 4 15,-2 0 1-15,3-1 11 0,-1-1 9 16,-5 2-2-16,-1 2 7 0,-1 0 10 0,-2 0-3 15,4 0-6-15,-8 1-12 0,1 3 9 16,2 1-4-16,-6 0-5 0,1 8-4 0,1 1 7 16,0 3-9-16,0 2 1 0,2 4 4 15,-1 3-1-15,4 0-2 0,-2 1-1 0,5-1-3 16,2 7 10-16,-3-7-13 0,0-2 6 16,2-2-2-16,3-1-1 0,-1-5 6 0,1-1 0 15,-1-4 2-15,3-1-10 16,-4-3 1-16,2-4 0 0,1-3-4 0,1 0 4 15,-3-6-3-15,-4 2-5 0,3-2 3 16,-3-1-5-16,0-1 8 0,2 0 5 0,-8 5 8 16,1-2 4-16,2 3-6 0,-3 0 0 15,1 2-5-15,0-1-2 0,-3 5 4 0,4-1-4 16,-5 2-4-16,7 0 10 0,-1 5-4 16,1 0 0-16,5 5-2 0,-1-2 2 0,2 2-2 15,5-2 2-15,1 3-3 0,-2-1 2 16,2-2 3-16,3 1-7 0,-4-2 1 0,0-2 3 15,-2-2-3-15,2-1 1 0,-2-2-4 16,-2-4-7-16,-3 2-8 0,1-5-2 0,-2-4-17 16,-7 1-7-16,1-4-4 15,-4 0-5-15,-4-3 12 0,1 2 0 0,-7-3 14 16,0 0 9-16,1 0 22 0,0 2 10 16,-1 0 3-16,2 4 12 0,1 0 7 0,1 2 5 15,2 1 2-15,0 1 4 0,2 1-11 16,2 0-3-16,2 0-2 0,2 1-7 0,4 0-5 15,3-1-16-15,5 1-15 0,0 0-13 16,6 0-18-16,-1 0-19 0,1 1-38 0,1 0-24 16,2 0-45-16,9-2-245 0,-7 0 81 15</inkml:trace>
  <inkml:trace contextRef="#ctx0" brushRef="#br0" timeOffset="5758.76">13180 11508 1107 0,'2'-8'-23'0,"0"1"6"0,-2 3 15 0,2-1-10 16,0 2-10-16,-2 3 16 0,0 0-14 16,0 0 13-16,0 0 4 0,2 16 12 0,-2-3-8 15,0 5 0-15,0 5-2 0,-2 4 5 16,0 12 3-16,2 0 4 0,0 2-16 15,-2 1 7-15,0-2 2 0,2 0-11 16,-2-1 23-16,2-3-16 0,-7 1 4 0,5-10-5 16,0-5 10-16,1-5-12 0,1-2 6 15,-3-2 1-15,3-5-7 0,-2-1 13 0,0-3-10 16,2-4-5-16,0 0 4 0,0 0 2 16,0 0 11-16,18-16 7 0,-11 7-1 0,2-1 2 15,1 0 12-15,3 1 3 0,-1 1 5 16,5-2 11-16,2 2 7 0,-4 0-3 0,5 5-2 15,-8 3-4-15,6 1-4 16,0 1-4-16,-2 4-1 0,-1 0-5 0,4 4-3 0,-5 2-5 16,-1 2-6-16,-4-2 0 15,-3 2 1-15,0 0-2 0,-6 0-1 0,0-1-6 16,-1 0 0-16,-8 3 1 0,0-4-4 16,2 2 1-16,-9-3 7 0,-1-1-10 0,-2-4-6 15,-1-1-7-15,0-3-12 0,-1-4-12 16,-6 1-23-16,-7-9-5 0,3-3-14 0,-1 1-12 15,5-1-12-15,7-1-16 0,4 2-14 16,5 0-39-16,6 0-210 0,0 1 112 0</inkml:trace>
  <inkml:trace contextRef="#ctx0" brushRef="#br0" timeOffset="5972.76">13592 11831 1068 0,'12'-2'39'0,"-3"2"12"0,-4-1-10 16,3 2-8-16,-8-1-7 0,8 4 2 0,-4 2-3 16,-2-1-4-16,-1 2 4 0,5 4 5 15,0 3-6-15,-3 1 4 0,6 2-3 0,-4 3-2 16,2 3 1-16,6 4 1 0,-8-2-6 16,1-3-3-16,-1-1-4 0,2-3-24 0,-1 1-30 15,1-2-42-15,-6-3-35 0,3-2-59 16,-2-4-213-16,-2-1 98 0</inkml:trace>
  <inkml:trace contextRef="#ctx0" brushRef="#br0" timeOffset="6120.67">13670 11784 1239 0,'-4'-12'43'0,"1"4"-7"15,-4 0-4-15,5 0-10 0,1 5-22 16,-1 0-43-16,2 3-24 0,0-3-23 0,0 3-23 15,0 0-74-15,0 0-110 0,0 0 186 16</inkml:trace>
  <inkml:trace contextRef="#ctx0" brushRef="#br0" timeOffset="6681.14">14124 11851 848 0,'0'0'7'0,"0"0"-9"15,0 0 0-15,-18 0 0 0,7 4 6 16,-1 1 8-16,-1 1-6 0,-1 4-6 0,-1 0 11 16,4 4 6-16,-3 1-1 0,7 3-2 15,2 0 2-15,-1-1-2 0,3 4-1 16,8-1 7-16,0 3-15 0,5-5-2 0,-1 0-11 16,1-2-2-16,5-2-16 0,1-1-8 15,-2-5 1-15,4-5-3 0,-2-1 4 16,2-2 12-16,1-3-6 0,0-6 9 0,4-8 3 15,-5-6-3-15,-4 4 0 0,-3-8 1 16,-5 7 11-16,-4-1 8 0,-4 4 10 0,0 0 14 16,-3-1 15-16,-3-1 5 0,3 1 12 15,-4 3 3-15,2 3-3 0,0-2-5 0,1 5 1 16,2 2-8-16,1-3-7 0,-4 5-6 16,5-3 2-16,0 7-5 0,2 1-3 0,0 0-8 15,0 0-1-15,0 0 9 16,2 18-8-16,5-1-3 0,-2 2-3 0,5 17-2 15,1 2 4-15,4 10 0 0,2 7 1 16,1 2-6-16,-1 5-3 0,2 7 3 0,0 16-3 16,-2-14-1-16,-4-1 2 0,-3-2 0 15,-1 0-6-15,-3-2-1 0,-6 0 1 0,-1-3-1 16,-8-4 6-16,0-6-7 0,0-15 1 16,-3-1 3-16,-5-7-4 0,1-7 9 0,2-7-11 15,-4-10 0-15,1-1 3 0,2-8 0 16,-7-5-2-16,-3-10-6 0,2-3-1 0,3-5 5 15,5-3 2-15,1-2-5 0,3-4 5 16,8 0-5-16,1-2 4 0,0 0-2 16,8-2 3-16,-1-2-4 0,6-6-7 15,1 0-20-15,7 2-16 0,-4 2-28 0,-2 8-38 16,1-1-87-16,3 2-173 0,0-8 113 16</inkml:trace>
  <inkml:trace contextRef="#ctx0" brushRef="#br0" timeOffset="7089.44">14641 11453 1050 0,'0'-23'-11'15,"5"2"15"-15,-3 1-2 0,-1 0 25 16,3 0 19-16,3 2 7 0,-1-1 4 0,4 0 3 15,7-4-1-15,2 0-1 0,3 5-2 16,3-1 1-16,2 4-6 0,2 1 2 0,-3 2 0 16,-1 7-2-16,0 2-8 0,-6 3-4 15,0 1-3-15,3 5-6 0,0 4-2 0,3 7 0 16,-8 6-3-16,2 5-9 0,-7 2 4 16,-3 11-6-16,-4 4 2 0,-5-1-3 0,-1 14 2 15,-7-1-4-15,-2-3-1 0,1 7 0 16,-2-3-6-16,-1 1 2 0,-3-2 1 15,-1-1 2-15,1-2-1 0,3-2-1 16,1-5-1-16,6-7-1 0,1-2-4 0,2-2 5 16,2-9-4-16,4-4 2 0,1-1-3 15,1-4 6-15,4 2 0 0,3-5-6 0,2-3-12 16,2 1-9-16,7-7-16 0,-1-1-10 16,2-3-27-16,0-1-25 0,6-2-38 0,-2-1-35 15,8-1-88-15,-8-1-187 0,5 0 45 16</inkml:trace>
  <inkml:trace contextRef="#ctx0" brushRef="#br0" timeOffset="7493.19">15241 12740 1227 0,'-3'7'5'0,"-1"-2"9"15,2 0 6-15,0-2-2 0,2-3 2 16,-4 4 6-16,4-4 0 0,0 0 7 0,0 0 6 16,0 0 11-16,0 0-3 0,0 0 1 15,0 0-6-15,0 0-6 0,0 0-7 0,0 0 0 16,0 0-4-16,0 0-9 0,0 0 5 16,0 0 4-16,-8-2-8 0,7 5-1 15,-1 1-9-15,-4 1 3 0,4 0 0 0,-1 0-2 16,1 1-1-16,-3 0 1 0,3-2 1 15,0-1-4-15,1 1 2 0,1-4 5 0,-2 5 0 16,2-5-2-16,0 0 3 0,0 0-5 16,0 0 2-16,0 0-6 0,0 0-1 0,0 0 8 15,12-10 2-15,-12 5 4 0,3 2-3 16,-3 3 1-16,2-5-7 0,0-1-1 0,0 2 2 16,0 1-5-16,0-1-5 0,-2 4-17 15,2-6-16-15,-1 5-24 0,-1 1-20 16,0 0-24-16,0 0-22 0,0 0-19 15,0 0-73-15,0 0-225 0,0 0 50 0</inkml:trace>
  <inkml:trace contextRef="#ctx0" brushRef="#br0" timeOffset="8245.03">11571 13206 1089 0,'-10'-2'-74'0,"4"2"17"0,-1-1 10 16,7 1 4-16,-11-2 14 0,6 2 5 15,5 0 12-15,-7-2 1 0,7 2-1 0,-6-2-1 16,6 2 6-16,-9 0-3 0,9 0 7 16,0 0-4-16,-12 2 4 0,12-2 9 0,-11 0-13 15,6 2 0-15,-3 0 0 0,0 1 9 16,0-1-5-16,-3 1 3 0,1 1-5 0,-1-1 5 16,0 1 12-16,-1-1 2 0,-1 2 3 15,1-2-5-15,1 3 8 0,2-4 3 16,1 1-2-16,-2-1 14 0,5 1 5 15,-1-3 0-15,2 2 1 0,3 0 12 0,1-2 4 16,0 0-4-16,0 0 0 0,0 0-6 16,36-7-2-16,1 0 7 0,17-4 2 0,9-3 3 15,9-4 1-15,27-3-4 0,6-1-2 16,3 2-5-16,10-3-5 0,6 3-1 0,10-4-3 16,5 5-7-16,2-6-2 0,3 6-2 15,-1 3-8-15,-4-2-7 0,-3 2-7 0,-1 0-10 16,-6 2-5-16,-1 0-14 0,-6 1-1 15,-3 0-10-15,-8 2 8 0,0-3-1 0,-10 2 0 16,-17 5 0-16,-6-1 5 0,-4-2 0 16,-3 1 4-16,-5 2 2 0,-7-1 2 15,-13 4 1-15,-4 0 0 0,-2-2 3 16,-12 2 4-16,-3-1 4 0,-6 3 7 0,-2-1 7 16,1 0 1-16,-7 2 3 0,2-2-4 15,-3 1-1-15,-1 2-6 0,1-2-7 0,-2 1-15 16,-3 0-30-16,1 1-27 0,0 0-13 15,-6 0-15-15,0 0-38 0,11 0-251 0,-11 0 96 16</inkml:trace>
  <inkml:trace contextRef="#ctx0" brushRef="#br0" timeOffset="24472.57">14246 14324 96 0,'0'0'13'16,"-9"-2"2"-16,9 2 7 0,-5-1-1 0,1-4-1 15,4 5-4-15,-4-1 10 0,4 1-2 16,-7-3 0-16,7 3-1 0,-7-1 2 0,6-2-6 16,1 3 5-16,-6-5-1 0,6 5 5 15,-4-3 1-15,4 3 9 0,-3-2 1 0,3 2 2 16,-6-1 1-16,6 1 8 0,-3-4-12 15,3 4 9-15,-2-3-4 0,2 3-2 0,0 0-4 16,-5-4 3-16,5 4 8 16,0 0-9-16,-2-3-7 0,2 3-2 0,0 0-10 15,0 0 10-15,0 0-3 0,0 0-7 16,0 0-3-16,-2-4 1 0,2 4-7 0,0 0 0 16,0 0-2-16,0 0 5 0,0 0-5 15,0 0 3-15,0 0-12 0,0 0 10 0,4 14-3 16,1-2-2-16,0 1 5 0,1 9 5 15,5 6 6-15,1 6-2 0,-1 0 1 0,0 2-1 16,5 7 2-16,-2 3 4 0,2-2 2 16,-3-8-2-16,5 9-5 0,-4-2 0 0,6 1 0 15,-1-2-7-15,-4-8 8 0,3-1-3 16,-4-3-3-16,4 1-1 0,-1-6 2 0,-4-4-3 16,-2-6 0-16,1-4 3 15,-2 1 12-15,-3-2 8 0,2-4 4 0,2-5 1 16,0-1-8-16,0-5-3 0,4-7-4 15,9-8 5-15,-4-8-7 0,5-8-1 0,-6-5-6 16,0-2 3-16,-2-5 1 0,-6 3 5 16,1-3 1-16,-4 7 1 0,-5 0 0 0,1 2-2 15,2-3-1-15,-6 6-1 0,0 7-3 16,1 4-6-16,-1 4-8 0,-1 0-22 0,1 1-18 16,-2 4-25-16,2 1-23 0,-2 3-28 15,0 1-33-15,2 2-25 0,0 0-37 0,0 2-294 16,2 1-2-16</inkml:trace>
  <inkml:trace contextRef="#ctx0" brushRef="#br0" timeOffset="25151.57">14895 14399 1248 0,'2'-5'-61'16,"-2"5"13"-16,0 0 11 0,-2-5 4 0,2 5 4 16,0 0-5-16,0 0 4 0,0 0 5 15,0 0 1-15,-4 13 3 0,4-1 5 16,0 7 10-16,2 2-1 0,0 5 12 0,2 10 6 16,-2 1-1-16,1 1 5 0,1 2 1 15,3 0-4-15,-3-3 1 0,3 1-1 16,-4-1 1-16,5-4-12 0,-5-6 8 0,1-2 5 15,0-5-4-15,-1-3 5 0,0-4 3 16,-1 0-15-16,0-3 7 0,0 3 17 0,0-7 8 16,-2-1-2-16,0-2 1 0,0-3-4 15,0 0-7-15,0 0 3 0,-8-20-1 0,5 8-8 16,2-3-2-16,-5-2 4 0,2-5-2 16,2-1-2-16,1 1 2 0,-1-1-6 15,0-4 3-15,2 1-3 0,0 1-1 0,0-3 1 16,2 3-4-16,0-1 2 0,-1 0 0 15,-1 3-3-15,4-2 5 0,-2 6-6 16,2 1 3-16,-2 2 4 0,-1 2-9 0,2 4 1 16,-1 1-4-16,2 3 0 0,-1 5-4 15,1 1 4-15,-4 0 3 0,18 12-2 0,-5 2-2 16,0 3 6-16,2 8-7 0,8 1 3 16,-2 2 3-16,-2 1-7 0,2 1 6 0,0-4-4 15,5 11 3-15,-2-10-2 0,-3-1 4 16,-1 2-3-16,1-5-4 0,-6-6 3 0,5 7-1 15,-8-10 3-15,-1-3 0 16,-6-3 12-16,3-2 15 0,-5-3 2 0,6-3 6 16,-9 0-3-16,12-10-2 0,-6-4-9 15,1-4 1-15,4-15-2 0,-6-4-1 0,1-4-4 16,-3-13-2-16,6-3 0 0,-6 4 5 16,-1 7 6-16,0 2 4 0,2 0 0 0,-2 2 4 15,-2 5-2-15,1 8-4 0,-1 6-2 16,0 0-2-16,-1 5-5 0,1 4-2 0,1 1-11 15,-1 1-22-15,0 1-24 0,-1 3-30 16,1 1-26-16,0 4-12 0,0 3-25 0,0 0-13 16,0 0-36-16,0 0-280 15,0 0 32-15</inkml:trace>
  <inkml:trace contextRef="#ctx0" brushRef="#br0" timeOffset="25479.79">15862 14295 1236 0,'0'-9'-41'0,"2"1"9"0,-2-1 10 16,-2 2 13-16,2 0 13 16,0-1 17-16,-2 2 4 0,2 0 2 0,-1 3 3 15,1-2-7-15,-2 2-3 0,2 3-3 16,-8-2-4-16,8 2-3 0,-15 15 7 0,4-2 4 15,-9 11-4-15,4 7-1 0,-6 11 2 16,1 2 0-16,3 6 1 0,-4 2 4 0,7 4-7 16,0 0 4-16,2-1-3 0,6 0-3 15,4 2 4-15,5-11 1 0,1-2-6 0,7 5 3 16,7-5-6-16,4-3 1 0,6-4 1 16,-2-13-9-16,4-4-14 0,1-6-13 0,6-1-18 15,-2-6-33-15,1-7-21 0,2-2-30 16,3-5-56-16,-1-4-187 0,1-1 118 15</inkml:trace>
  <inkml:trace contextRef="#ctx0" brushRef="#br0" timeOffset="26826.69">12592 14822 922 0,'0'0'-49'16,"2"-2"14"-16,-2 2 2 0,2-5 18 15,-2 5 12-15,2-6 16 0,-2 3 23 0,0 3-12 16,1-7 7-16,-1 4 8 0,2-3 7 16,0 3-6-16,0 0 8 0,-2-1-1 15,0 4 5-15,4-5-2 0,-3 2-1 16,-1 3-2-16,0-4-7 0,0 4 3 0,0 0-8 15,0-4-1-15,0 4-6 0,0 0-1 16,0 0-6-16,-5-5 1 0,5 5-3 0,-7 0-2 16,7 0-1-16,-12 5-3 0,4-3-3 15,-3 4-4-15,-2-1 8 0,-3 1-3 0,2 0-2 16,-6 2-6-16,-1-1 2 0,3 3 2 16,-4-3-3-16,1 1-3 0,1 0 5 0,-2-2-2 15,8 0 1-15,-2-1 0 0,5 0-1 16,1-2 4-16,-1 1-1 0,1-1 3 15,2 0 2-15,3-1-5 0,-3 1-2 16,4-1 2-16,-1-1 0 0,1 2 1 0,4-3-4 16,-6 4-3-16,2-3 2 0,0 4-5 15,2 2 5-15,2 2 2 0,-1 1-1 0,2 4-2 16,-1 1 2-16,0 3-8 0,0 3 0 16,2 4 8-16,2-1-5 0,0 1 4 0,-2 0-3 15,-1-2 1-15,4-2 0 0,-3-2-1 16,2-2-2-16,-3 0 1 0,-1-5 4 0,4 1 1 15,-2-3-3-15,2-1 4 0,-2-3 2 16,1-2-5-16,4 0 8 0,-2-2-4 0,4 0-6 16,1-2 4-16,4-2-1 15,-2 2-6-15,4-2 3 0,3 2 1 0,-4-1 2 16,6 2-7-16,-2 3 2 0,8 1 1 16,5 5 1-16,1 1-1 0,-7 2-1 0,1 2 4 15,-2 2-2-15,-5 3 0 0,-2 2-3 16,-7-1 6-16,-4-2-4 0,0-1-1 0,-3 1 1 15,-6 0-1-15,-4 1-2 0,-6 10 4 16,-3-3 3-16,-2-4-3 0,-4-1 1 16,-3-1 1-16,-3-3-6 0,-2-2 4 0,-1-4-7 15,-3-1-21-15,3-9-19 0,1 0-21 16,-9-5-27-16,-2-3-29 0,0-4-17 0,-5-5-40 16,0-4-210-16,6-5 97 15</inkml:trace>
  <inkml:trace contextRef="#ctx0" brushRef="#br0" timeOffset="27226.36">12369 14326 1041 0,'6'-12'-40'0,"-1"1"6"0,-1 1 12 16,2 6-5-16,-3-4 13 0,6 1 2 0,-4 1 5 15,4 2 6-15,4 1 6 0,-1-3 3 16,10 4 13-16,-2 1 2 0,7 1 5 0,12 1 15 16,-2 5-12-16,3 3-5 0,8 6-2 15,-3 4 5-15,2 5-3 0,-6 5 5 0,3 5-3 16,-4 4 8-16,2 1 1 0,-1 4-3 15,-2 0 7-15,-1 2-9 0,-2 3 2 0,-4 1-3 16,3 4-6-16,-7 2 4 0,-3 4-2 16,-2 1-1-16,-8-2-5 0,-1 2-2 15,-7 2-3-15,-7-4-4 0,-3 4 3 16,-6-4-3-16,0 0 0 0,-4-2-1 0,-6-3-18 16,-1-3-13-16,-2-3-10 0,-3-3-22 15,-2-2-26-15,1-3-31 0,-3-8-29 0,4-7-285 16,1 1 67-16</inkml:trace>
  <inkml:trace contextRef="#ctx0" brushRef="#br0" timeOffset="28865.72">15053 15066 1029 0,'18'-7'-87'0,"4"2"-1"0,-7-5 1 15,0 5-174-15,5-4 219 0</inkml:trace>
  <inkml:trace contextRef="#ctx0" brushRef="#br0" timeOffset="29596.75">17131 14410 742 0,'0'-5'-5'16,"0"-1"13"-16,0 1 7 0,0 0 13 0,0-1 3 15,-2-1 13-15,2-1 2 0,0 0 16 16,-2 0 14-16,2 1 3 0,0-2 5 16,2 0 1-16,-2 3-5 0,0 0-10 15,0 2 1-15,0-2-8 0,2 1-8 0,-2 0-7 16,0 1-6-16,0 4-9 0,2-2 0 15,-2 2-8-15,0 0-1 0,12 4 1 0,-9 5 3 16,5 1 0-16,3 7 0 0,3 7-4 16,0 2-1-16,6 3-2 0,-3-1 0 0,4 1 1 15,-2-1-3-15,-1 1-6 0,4-1 1 16,-3 1-1-16,1-6-1 0,-2 1 0 0,-3-7-2 16,1-3 0-16,-4-3-1 0,0 0 3 15,0-3 2-15,1-1 0 0,-3-4 2 16,-3-1 3-16,5-4 0 0,-1-1 3 15,-2-2-2-15,5-3 2 0,1-7 0 0,4-6 2 16,0-2-5-16,-3-4-3 0,-4 0 1 16,4-1-3-16,-3 2-1 0,1-1 0 0,-3-1-4 15,-2 6 0-15,2 3-2 0,-6 0 1 16,2 0-6-16,-1 5-9 0,-1 0-21 16,0-2-20-16,-1 4-17 0,0 2-21 0,-3-1-32 15,1 5-28-15,0-1-41 0,2 0-57 16,-4 2-291-16,2-1-39 0</inkml:trace>
  <inkml:trace contextRef="#ctx0" brushRef="#br0" timeOffset="29801.11">17860 14248 1461 0,'6'-1'-17'16,"0"-1"12"-16,-6 2-5 0,5 0 4 0,-5 0 4 15,0 0-3-15,8 5 10 0,-8 0 17 16,2 6 19-16,4 1-4 0,-2 3 5 0,-3 6-2 15,3 1-5-15,4 10-2 0,-2-1-4 16,-1-3-5-16,1 3 1 0,0-4-3 0,-3-4-3 16,4-3-12-16,-2 1-23 0,1-1-36 15,-3-5-35-15,1 1-30 0,2-5-50 16,-2-1-295-16,-2-4 30 0</inkml:trace>
  <inkml:trace contextRef="#ctx0" brushRef="#br0" timeOffset="29969.11">17981 14136 1320 0,'-6'-16'10'0,"0"1"-4"0,2-1-2 16,-2 4-6-16,4 0 8 0,-1 2-1 0,-1 1 5 16,2 2-8-16,0-1-16 0,1-1-38 15,-1 3-29-15,0 2-31 0,-1 0-73 16,3 4-127-16,-2-5 171 0</inkml:trace>
  <inkml:trace contextRef="#ctx0" brushRef="#br0" timeOffset="31458.68">17904 14718 815 0,'6'15'-27'0,"-2"-4"14"0,0-1 6 16,-1 1-1-16,5-3 19 0,-1 2 3 0,3-2 6 15,0 2 7-15,3-3 1 16,-1 0 2-16,1-2 2 0,2-1 4 0,2 1-3 16,0-2 1-16,-2-3-7 0,5-2 6 15,3-4-10-15,-1 0-1 0,6-8-4 0,-1 0 1 16,0-3 4-16,2-2-5 0,-4-2-7 15,0-4 0-15,-5 0-1 0,-1-3 2 0,-1 0 2 16,-3 1 3-16,-1-2 6 0,-2-1-7 16,-2 0-2-16,-3 1 3 0,0 5 3 0,-6 3-8 15,1 2-2-15,-2 6 0 0,0-3-2 16,0 3 0-16,-2 1-4 0,-1 0-1 0,-4 1-3 16,4 1 5-16,-3 3 2 15,-1 1-8-15,-4 4 4 0,4 2 0 0,-4 6 1 16,-3 1 0-16,3 4-4 0,-2 4 3 15,1 2 0-15,-3 10 2 0,3 1-3 0,5 1 4 16,1-2-2-16,5-2-3 0,1-1 7 16,1-1-5-16,-1 2 3 0,8-3-2 0,-1 7-1 15,1-8 2-15,4-2 0 0,-3-4 4 16,3-2-7-16,1-2 1 0,1-5 0 0,-2 0-2 16,4-5 4-16,-3-2 0 0,7-5-2 15,0-3-2-15,7-11 7 0,-2-1-4 16,-2-2-1-16,2-4 1 0,0-6-3 15,-1 5 2-15,-5 3 2 0,-1-1 19 0,-2 2-4 16,-5 8 13-16,-1 3 8 0,0 1-4 16,-5 6-3-16,1-4-6 0,-3 3-6 15,1 6-1-15,1 0-4 0,-5 1-3 0,0 0 0 16,5 9 0-16,-3 1 0 0,2 1-1 16,-2 4 0-16,1 3-4 0,5 1 3 0,-2 0-4 15,2-1-1-15,-1 2-3 0,0-1 1 16,5-1 3-16,-4 0-2 0,1-8-3 0,1 1 4 15,-1-1 0-15,4-4-2 0,-2-3-1 16,1-1 4-16,1-2-6 0,3-5 1 0,2-4-3 16,-2-1 1-16,9-7-4 15,-3-2 3-15,-6 3-2 0,0 3-3 0,-3-1 3 16,-4 4 6-16,1 0 3 0,-1 1-3 16,-1 2-6-16,-3 2 3 0,2 0-6 0,-3 1 2 15,-1 3-1-15,3 1 3 0,-6 0-3 16,11 5 3-16,-5 2 4 0,2 0-1 0,1 0-1 15,3 4-1-15,3 2 5 0,-1-1-1 16,6-1-1-16,-1 2 0 0,6 0 1 0,-1-3 4 16,-3-1-3-16,3-2 0 0,-1-2-1 15,-5-2-2-15,3-3-2 0,1-2 3 0,0-3-11 16,-1-3-7-16,8-6-8 0,-6-4-7 16,-5-5 2-16,0 1 1 0,-9 0-3 15,-2 3-1-15,-3-2 7 0,1 2 10 16,-5 2 0-16,-2 0 2 0,-3 2 10 0,2-1-1 15,-5 2 8-15,5 2 2 0,-5 2-9 16,4 2 9-16,-4 1-3 0,4 1 0 0,-1 1-3 16,-1 3 1-16,5 1-1 0,1 1 0 15,-6-2 3-15,6 2-2 0,0 0 4 0,0 0 0 16,0 0 1-16,6 10 0 0,-3-5 7 16,3-3 2-16,-1 2-4 0,5-2 0 0,-2-2-1 15,-1 0 2-15,2 2-2 0,5-4-1 16,-3 2-3-16,3-4 2 0,1 0 1 15,4-6 0-15,-2-1-2 0,6-5 0 16,0-2-2-16,2-4-3 0,-4 0-1 0,2-2 0 16,-9-2-4-16,2 2 3 0,-3 5-4 15,-3 2 3-15,-1 1-3 0,-3 1 3 0,1 0-2 16,-5 5-3-16,3-2 0 0,-5 3-1 16,2 2-3-16,-4 1-2 0,-5 0 1 0,7 6-2 15,-11-3 2-15,11 3-1 0,-19 8 1 16,8-1 5-16,2 5 3 0,-13 8-7 0,11 1 1 15,-3 5 3-15,1 3 2 0,6 0-3 16,-1 2 3-16,6-5 1 0,4-2 0 16,0 1-1-16,2 0 4 0,4 4-4 0,3 0 1 15,-2-7 4-15,5-2-4 0,-3-6 2 16,5-1 6-16,-2-3-5 0,2-3 2 16,3-4-3-16,-6 0 0 0,6-8-11 0,0-2-11 15,10-6 0-15,-6-3-5 0,-1-2-7 16,-1-3-9-16,-7 1-3 0,-3 3 0 15,-1-3 6-15,0 2 3 0,-5-1 7 0,1 0 8 16,-2 3 14-16,-3 2 6 0,-1 3 11 16,4 0 12-16,0 1 6 0,-2 0 7 0,-1 2-1 15,4 2-10-15,1-1 0 0,-3-1-1 16,7 2-6-16,3 0 3 0,0-1-3 0,5 0 2 16,2 0 5-16,0 4-6 15,-1-1-1-15,-2 2-1 0,0-1-3 0,-2 5 2 16,1-1-3-16,-3 1-4 0,-4 4 1 15,1 2 0-15,-4 2 6 0,-3 1 7 0,1 4 3 16,-2 1-7-16,0 0 1 0,-4 4-2 16,0 3-2-16,0 1 3 0,0 2-3 0,2 0-3 15,-2 1-2-15,2-2 2 0,2 0-17 16,0 0-11-16,2-2-18 0,-1-1-32 0,6-1-32 16,-4-2-33-16,6-4-49 0,3-1-343 15,-1-2-29-15</inkml:trace>
  <inkml:trace contextRef="#ctx0" brushRef="#br0" timeOffset="32254.45">17102 15856 1372 0,'0'0'-30'16,"0"0"21"-16,-9 0 6 0,9 0 11 16,-6-1-10-16,6 1 7 0,0 0 0 15,-9 4 2-15,6-1 12 0,0 4 14 0,1 3 7 16,-4 6 11-16,2-3 2 0,3 6 1 16,-1 2-5-16,-2 3-5 0,0 0-8 0,4 2-1 15,-1 0-1-15,-2 0-6 0,3 1-3 16,3-1-12-16,-3-1-12 0,1-1-21 0,-1-3-23 15,2-3-45-15,0-2-37 0,-2-1-34 16,0-1-329-16,-2-3 7 0</inkml:trace>
  <inkml:trace contextRef="#ctx0" brushRef="#br0" timeOffset="32788.4">16933 16248 1361 0,'-6'0'48'16,"6"0"17"-16,0 0-6 0,-10-6-3 15,10 6-7-15,-5-5-1 0,5 5-4 0,0 0-6 16,-2-8-2-16,2 8-4 0,5-11-4 16,-1 6-2-16,6 2-2 0,1-2-3 0,2-2-5 15,3 1 1-15,7-2-2 0,-1 0 2 16,13-2-10-16,-2 0 2 0,-1 1-4 0,4-1-8 16,-4 2 1-16,-3-2-4 0,-6 5 2 15,-3 0 1-15,4 0 0 0,-10 0-2 0,0 2 5 16,-1-1 2-16,-3 0-5 15,0 3-4-15,-3-1 3 0,-2 0-1 0,-5 2 0 16,12-2-2-16,-12 2 0 0,0 0 7 16,13 6-3-16,-13-6 1 0,8 9 0 0,-4-4 1 15,-2 3-1-15,4 2 1 0,-2 0-2 16,1 1 1-16,2 1 0 0,4 0 4 0,2 1-3 16,0 3 2-16,-2-3 3 0,4-1-7 15,3-1 2-15,-9-3-3 0,7 1-2 0,-1-4 1 16,-5 0-1-16,3-3 0 0,-2-2-1 15,-1 0-6-15,-10 0-3 0,22-9-6 0,-10 2-12 16,1-8-4-16,-3 3-3 16,-2-3 3-16,-3-1 0 0,2 0 7 0,2-5 1 15,-5 3 2-15,-3-5 2 0,-1 10 3 16,0-1 3-16,-3-4 5 0,-4 5 3 0,2-1-7 16,-5 3 3-16,1 0 8 0,-5 3-4 15,1 3 9-15,-1 0 0 0,2 2 4 16,-4 1 1-16,3 2 6 0,-1 0-10 0,5 4-1 15,-2-1 10-15,-1 3-2 0,4 0-8 16,3-2 2-16,-1 2-8 0,4 1-1 0,2-1-12 16,0 1-33-16,2 1-22 0,6-5-35 15,-1 2-63-15,7-1-158 0,-1-3 153 0</inkml:trace>
  <inkml:trace contextRef="#ctx0" brushRef="#br0" timeOffset="33337.48">18596 15752 884 0,'9'2'-29'0,"0"0"2"0,0 3 2 16,-6 0 3-16,5 0 2 0,-6 1 21 0,1 0 4 15,-1 2 2-15,2 0 6 0,0-2 10 16,0 5-10-16,-4 0 6 0,0-3 7 15,0 0-14-15,-2 1 8 0,2 0-14 16,2-1 0-16,-2-3 9 0,-2 2 3 0,2-7 2 16,-2 9 4-16,2-9-8 0,0 0 1 15,0 0-4-15,0 0 5 0,0 0-7 16,0-19 8-16,0 10-2 0,4-1 3 0,0-2 0 16,1-1-2-16,3-2 3 0,-1 2-4 15,3 1 2-15,1-1 1 0,-1 1-1 0,3 4 1 16,-1 0-5-16,0-1-1 0,-1 6-2 15,0-1-2-15,-1 3 5 0,-1 2-12 0,0 0 0 16,3 3 4-16,-1 1 7 0,-1 3-9 16,-2-2-6-16,-1 1 7 0,3 1-4 15,-7 2 1-15,6-4-2 0,-6-1 1 16,1 1-2-16,2-1 2 0,-5-2 12 0,3-1-7 16,-4-2 0-16,9-1-5 0,-9 1-2 15,11-6-4-15,-6-3-3 0,2-2 5 0,6-6-5 16,-1 1 4-16,8-5 5 0,-4 0 11 15,6 1 0-15,-1 1 10 0,-1 0 12 0,2 4 7 16,-6 7 7-16,2-3-2 0,-5 4-4 16,1 1-2-16,-3 2-6 0,1 2-4 0,-3 2-5 15,2 0-4-15,-1 5 1 0,-1 1-11 16,2 2-19-16,0 3-15 0,-4-3-28 0,-2 5-28 16,3 1-23-16,-4-2-24 15,-3-1-35-15,8 2-285 0,-6-3 46 0</inkml:trace>
  <inkml:trace contextRef="#ctx0" brushRef="#br0" timeOffset="33736.1">19628 15591 1334 0,'6'-15'42'0,"2"3"1"0,-7 2-10 16,1 3-2-16,0 0-5 0,-2 1-3 0,0 3-8 15,-4 1-2-15,-1 0 5 0,5 2-4 16,-18 2 0-16,9 2-2 0,-5 4-1 0,1 3-2 15,-1 3-4-15,0 1 2 16,3 2 1-16,-5 8-5 0,5-5-4 0,1-1 1 16,2-4-9-16,3 1-2 0,-1 0 0 15,4-2-5-15,1-2-10 0,1-1-3 0,0-3 11 16,0-1-4-16,3-3-7 0,1-1 12 16,1-3-12-16,-5 0-1 0,14-10 9 0,-6-2-12 15,-1-3 6-15,0-5 3 0,2-2 7 16,-4-7 19-16,3 3 10 0,-5 2 19 0,1 1 22 15,-2 4 16-15,0 1 6 0,0-1 8 16,-1 4 2-16,2 3 3 0,-1-1-9 16,0 4-11-16,0 0-4 0,0 2-10 15,-1 2-7-15,1 0-5 0,0 5-6 0,-2 0 1 16,9 5-1-16,-3 3-8 0,0 2-4 16,4-1-4-16,-1 3-10 0,-1 2-19 0,1-1-12 15,1-3-19-15,-1 3-26 0,1 1-22 16,1-2-31-16,-2-2-35 0,2-3-33 0,-4-1-374 15,2-3-64-15</inkml:trace>
  <inkml:trace contextRef="#ctx0" brushRef="#br0" timeOffset="34442.94">19934 15068 1549 0,'9'-14'15'15,"-4"1"14"-15,1 5 0 0,-4 0-4 0,1 1-7 16,-1 4-1-16,-2 3-1 0,0 0 1 15,0 0-6-15,0 0-2 0,4 26 5 0,-4-10 0 16,0 4-3-16,-2 5-2 0,2 3-2 16,-2 11 4-16,0 3-3 0,2-3 0 0,-1-2-2 15,1 2 0-15,-4-5-3 0,0-7-5 16,2-3-4-16,0-5-1 0,2-3-4 0,-1-3 2 16,-1-1 1-16,2-1 1 0,-3-5-2 15,6-3 1-15,-3-1 1 0,0-2 4 0,0 0-3 16,5-10 1-16,3 1 6 15,-3-1-1-15,4 0-1 0,4-1 2 0,-1 0 9 16,2-3-2-16,3 4 9 0,-1-2 0 16,0 2 6-16,2 1 7 0,3 0 4 0,-1 3 2 15,0-1-1-15,-2 4-2 0,2-1 0 16,-5 2-8-16,0 4 1 0,-1-2-4 0,-3 1-6 16,-2 4-2-16,2-2-5 0,-8 0-3 15,1 3-3-15,-4 0-4 0,-2-1-1 16,-2 1-9-16,-4 0-5 0,1-1-3 0,-4 0-5 15,-2 0-3-15,4 0 6 0,-2 1-4 16,-1-1 8-16,1-2 1 0,2 3-3 0,-1-3 3 16,0 0-2-16,3-1 8 15,2 1 1-15,0 0-6 0,-1 0 3 0,5 2 5 16,-1-2 0-16,2 2 2 0,0 2 0 16,3 0 1-16,3 3 2 0,2 0-4 0,1 1 5 15,1-1-2-15,2 0 2 0,1 2 1 16,2-1-2-16,0 1 1 0,3-5-3 0,-4 4 3 15,2-4 2-15,1-1 0 0,0-1-1 16,0-3 3-16,2-1-1 0,-2-1 0 0,2-3-1 16,5-5 0-16,4-2-1 0,4-6 0 15,-3-5-1-15,-2-3-3 0,3-10-2 0,-4 0 0 16,-5 4-9-16,1 1 8 0,-6 2-8 16,-2-1-2-16,-1 2 8 0,-3 8 0 15,-8 2 6-15,4 2-3 0,-4 6 0 16,-2-1 0-16,0 3 1 0,0 6 4 0,-4-4 0 15,-2 4 6-15,6 0 4 0,-10 8-2 16,6 3 1-16,-3 0 1 0,2 3 1 0,1 7-3 16,1-3 0-16,1 3-6 0,7 4-5 15,-1-3-14-15,1 0-20 0,6 7-24 0,-1-6-33 16,0-4-34-16,6 2-62 0,2-7-229 16,-4-3 69-16</inkml:trace>
  <inkml:trace contextRef="#ctx0" brushRef="#br0" timeOffset="34653.01">21373 15202 1159 0,'13'-9'60'0,"1"3"16"0,-7 1-5 16,0 0-6-16,0 0-13 0,-3 4-5 0,-1 1-5 16,-3 0 3-16,8 8 5 0,-7-2 7 15,1 0-2-15,4 7-3 0,-6 1-3 0,4 2-4 16,-2 2-3-16,0 1-7 0,2 1-2 15,-4 4-11-15,0-5-18 0,2 2-23 0,-4-3-28 16,2-2-27-16,2-3-38 16,-2 0-39-16,0-5-59 0,2 1-283 0,-1-6 2 15</inkml:trace>
  <inkml:trace contextRef="#ctx0" brushRef="#br0" timeOffset="34820.44">21579 15018 1433 0,'-2'-10'43'16,"0"-2"5"-16,2 2-4 0,-3 1 2 0,3 3 6 16,-2-3 0-16,1 4-7 0,1-2-7 15,-2-2-15-15,2 9-21 0,-4-8-20 0,2 2-32 16,2 6-30-16,-2-6-26 0,2 4-21 16,-1-3-26-16,1 5-287 0,1-6 52 15</inkml:trace>
  <inkml:trace contextRef="#ctx0" brushRef="#br0" timeOffset="35033.87">21823 14729 1202 0,'3'-9'-17'0,"3"4"14"15,-4 0 12-15,-2 5 13 0,4-5 5 0,-4 5 0 16,0 0 4-16,0 0 15 0,0 0 12 16,0 0 11-16,-10 17-1 0,7-2-1 0,-6 7-5 15,4 10-6-15,-3 6-3 0,1 1-3 16,-1 2-8-16,2 0 0 0,2 2-4 0,3-2-4 15,-1 0-4-15,4 0-9 16,-1 1-14-16,-1-5-19 0,4-1-28 0,0-2-29 16,2-1-35-16,2-8-25 0,-5-5-59 15,8-1-322-15,-2-4-15 0</inkml:trace>
  <inkml:trace contextRef="#ctx0" brushRef="#br0" timeOffset="35258.08">21704 15227 1331 0,'-15'-3'1'0,"4"2"35"0,1-3 17 0,4 3 10 15,0-1 18-15,6 2 8 16,-9-2 1-16,9 2-5 0,0 0-6 0,0 0-6 16,0 0-10-16,0 0-7 0,0 0-13 15,0 0-17-15,0 0-14 0,33 0-16 0,-14 2-18 16,1 0-20-16,7-2-22 0,4-2-27 15,6 0-24-15,4-1-22 0,1-3-30 0,-1-1-62 16,4-1-217-16,5-3 46 0</inkml:trace>
  <inkml:trace contextRef="#ctx0" brushRef="#br0" timeOffset="36372.9">22539 15055 1162 0,'13'-8'1'0,"-1"2"19"15,-7 1 7-15,3-1 3 0,-5 3 1 0,-3 3 10 16,9-4-2-16,-9 4-3 0,5-5-8 15,-5 5-2-15,0 0 5 0,0 0 3 0,0 0 2 16,0 0 1-16,-5 26-1 0,2-13-9 16,-3 0 3-16,4 3-7 0,1 0 2 15,-1 0-3-15,2-1-3 0,0 3 1 0,3-3-5 16,-1 1-1-16,4-3 1 0,0 1-6 16,2-2 3-16,1-2-10 0,0-4-2 0,1 0-9 15,3-2-6-15,1-3 1 16,-1-2-2-16,5-1-7 0,-4-6 1 0,8-2-1 15,-8 2 3-15,6-2-2 0,-4-2 13 16,-2 0-3-16,-5 1 3 0,2 5 5 0,-2-1 3 16,-4 0-1-16,3 2 0 0,-3 2-2 15,-5 3 0-15,9-3 4 0,-9 3 5 0,0 0 4 16,9 13 6-16,-5-5-6 0,-3 2-2 16,1 3 1-16,6 0 1 0,-2 1-3 0,2 1 0 15,-3-1 0-15,4 2 4 0,3-1-3 16,-1-2 4-16,0-2-3 0,7-1-4 0,-2-3 9 15,2 2-4-15,2-6 4 0,-4-1-8 16,4-1 3-16,-3-4-5 0,0-3-6 16,2-5-9-16,-2-1-20 0,-3-2-7 15,-3-4 5-15,-6 4-6 0,4-2 5 0,-7 1 9 16,-1 2 2-16,-1-2 16 0,2 4 11 16,0 1 9-16,-2 2 7 0,0 2-1 0,2-3 4 15,-2 3-3-15,0 6 8 0,4-10-6 16,-3 6-4-16,1-3 4 0,4 1-6 0,-1 2 1 15,6 0-8-15,0 0 0 0,0 1 4 16,4-2-4-16,0 0 2 0,3 3 2 16,-1-3-3-16,2 1 3 0,-2-1 4 0,0 3 0 15,-3-1-2-15,-3 1-5 0,-4 2-4 16,-7 0 4-16,16 0-2 0,-16 0-1 16,7 7 7-16,-7 1-1 0,0-2-1 15,0 2-1-15,0 3 0 0,0 1-4 0,0 1 1 16,0 3-2-16,2 1-1 0,-2-1 1 15,4 0 3-15,0 0-3 0,2 3 0 0,2-2-4 16,1-1 4-16,0 1 0 0,5-6 1 16,1 2-7-16,0-7 2 0,0-1-5 0,5 0 2 15,-1-4 2-15,1-2-4 0,3-6 1 16,8-2-11-16,-4-7-4 0,-4-2-2 0,-3-7-3 16,-1 0-3-16,1-3 0 0,-7-1-3 15,-8 4 7-15,1 4 3 0,-6 0-2 16,-4-1 1-16,-5-8 5 0,-7 5-6 15,1-1 12-15,0 6 1 0,0 2 1 0,-3 7 10 16,5-2-12-16,1 6 6 0,-2 1 1 16,1 3 7-16,1-1-4 0,2 4 1 0,10 0 2 15,-23 4 1-15,14 0-2 0,2 3-1 16,0 2 3-16,4 1-9 0,3 0 8 0,1 3-3 16,1 0 1-16,5 0 3 0,0 0-5 15,2-1 4-15,5-1-1 0,-3-3 0 0,9 0 3 16,-5-2 2-16,2-2-6 0,0-2 2 15,-2-1 2-15,0-2-7 0,3-3 3 0,-4-1-6 16,0-3 3-16,-3-2-5 0,-1-2 0 16,-6 0 1-16,4-2-6 0,-6-1 5 15,-1 2-4-15,1 2 8 0,-2-1 3 16,2 3 5-16,0-1 0 0,-2 3 2 0,2 0-2 16,0 0 3-16,-1 0 0 0,1 2-2 15,5 0 3-15,-2 2-5 0,5 0-1 16,1 0-5-16,4-2 2 0,5 3-2 0,-4-1 2 15,6 2 3-15,-4 1-5 0,3-2 1 16,-5 2 0-16,1-2 0 0,-3 2 0 0,-1 2-1 16,-2 0 1-16,1 1 6 0,-5 0-1 15,0 5 11-15,-1-3 6 0,-1 5 5 0,-4 1 1 16,-1 2-5-16,-1 0 0 0,1 5 0 16,-5 4-3-16,1 0-5 0,2 3 1 15,2-2-7-15,-1-1 0 0,-1 3-21 16,2 0-15-16,2-1-27 0,-1 0-34 0,5-1-31 15,-1-1-35-15,2-2-68 0,2-2-248 16,0-3 22-16</inkml:trace>
  <inkml:trace contextRef="#ctx0" brushRef="#br0" timeOffset="37040.94">24445 14715 1255 0,'6'-21'-44'0,"-2"6"20"0,-2 0 2 16,-1 1 23-16,1 4 20 0,2-3 15 15,-2 2 16-15,2 3 4 0,-4-2 10 16,2 2-3-16,0 1-5 0,0 1-5 0,-2 0-9 16,2 3-9-16,-2 3-1 0,0 0-5 15,0 0-1-15,-8 18-3 0,2 0 2 0,-3 12-7 16,-1 2-1-16,2 7-3 0,-1-1-4 15,0 2 0-15,-2 9-1 0,0-1 2 16,0-7-3-16,6-4-3 0,-4 1-5 16,0-4-6-16,4 1-3 0,-3-11-3 0,5-4 0 15,-2-5-7-15,1-1 8 0,2-3-1 16,1-1 4-16,-1-1-1 0,2-5 3 0,-2-2-9 16,2-2-2-16,0 0 0 0,0 0-2 15,5-12 0-15,1 2 3 0,0-4 4 0,2-2-1 16,-1-5-1-16,2 3 4 0,5-8-1 15,-3 6 10-15,1 4 7 0,-1 0 0 0,2 0 3 16,-1 1 5-16,0 1 7 0,1 4-2 16,-2 0 2-16,2 1-2 0,-1 0 4 0,3 3-3 15,1 1 4-15,0 2 0 16,0 0 0-16,1 3-1 0,0 0 2 0,5 3 3 0,-4-2-1 16,5 4-2-16,2-1 0 15,-3 2-1-15,1 1-1 0,-1 0-5 0,-1 0-2 16,-3 2-2-16,-4-3 0 0,-1 2-9 15,-4-2-13-15,2-1-16 0,-6 2-12 0,-1-2-15 16,-4 0-3-16,-4-2-5 0,-1 3-8 16,-6-3-10-16,-1 1 10 0,-4-3 3 0,-1-1 9 15,-2 2-1-15,0 1 9 0,2 0 2 16,-3-1 9-16,6 2 2 0,-2-2 14 0,3-1 10 16,0 3 5-16,1-1 0 0,1 3 11 15,2-2-6-15,-2 4 13 0,2-2 1 0,6 1-1 16,-1 2 0-16,0 0 0 15,6-2 3-15,0 2 2 0,2 1-5 0,1 1 0 16,4-1-3-16,3 3 0 0,5-1-11 16,1-1-17-16,5 7-35 0,-1-5-10 0,5-1-46 15,-1 3-48-15,-3-6-270 0,-2 0 65 16</inkml:trace>
  <inkml:trace contextRef="#ctx0" brushRef="#br0" timeOffset="37233.67">25280 15402 1207 0,'-2'4'11'0,"2"-4"-16"0,0 0-48 16,0 0-38-16,0 0-36 0,0 0-194 15,0 0 164-15</inkml:trace>
  <inkml:trace contextRef="#ctx0" brushRef="#br0" timeOffset="44553.52">17236 16780 874 0,'7'-1'-7'0,"-5"-2"7"16,-2 3 1-16,6-3 5 0,-6 3 15 15,3-4-5-15,-3 4-2 0,0 0-1 16,-1-5 5-16,1 5-11 0,0 0 10 0,-11-2-10 16,5 2 5-16,6 0-4 0,-16 0 5 15,7 0-12-15,0 2-1 0,-3 0-1 0,-1 1 2 16,1 2 7-16,-1 1-3 0,-1 0-2 16,5 0 4-16,-4 0-6 0,3 1 0 15,0 2 0-15,3 0 5 0,2-3-6 16,-1 2 3-16,3 0-6 0,1-2-3 0,4 3 13 15,7-1-3-15,0 5-4 0,0-3 2 16,12 9 6-16,2-4 1 0,2 3-10 0,-3 0 1 16,3 0 2-16,-1-4 2 0,-8 2-5 15,4-4 4-15,-8 4 5 0,2-2 2 0,-3 1 4 16,0 0 14-16,-4-1 0 0,-1 2 4 16,-5-1 3-16,-1-1 4 0,-1 2 4 0,-5 1-4 15,-1 1 3-15,-11 4 0 0,-1-1-2 16,-3-1 0-16,0-7-1 0,-5 1-7 0,6-3 0 15,-6-1-2-15,0-3-3 16,4-1-1-16,-1-3-7 0,6 1-3 0,0-3-11 16,3 0-9-16,-4-1-29 0,5 0-22 15,0-1-32-15,3 0-37 0,-1-4-47 0,4-1-263 16,4-1 56-16</inkml:trace>
  <inkml:trace contextRef="#ctx0" brushRef="#br0" timeOffset="45672.45">17771 16868 1161 0,'11'-8'-41'0,"-3"-1"-1"0,0 3 11 16,-5-2 15-16,1 4 25 0,-4 4 6 15,4-7 6-15,-4 7 3 0,3-8 6 0,-3 8-7 16,0-6 0-16,0 6-3 0,0 0 3 15,0 0-4-15,0 0-3 0,0 0 5 16,0 0-10-16,-30 12-1 0,23-3-2 0,-8 5 5 16,3 1-1-16,1 2-8 0,-5 9 1 15,7-4 14-15,1-3-4 0,3 5 4 0,1-1-8 16,-1 3 2-16,5-2-3 0,2-3 7 16,1 2 1-16,3-1 0 0,7 3 5 15,-1-3 1-15,-3-5 2 0,4-3-7 16,1-2 2-16,0 1-4 0,0-5-6 0,1-3 5 15,3-3-3-15,-4 0-3 0,4-4-2 16,-1-2-7-16,-2-1 1 0,6-5-7 0,-6-4-6 16,8-4 0-16,-8 0 2 0,-1 2-2 15,3-7 4-15,-7 4 3 0,-3 2-8 0,-1 2 13 16,-3-1-2-16,-1 2-1 0,-4 2 0 16,2 1-2-16,0 0 0 0,-3-1 5 15,-3 1-6-15,4 3 4 0,-3 2 1 0,0 0-6 16,3-1 5-16,1 2-3 15,1 5 7-15,-2-10-2 0,2 10-1 0,-2-8 4 16,2 8-3-16,5-4 2 0,-5 4-4 16,16-5 0-16,-3 3 0 0,3 0-2 0,-2-3 9 15,10-2-4-15,-3 5 3 0,-3-3-4 16,5 0 2-16,-3 0-4 0,-2 0 3 0,4 2-1 16,-8-4 0-16,2 3-5 0,-5 1 6 15,3 1 1-15,-5-1 2 0,0-1-5 0,-9 4-5 16,14-3 2-16,-8 2-4 0,-6 1 4 15,0 0 1-15,0 0 1 0,9 8 2 0,-9 0-3 16,-2 3 0-16,-1-1 4 0,-3 5 0 16,2-1-7-16,-1 2 6 0,-2-1-1 15,5 2 3-15,-1 2 2 0,1-2 0 16,2 0 4-16,2 2-7 0,1-4 5 16,1 3 1-16,6-4-2 0,1 4 5 0,3-5-8 15,-1-4 7-15,3-2-1 0,0 1-3 16,0-5 1-16,-1 0 3 0,4-4 0 0,2-1 4 15,2-3-4-15,-2-4 0 0,8-6-2 16,-1-1 3-16,-6-3-1 0,3-1 1 0,-3-1-2 16,-4-1 3-16,-2 3 10 0,-3 1-2 15,-5 2-2-15,-2 0 2 0,-3 1-2 0,-3-1 1 16,0 4-3-16,-3-3-4 0,-3 1-3 16,0 0 6-16,-4 2-6 0,1 3 3 15,2 0-6-15,-7 0 0 0,1 3 0 16,1 4-6-16,-1 0 3 0,0 0-3 0,-1 6 3 15,1 1 0-15,-1 1 2 0,-2 9-6 16,2 1 5-16,1 0-2 0,6 3 3 16,-5 8 1-16,4-3-3 0,5-3-1 0,3-2 0 15,1 5-2-15,3-3 7 0,3 1-5 16,4-4 2-16,0 0 0 0,0 0-2 0,3-4 0 16,0-2 3-16,4-1 0 0,-1-3-1 15,4-3-5-15,-2-4 3 0,2-1-3 16,4-4 2-16,0-1 4 0,3-6 1 15,6-1-2-15,-1-6 1 0,-5-1 0 0,3-2-1 16,1-8 4-16,-1-2-5 0,-3 0 3 16,-5 4-3-16,-4 1-2 0,-2 0 3 0,-6 6-3 15,-1 0-2-15,-4 4-1 0,2 0-2 16,-7 4 0-16,-1 0 2 0,0 5-2 0,0-2-1 16,-3 5 2-16,-3 0-2 0,6 4 4 15,0 0 2-15,0 0 2 0,-28 14 8 16,17-4-1-16,2 4 2 0,0 5 3 0,2-1-2 15,-2 1-1-15,5 2 2 0,3-2-4 16,-1 0 0-16,2 0-10 0,3 0-10 0,-1-2-20 16,7-2-26-16,-4 1-28 15,4-1-37-15,1-5-56 0,0 1-78 0,3-6-245 16,0 0-4-16</inkml:trace>
  <inkml:trace contextRef="#ctx0" brushRef="#br0" timeOffset="46067.73">19403 16804 1403 0,'8'0'-7'16,"-8"0"0"-16,0 0-1 0,14 7 8 0,-11-1 0 15,1 3 8-15,-2 1 10 0,1 4 17 16,-1 3 2-16,4-1 5 0,-4 0 3 16,2 3 1-16,-2-1 0 0,0-3-3 15,0 2 5-15,0 1-4 0,-2-5-8 0,2 0-2 16,-2-1-4-16,-2-1-2 0,2-1-1 15,2-3 0-15,-4 0 5 0,2-7-5 0,0 0-1 16,0 0 0-16,0 0-6 0,0 0-7 16,0 0 3-16,7-36-7 0,0 15-1 0,6-9 1 15,-2 1 0-15,1-1 2 0,8 0 0 16,1 2 12-16,2 0 11 0,-1 3 6 0,0 2 6 16,1 0 6-16,-3 7 1 0,-1 2-7 15,-1 4-7-15,-7 3 0 0,4 2-6 16,-5 2-6-16,1 1-5 0,3 4 0 0,-5 1 1 15,4 4-9-15,-1 1 2 16,1 4-6-16,-4 5-6 0,3-1-11 0,-4 1-10 16,1 4-12-16,-2 1-12 0,2 8-12 15,-2-1-18-15,-3-4-9 0,-1-4-21 0,-1-2-28 16,2-2-15-16,-1-3-27 0,-1-3-47 16,1 1-352-16,-1-2-70 0</inkml:trace>
  <inkml:trace contextRef="#ctx0" brushRef="#br0" timeOffset="46491.48">20144 16629 1475 0,'6'-21'-55'0,"-3"0"3"0,4 2 4 16,-5-3 6-16,1 0 4 0,1 0 27 15,0-1 21-15,-1 3 15 0,1 1 18 0,2 2 13 16,-2 0-4-16,2 1-3 0,-1 3 0 15,-1-2 0-15,2 2-2 0,-1 1 1 0,4 0-2 16,0-1-5-16,-2 5-7 0,3-3 3 16,1-1-6-16,2 6-1 0,-1-2-2 0,1 1 1 15,1 1-2-15,3 1 3 0,-3 2-5 16,-1 1 0-16,-1 2-3 0,4 0 1 0,-3 2-2 16,5 1-6-16,-5 4 1 15,0 0-2-15,-1 4 1 0,-3-1-3 0,-1 4-1 16,1 3 1-16,-3 4-4 0,-4-1-1 15,-2 1-1-15,-2 4 0 0,-5 10-1 16,-6-1 0-16,-1 1 1 0,-3 1-3 0,-2 2 0 16,1-6 3-16,3 0-6 0,1 1 3 15,3-2-3-15,0-4 4 0,3-1-2 0,2-4 2 16,6 0 2-16,0-3-2 0,2 0-2 16,9 0 3-16,0-2-3 0,1-3-3 0,8-2-14 15,-3-2-22-15,4 0-26 0,2-1-23 16,0-2-53-16,0-4-48 0,1 1-87 0,-3-4-232 15,2-2-10-15</inkml:trace>
  <inkml:trace contextRef="#ctx0" brushRef="#br0" timeOffset="46709.14">20555 17220 1633 0,'-2'5'151'16,"-1"-1"-13"-16,-1-2-26 0,2 1-9 15,2-3-10-15,0 0-11 0,0 0-8 16,0 0-15-16,0 0-21 0,0 0-25 0,-13-5-32 16,13 5-48-16,-3-4-57 0,-2 2-61 15,5 2-94-15,-7 0-341 0,7 0-118 0</inkml:trace>
  <inkml:trace contextRef="#ctx0" brushRef="#br0" timeOffset="47672.63">17645 17805 1512 0,'-13'3'-114'0,"1"-3"20"15,1 4 23-15,-1-1 7 0,5-1 16 0,7-2 15 16,-19 1 14-16,9 1 8 0,3 1 5 15,7-3 11-15,-18 1-4 0,11 1 1 0,7-2-3 16,-19 5 0-16,11-2-1 0,-1-1-1 16,-2 1-1-16,-3-1 3 0,-3 1 3 0,3 1-3 15,0-3-5-15,-4 4 12 0,5-3-2 16,-1 0-9-16,1 2 1 0,-1-3 13 16,3 1 1-16,0 1 5 0,-1-1 0 0,3 0-6 15,0 1 4-15,0-1 1 0,-2 1-6 16,4-2 3-16,0 4-1 0,-2-4 0 15,4 1-2-15,-3 1-6 0,3-1 4 16,1 0 5-16,4-2-2 0,-6 2 15 0,6-2 0 16,-2 3 4-16,2-3 11 0,0 0 0 15,0 0 5-15,0 0 10 0,39-5-2 0,-15 1 6 16,14-2 2-16,4-1 0 0,13-4-1 16,5-1-4-16,-1 2 1 0,5-2-8 0,5 1-4 15,3-6 2-15,6 6-2 0,21-3-3 16,4-3 1-16,-3 1 4 0,-4-1 4 15,9 0 5-15,-3 0 4 0,-4 1-3 16,-16 6-5-16,0-2-7 0,0 2-6 0,-1-2 0 16,21-3-8-16,-21 4-5 0,0 1-1 15,-4-4 0-15,2 4-5 0,-3-5-1 16,-2 4 0-16,-2-3 1 0,-1 3-4 0,-2 0-1 16,-4 1 1-16,-8-1-7 0,-5 1-1 15,-7 3-2-15,-7 0-1 0,0 0-6 0,-4 0-4 16,-6 3-2-16,-4 0-5 0,-1-1 1 15,-9 2-1-15,2-1-7 0,-3 2-9 0,-1-1-19 16,-5 1-12-16,3 0-14 0,-10 2-22 16,11-3-18-16,-11 3-3 0,6-3-40 15,-6 1-37-15,0 2-52 0,0 0-296 16,-12-5-46-16</inkml:trace>
  <inkml:trace contextRef="#ctx0" brushRef="#br0" timeOffset="48523.65">17873 17577 1314 0,'0'0'-98'0,"0"0"16"15,-13 3 8-15,13-3 7 0,-9 1 8 0,9-1 5 16,-10 5 17-16,10-5 10 0,-11 3 6 16,5-1 7-16,6-2 5 0,-12 4 18 15,7-1 7-15,5-3 3 0,-7 3 4 0,7-3 8 16,0 0 3-16,-12 3-8 0,12-3-6 16,-8 2-7-16,8-2 2 0,-11 3 8 0,11-3-3 15,-18 5-14-15,11-1 10 0,-4 0-5 16,-1-1-6-16,-1-1 1 0,0 1-3 0,-3 2 8 15,2-2-10-15,-4 1 11 0,5-1-5 16,-3 1 9-16,5-1 3 0,-1 1-4 0,-1-1 0 16,2 0 5-16,-3 1-1 0,0-1-7 15,2 2 4-15,-5 0-4 0,1-3-3 16,5 4 1-16,2-1 2 0,-3-2 0 16,5 0-8-16,-3 1 4 0,10-4-3 15,-12 4 4-15,7-1 5 0,5-3 9 0,-11 3 3 16,11-3 4-16,-9 4 4 0,9-4 7 15,0 0 6-15,-5 5 1 0,5-5-7 0,0 0 0 16,0 0-4-16,0 0-5 0,0 0 2 16,0 0-5-16,30-5-2 0,-7 1-2 0,2 1-1 15,2 0 1-15,17-3 0 0,-3 1-6 16,7 0 2-16,2 0-1 0,11-1-7 16,0 0 3-16,6-1-1 0,-5 0-8 15,5 2 3-15,1-1-1 0,-1-2-2 0,4 1 3 16,-1-1-4-16,2 0-2 0,5-1 2 15,-1-1-2-15,0-2 0 0,4 1 4 16,0 0-2-16,23-5-3 0,-6-1 2 0,-21 6-2 16,4-3-1-16,-4 2-1 0,-2 1 2 15,-1-2-1-15,-1 2-3 0,-1-1 2 0,-5 1 1 16,0 1 0-16,-8 0-12 0,-3 0 1 16,-8 4-1-16,-8-1-7 0,1 2-6 0,-10 2-5 15,-5-1-7-15,0-3-1 0,-5 4-2 16,-4 1 1-16,2-1-5 0,-5 1-1 15,-2-1-11-15,-1 1-9 0,-1-1-8 16,-1 1-5-16,-8 2-14 0,12-2-18 0,-12 2-14 16,5-1-33-16,-5 1-205 0,0 0 128 15</inkml:trace>
  <inkml:trace contextRef="#ctx0" brushRef="#br0" timeOffset="95281.21">12607 14499 187 0,'28'-14'18'0,"1"2"-101"0,0-2 41 15,-10 6 14-15</inkml:trace>
  <inkml:trace contextRef="#ctx0" brushRef="#br0" timeOffset="98360.59">14601 15716 88 0,'0'0'-9'0,"0"0"4"0,0 0-5 0,0 0-12 15,0 0 7-15</inkml:trace>
  <inkml:trace contextRef="#ctx0" brushRef="#br0" timeOffset="102015.59">13756 15923 91 0,'0'0'27'16,"0"0"-2"-16,7-2-4 0,-7 2-3 0,2-4 1 16,4 2 8-16,-6 2-6 0,5-3 5 15,-3 1-6-15,3-2 5 0,-5 4-9 0,5-2 8 16,-1 0-5-16,-4 2-3 15,7-4-3-15,-5 4 8 0,-2 0-2 0,8-3 8 16,-5 1 0-16,-3 2-2 0,9-3-6 16,-9 3 5-16,7 0-1 0,-7 0 3 0,7-4-5 15,-3 2 6-15,3 1 0 0,-7 1 3 16,7-2-4-16,-1 0-1 0,-1 2-3 0,-5 0 2 16,12-2 0-16,-6 1 0 0,-1-1-2 15,3 1 2-15,-3-1 3 0,3 0-15 0,2 1 0 16,-3-3 1-16,2 2-3 0,1 2 1 15,0-1 7-15,-1-1-7 0,1-1-9 0,-3 2 11 16,5 0-8-16,-2-1 1 0,-3 0-4 16,2 0-2-16,3 1 2 0,-2-1 1 15,-1 0 2-15,3 1 6 0,-3 1-5 16,0-2 7-16,3-2-6 0,-1 3 2 0,2-1 0 16,1 0-7-16,-1 1 5 0,3 0-4 15,-3-1-1-15,3 2 5 0,-4-3 0 0,-1 3-1 16,3-1-6-16,-4 1 2 0,3-2-4 15,-3 0 3-15,-3 2 2 0,0-1-3 16,4 1 0-16,-4-2 11 0,0 2-9 0,4 0 3 16,-6 0-8-16,4-2 4 0,-1 2-2 15,0 0 1-15,1-2 0 0,2 1-2 0,1 1 2 16,1-5 4-16,-2 5-4 0,5-2 14 16,-3 0-4-16,6 1-1 0,-2-2-1 15,1 1-5-15,-1-1 3 0,2 1-2 16,-2 1 0-16,4-1 6 0,-2 1-6 0,2-1 1 15,-1 0-8-15,5 0 5 0,0 1-2 16,0-2 1-16,0 0 1 0,4 0 0 0,0 0 6 16,7-3 8-16,0 2-15 0,1-2 6 15,3 2-2-15,1-4 4 0,-1 2 1 0,-1 1 4 16,6-2 4-16,-6 0-1 0,7 0-2 16,5-5 4-16,-6 3-6 0,-2 1 2 0,11-3-5 15,-11 3 1-15,2 2 5 0,-4-4-2 16,2 2-6-16,2-1-1 0,-2 3 3 0,13-3-3 15,-3-1 5-15,5 3 5 16,3-1 5-16,-3 2 1 0,5-2 8 0,6 0-2 16,-3 2 10-16,3-1 1 0,-1 0 0 15,3-1 3-15,-2 1-3 0,-3-4 0 0,2 3 1 16,-7-3 0-16,0 4-4 0,-2-1-6 16,-1 0 2-16,-5-1-6 0,-6 2-3 0,9-3-2 15,-3-1-1-15,-7 4-2 0,-2-1 0 16,9-1-5-16,-9 1 1 0,-2-1 3 0,0 3-5 15,2-1-3-15,-3-4 0 0,3 2 3 16,-2 3 5-16,1 0 1 0,-6-2 2 0,1 1-2 16,0 1 3-16,0-1 0 15,3-1-2-15,-5 3-2 0,2 0 1 0,-10 1-3 16,8-2-4-16,0 1 1 0,3 2 1 16,-1-3-4-16,0 3 0 0,2-2 2 0,0 2-4 15,4-2 3-15,-5 0-6 0,8 2 1 16,-6-2 0-16,3 0-2 0,2 3 0 0,-2-3-3 15,-1 3-1-15,2 1-2 0,-2-2 2 16,3 3 0-16,-2-1-3 0,-1 2 2 0,2-1-3 16,0 3-2-16,-1-3 1 0,3 0-2 15,1 0 2-15,-2-3-3 0,4 2 3 0,-2-2-2 16,1-1 3-16,0 2 0 0,-3-2-1 16,-1-3-2-16,-1 0 3 0,2 0 4 15,-2 0-5-15,-1-1 1 0,2 1 0 16,-4 1 1-16,3 0-1 0,0-1 1 0,-4 0 1 15,-1 4 0-15,2-1 0 0,-1 0 2 16,0 1-1-16,0 0-1 0,-2-1-1 0,-6 3 4 16,8-1-5-16,-2-1 0 0,-5 3 1 15,3-4-1-15,-3 1-2 0,-7 1 2 0,3-1-3 16,5-3 3-16,2 1-1 0,-5 2 1 16,-4-1 0-16,-2-2 0 0,-2 4 0 0,2-1 2 15,0 0-2-15,-1-3 3 16,-2 1-2-16,-1 1 1 0,0 1 0 0,-1-3 2 15,0 2-2-15,-3-2 4 0,0 1-1 0,1 0-3 16,-4 0 1-16,4-2 1 0,-3 2-3 16,4-2-2-16,1-1 4 0,-4-3-4 15,4 2 0-15,-4 1 1 0,2 1 4 0,-2 0-3 16,0 0 0-16,-1 1 0 0,1-3 2 16,-4 2 2-16,2 0 0 0,-3 0-1 0,3-1-3 15,-1 2 1-15,2-2 3 0,-1-1 1 16,-3 3-4-16,-1 0 2 0,1-4 0 15,0 3-5-15,-1-1 2 0,2 0-1 0,-1-1-2 16,-1 1 2-16,-3-3-2 0,2-1 1 16,2-1 1-16,-6 3-2 0,4-5 1 15,-1 1 4-15,-3-4-3 0,4 2-1 0,-4-2 1 16,1 0-1-16,-3-2 4 0,3 1-2 16,-1 0 0-16,-2-2 1 0,3 2 0 15,-3-3-1-15,-1-1-2 0,2 1-2 0,0-4-4 16,-1-6 2-16,-1-4-2 0,-2 7-4 15,-2-10-2-15,2-3-4 0,-5-1-5 0,-1-1-1 16,-1-7-4-16,-3 2 3 0,-3 4 2 16,-5-2 4-16,2 4 2 0,2 9-3 0,-3 2 7 15,1 1-1-15,5 0 2 0,-3 3 3 16,-2 0 3-16,1 5 0 0,-1-3 2 0,5 5-3 16,1 3 2-16,3-1-4 15,-8-6 6-15,5 3-2 0,1 3 10 0,-4-6-7 16,1 3 2-16,1 4 3 0,-5-7 3 15,5 6 5-15,0 0 0 0,-7-5-3 0,3 6 0 16,3 2 6-16,-1 0-3 0,-8-3-4 16,6 4 3-16,-2 1-3 0,-6-3-1 0,-2 1-2 15,1-1 2-15,-3 3-2 0,-2 1 4 16,-1 0-5-16,-4 2 3 0,-2-3 3 0,-3 4-8 16,-3 0 1-16,-8-4 0 0,-2 0 1 15,-4 5-3-15,-3-6 2 0,2 5 2 0,-6-2-3 16,2 1 4-16,-2 3-7 15,0 2 3-15,1-2 0 0,-1 5 4 0,-2-2-2 16,2 3-2-16,-3 1 0 0,-2 1 2 16,6-3-2-16,-3 6 4 0,-2 0 1 0,3 2-3 15,-1 0-2-15,-3 1 1 0,-2-1 2 16,4 2 0-16,-4-1-6 0,0 1 3 0,-4 0-1 16,2 3 2-16,-1-3-3 0,0 1-2 15,2 3 0-15,5-3 1 0,-1 3 0 0,5-1 4 16,1-1-2-16,1 1 4 0,1 2-4 15,6-2 1-15,-5 0-1 0,5 1 4 0,9-3-2 16,-1 1 0-16,-8 3 1 16,-3-2-3-16,3 1 4 0,-2-1 0 0,1 2-4 15,-1-4 1-15,0 1 4 0,9-2-6 16,2 0 4-16,2 1-2 0,-1-3 4 0,2 2-6 16,4 0 6-16,-3 2-1 0,1-2-1 15,3 1-1-15,0 0 1 0,-2-1 0 0,0 2-2 16,-1-1 2-16,1 1-1 0,-3 0 0 15,-2-1-1-15,6 2-1 0,-7-3 6 0,2 2-5 16,0 1 2-16,1-3 2 0,0 4-4 16,1-3 2-16,4-2 2 0,0 4-5 0,0-3 3 15,1-1 1-15,1 2-2 0,0-2 0 16,-2 1-1-16,5-2 3 0,-5 0 1 0,7 0-5 16,-7 0 2-16,8 1-1 0,1-3 2 15,-9 4-3-15,5-4 4 0,6 2-1 16,-11 0-5-16,8 1 6 0,1-3 0 15,2 2-1-15,-13 2 0 0,4 0-3 0,5-3 4 16,3 1-1-16,-1-2 4 0,-7 2-3 16,3 0-2-16,6 0-1 0,1-1-4 0,-1 0 6 15,2 1-1-15,-2-2-2 0,2 2 6 16,-1-1-6-16,-1-2 2 0,2 4-3 0,-2-3 1 16,5 2 6-16,-3 1-2 0,0-1-5 15,-1 0 1-15,0 1 3 0,1-2-2 0,-2 1 3 16,0 0 3-16,-9 4-8 15,6-4 0-15,3 1 7 0,3-2-12 0,-3 0 4 16,0 1 2-16,2 0 2 0,0 0-5 16,-2 1 7-16,2-1-2 0,2-3-2 0,4 4 4 15,-6-1 3-15,2 1-5 0,-1-1-2 16,1 0 1-16,1-2 0 0,4 3-2 0,-7-2 4 16,-1 2 4-16,8-2-7 0,-5 2 5 15,-2 1-4-15,2-1-3 0,0 1 10 0,0 0-3 16,2-1-1-16,-4-3-1 0,4 4-3 15,0-4 0-15,2 0 5 0,-3 3-2 0,6-3 1 16,1 1-2-16,-1-1 4 0,3 1 1 16,-1-3-5-16,2 3 3 0,1-3 2 0,-3 4-4 15,5-3 0-15,-1 2 3 16,-1-3-2-16,3 3-1 0,-4-1 2 0,-1 2-3 16,-1-1-1-16,3-1 3 0,0 3 3 15,-3-2-4-15,-1 1 0 0,-1 3 2 0,1-3-2 16,0-1 2-16,-1 4-3 0,1-2 6 15,0 0-6-15,1-1 1 0,1 0 0 0,-3 2-1 16,5-2-3-16,-3 1 6 0,5-2-2 16,-1 0 2-16,1-1-3 0,-1 2 4 0,0 1-3 15,-1-1 0-15,4 0-7 0,-6 0 4 16,4 2 0-16,2 0 4 0,-3 0 0 0,-2-1-1 16,4 1-2-16,-3-1-5 15,4 2 10-15,-4 1-7 0,4-3 5 0,-1 2-1 16,1 0-4-16,-3 1 0 0,5-1 4 15,-4 3 1-15,2-3 0 0,-1 3-2 0,2-4 4 16,1 4-4-16,-1-1 2 0,-1 1-4 16,2 4 2-16,-3 1-1 0,2-1 3 0,3 0 1 15,-3 2-2-15,0 3 6 0,1 0-5 16,-1 2-1-16,-1 0-1 0,1 2 2 0,3 1 1 16,-1-2-2-16,-4 11 3 0,6-4-3 15,-2-4-1-15,1 11 5 0,-3 1-5 0,0-1 3 16,-1-2 0-16,4 2-3 15,-3 0 4-15,0-1-3 0,2 1 3 0,1 0-3 16,-3-1 0-16,2-7-2 0,0 7 5 16,0 0-4-16,2-1 6 0,-1 4-5 0,-1-2-1 15,0-1 0-15,-1 0 0 0,3-4 0 16,-2-6 0-16,2 0 5 0,0 0-7 0,-2-2 8 16,2 2-4-16,-2-3-3 0,2-1 1 15,0-2-2-15,0-2 8 0,0 3-7 0,2 0 0 16,-2-2 0-16,2-1 2 0,-2 0 2 15,2-3-1-15,1-1-3 0,-1-2 2 0,0 2-1 16,-1-2 2-16,1-2-4 0,0 2 1 16,2-1 2-16,-2-2 4 0,-1 0-2 0,1 0 0 15,0-1-1-15,2-1 2 16,-2 0-3-16,-1 0-1 0,2-3-1 0,-1 4 2 16,0-5-1-16,-2 1-3 0,4 2 4 15,-2-2 0-15,-2 1 5 0,0-2-3 0,0-3 3 16,1 7-1-16,-1-3-2 0,2-2 2 15,0 3 0-15,-2-2 0 0,4-1 0 0,-2 1 1 16,-2 1 6-16,0-4-8 0,1 7-1 16,1-4 2-16,0 1 3 0,0-1-6 0,1 0 3 15,-1 0-2-15,0 1 2 0,-1-1-2 16,-1 0 6-16,0-3 5 0,4 6 1 0,-4-6 2 16,4 5-3-16,-2-3 2 15,-2-2 2-15,1 5-6 0,1-2 0 0,0 1-1 16,0-3 0-16,2 3 2 0,-4-4 0 15,3 1 0-15,-3-1 4 0,9 3 0 0,-9-3 1 16,3 2 5-16,1-1 0 0,-4-1-4 16,0 0 2-16,7 2-1 0,-7-2-7 0,6 0 2 15,-6 0-1-15,6 1-2 0,-6-1 3 16,0 0-2-16,0 0-3 0,0 0 2 0,12 0-3 16,-12 0-1-16,0 0-3 0,7-1 0 15,-2-1 3-15,-3 1 2 0,7-1-6 0,-4-1 5 16,3 0-8-16,-3 1-3 15,5-3-14-15,1 2-21 0,-1-2-26 0,3 0-35 16,2-3-36-16,1 2-45 0,4-1-99 16,7-5-252-16,-6 0-33 0</inkml:trace>
  <inkml:trace contextRef="#ctx0" brushRef="#br0" timeOffset="113652.38">20564 13622 567 0,'0'0'38'0,"0"0"-22"15,0 0 7-15,0 0-7 0,0 0 3 16,3-8-2-16,-3 8-5 0,4-5-7 0,-2 4 10 15,0-4-3-15,-2 5-5 16,3-2-2-16,1 0-3 0,0 0 7 0,-4 2-6 16,6-3 6-16,-2 0-5 0,0 2 0 15,-4 1-2-15,5-3 3 0,-5 3 10 0,8-2-1 16,-8 2-2-16,8-2-4 0,-8 2-4 16,5 0 4-16,-5 0-1 0,4-1-6 0,-4 1 5 15,0 0-8-15,7 0 10 0,-7 0-7 16,0 0-3-16,0 0-1 0,6-2 6 0,-6 2-2 15,0 0-6-15,0 0-2 0,4-2-6 16,-4 2-7-16,0 0-11 0,0 0-12 0,0 0-21 16,0 0-59-16,10 0-70 0,-10 0 66 15</inkml:trace>
  <inkml:trace contextRef="#ctx0" brushRef="#br0" timeOffset="118377.33">19622 15691 134 0,'0'0'67'15,"0"0"-2"-15,0 0-34 0,0 0 0 0,0 0-9 16,8-5-8-16,-8 5-1 0,0 0 4 16,4-6 0-16,-4 6 0 0,6-1-2 0,-6 1 0 15,3-4-6-15,-3 4 4 16,2-2-2-16,-2 2-4 0,0 0-7 0,4-3-4 16,-4 3 3-16,0 0 4 0,0 0 0 15,4-2 3-15,-4 2 0 0,0 0 1 0,0 0-3 16,3-3 0-16,-3 3-4 0,0 0 2 15,0 0 0-15,0 0 4 0,0 0-8 0,2-2 1 16,-2 2-1-16,0 0-7 0,0 0 3 16,2-5-3-16,-2 5 3 0,0 0-7 15,2-3 4-15,-2 3 1 0,0 0-1 0,0-3-6 16,0 3 2-16,0 0-4 0,0-6-5 16,0 6-1-16,0 0-4 0,-2-5 6 0,2 5 0 15,0 0-1-15,0-5 5 16,0 5 3-16,2-5-3 0,-2 5 1 0,0-4 4 15,0 4-5-15,0-3 3 0,0 3-5 16,0-8-34-16,0 8 18 0</inkml:trace>
  <inkml:trace contextRef="#ctx0" brushRef="#br0" timeOffset="119442.08">19582 15505 146 0,'0'0'4'0,"0"0"-3"15,0 0 4-15,-3 3-3 0,3-3 2 16,0 0 8-16,-6 1 4 0,6-1-5 16,-3 3 2-16,3-3 8 0,-3 2-7 15,-3 0-2-15,6-2 2 0,-7 3-1 0,1 1 6 16,1 0-2-16,-4 0-3 0,6-1 1 15,-5 3 8-15,-1-1-3 0,3 2 6 0,-4-1-1 16,1 1 2-16,0 2 2 0,-3 0-6 16,3 1 9-16,-3 1-9 0,-1 1 3 0,4 1 8 15,-5 2-6-15,3-1-7 0,0 1 5 16,-2 1 0-16,2-1-5 0,-1 1-1 0,3 1 7 16,0-2 5-16,-3 1 4 15,4-3-3-15,1 5-5 0,0-5-4 0,-2 5 6 16,0 0-4-16,4-4-3 0,-1 1 1 15,1 1-2-15,0-1 3 0,1-2-7 0,2 0-5 16,2-1 6-16,0 0-3 0,0-2-3 16,2 2-2-16,0-1-1 0,3-3 1 0,-2 1-5 15,1 0 3-15,3-3 3 0,-3-2-1 16,4 0-1-16,-2 1 3 0,1-4-2 0,1 2-9 16,1-3 0-16,-1 0 7 0,2-2-5 15,-1 2 10-15,-2-1 5 0,5-2-8 0,-3-2 5 16,4 1-4-16,-2-3 3 0,-2 1-3 15,3-2 0-15,-1 2-3 0,-2-3 6 0,3-1-2 16,-3-1-5-16,2 3 5 16,0 0-1-16,0-3 0 0,0 1-11 0,-3 0 9 15,1-1-5-15,4-1 4 0,-1 0-4 16,-1 2 2-16,-1 0-1 0,0-1 6 0,-3 1 1 16,2-2 2-16,2 2-8 0,-2-1 6 15,-2 1-2-15,1 1 1 0,-2-1 1 0,3 0 2 16,-1 2-2-16,-5-1-4 0,6 1 0 15,-6-2 1-15,3 2-1 0,-1 0-8 0,-1-2 3 16,2 4-1-16,-4-1-1 0,-1 1 0 16,1-3 0-16,1 2 3 0,1 0-4 0,-2 0-1 15,-1 0 0-15,-1 0 2 16,0-1 0-16,2 1 1 0,-2 0-2 0,2 1 0 16,-2-3-2-16,0 2 3 0,-2-1 3 15,2 1-3-15,0 0-4 0,-2 0 0 0,2-1-2 16,0 4 7-16,0-2 1 0,-1 0-1 15,1 1 1-15,0-1-2 0,0 1 3 0,0 0 1 16,-2 3-5-16,2-3 1 0,0 5-2 16,-2-6 7-16,-3 4-1 0,5 2-5 0,-2-5 3 15,2 5 0-15,0-6-2 0,0 6-1 16,0 0 1-16,0 0-3 0,0-5-1 0,0 5-1 16,0 0 2-16,0 0 5 0,0 0-2 15,-1 16 0-15,1-9 3 0,-2 1 2 16,2 1 2-16,0 3 5 0,-2 0-3 15,4 1 2-15,-2 1-1 0,0 3 3 0,3 2-2 16,-3 0-5-16,5-2-2 0,-1 1 4 16,3 2-1-16,4 8-1 0,1-6-6 0,-3-4-14 15,1 1-19-15,2-2-25 0,-1-1-26 16,2-2-38-16,-3-2-65 0,5 0-310 0,-5-3 1 16</inkml:trace>
  <inkml:trace contextRef="#ctx0" brushRef="#br0" timeOffset="144361.18">13735 16567 35 0</inkml:trace>
  <inkml:trace contextRef="#ctx0" brushRef="#br0" timeOffset="144376.18">13727 16625 21 0,'2'23'-8'0</inkml:trace>
  <inkml:trace contextRef="#ctx0" brushRef="#br0" timeOffset="144392.18">13742 16701 13 0,'7'23'-5'0,"0"-1"2"0</inkml:trace>
  <inkml:trace contextRef="#ctx0" brushRef="#br0" timeOffset="147308.37">23531 2760 569 0,'4'-5'67'16,"-3"2"-17"-16,1-3 22 0,-2 4-27 16,2-2 8-16,0-1 5 0,-2-1-10 0,0 3-2 15,0-2 5-15,0 1 9 0,0 0 1 16,0-1-1-16,0 5-7 0,0-7 6 0,0 2-6 15,0 5-2-15,0-6 1 16,0 6-10-16,0-5 3 0,0 5-9 0,0-3-1 16,0 3-3-16,-4-5-9 0,4 5 0 15,0 0-7-15,-15 5 4 0,5-2-1 0,-1 4-6 16,-5 2 4-16,-9 6-7 0,-4 6 2 16,-5 6 0-16,-2 4-5 0,1 5 6 0,-3 2-2 15,4 6 3-15,-2 4-5 0,1 7 6 16,9 0-3-16,-1 0 1 0,7-2-1 15,9-4 0-15,6-6-3 0,7-3 4 0,1-1-1 16,7-1-3-16,3-3-3 0,2-1 1 16,10 1-2-16,-4-10-4 0,4-1-6 15,-1-6-6-15,3-4-12 0,0-5-4 16,-8-4-7-16,2-4-5 0,-6-1-10 0,5-1 3 16,-4-6-2-16,0-2 8 0,-3 1-1 15,-4-3 8-15,0 1 5 0,-8 0 9 0,-1-1 8 16,-3 2 16-16,-6-4 6 0,-2 2 4 15,-3-1 6-15,0 1 0 0,-6 3 0 0,2 1-3 16,0 2 0-16,0-1-1 0,-2 1-4 16,5 3-9-16,0-1-12 0,2 3-21 0,1-2-30 15,3 2-24-15,9 0-31 0,-16 2-22 16,10-2-52-16,6 0-199 0,0 0 102 0</inkml:trace>
  <inkml:trace contextRef="#ctx0" brushRef="#br0" timeOffset="147785.78">23577 2387 923 0,'-5'-13'-76'0,"0"2"13"0,-1 0 15 16,4 3 12-16,1 1 20 0,-3 0 6 15,4-2 16-15,-2 1 4 0,0-1 8 16,2 3 4-16,-2-1 5 0,2 1 12 0,0 1 0 15,0-2 4-15,0 3-4 0,0 0 8 16,2 1-13-16,-2 3 0 0,2-8-6 16,0 6 1-16,0-1-1 0,-2 3-5 0,5-3-4 15,-5 3 2-15,8 0 1 0,-8 0-2 16,0 0-10-16,10 2 4 0,-10-2 2 16,7 0-6-16,-1 1-6 0,-6-1 4 0,7 2 1 15,-1-1-3-15,-2 1 0 0,2 1 3 16,-6-3-10-16,5 3-16 0,1-3-3 0,-6 0-5 15,6 3-15-15,-5-1 1 0,-1-2-9 16,7 2-3-16,-7-2 13 0,4 0-7 0,-4 0-7 16,0 0-10-16,0 0-3 0,0 0-19 15,0 0-164-15,9 0 233 0</inkml:trace>
  <inkml:trace contextRef="#ctx0" brushRef="#br0" timeOffset="148385.16">23389 2249 682 0,'-11'-5'-11'0,"2"-1"9"16,4-1-2-16,-4-3 9 0,4 6 3 16,-3-1 14-16,3 0 21 0,-1-3 9 0,2 3 7 15,0-1 7-15,0 0-1 16,2 3-4-16,1 0-8 0,1 3-1 0,0-6-11 16,0 6 2-16,0 0-4 0,15 1 4 15,-4 2 6-15,4 2 3 0,6 2 5 0,12 6-5 16,1 3 4-16,10 8 4 0,-2 4-5 15,1 3 0-15,0 4 1 0,-4 5-3 16,-1 10-6-16,-2 3-8 0,1 17 4 0,-1 7-4 16,-7 2-1-16,-4 8 2 0,-7 9-8 15,0 4 1-15,-9 3-2 0,-3-2-2 0,-6-19-6 16,-2-1-7-16,-7 17-8 0,-1-25 2 16,-13 15-3-16,-2-4 1 0,2-19 4 15,-5-5-4-15,-10 11-3 0,-6-5 1 16,2 1-3-16,-5-5-15 0,4-18-20 0,0-1-15 15,-14 9-25-15,9-14-24 0,-3-5-37 16,-1-1-27-16,1-3-50 0,1-2-327 0,2-8-39 16</inkml:trace>
  <inkml:trace contextRef="#ctx0" brushRef="#br0" timeOffset="150139.92">24433 2546 1338 0,'0'-4'-90'0,"0"4"16"0,0 0 16 0,-1-6 14 16,1 6 10-16,0 0 14 15,0 0 9-15,0-5 6 0,0 5 4 0,0-4 4 16,0 4-8-16,0 0 15 0,0 0-14 16,0 0-6-16,0 0 10 0,0 0 13 0,0 15 9 15,0 0 10-15,0 1 8 0,1 9 2 16,-1 2 1-16,0 11 9 0,2 3 0 16,-2 1-4-16,0 6-5 0,0-3-1 0,0-1-4 15,-2 3-4-15,2 10 0 0,-1-15-5 16,-1 2-1-16,0-4 0 0,0-2-17 0,2-7-15 15,-4-6-26-15,4-5-35 0,-2-1-40 16,2-2-19-16,0-5-42 0,0-2-219 0,0-3 102 16</inkml:trace>
  <inkml:trace contextRef="#ctx0" brushRef="#br0" timeOffset="150771.79">24481 2649 973 0,'0'-10'-61'0,"-1"-1"22"0,-1 3 5 16,2 1 14-16,0 0 12 0,-2 0 5 15,2 2 10-15,0-4 20 0,2 1-6 0,0 1-8 16,-1 0 13-16,5-4-12 0,0 3 11 16,-1 0-1-16,7-2 0 0,1 1 3 0,1 0 5 15,2 1 0-15,8-1 14 0,-1 4-3 16,11-4 5-16,2 6-3 0,2-1 5 0,-4 4 3 16,8 4-5-16,-2 1-10 0,-2 2-3 15,1 2 7-15,-3 0-7 0,-4 2-9 0,-1 1-3 16,-6 3 1-16,-7 0-6 0,-2-3-4 15,-5 1 0-15,-6 1-2 0,1-3-9 16,-4 3-8-16,-4-2-6 0,-4 1 0 16,-5 4-5-16,-1-4-11 0,-1 3-1 0,-10 0 12 15,-2 0-4-15,1-2 2 0,1-2 1 16,2-5-8-16,-11 5 11 0,1-2 1 16,4-3-2-16,5 2 2 0,-3-4 3 0,2 2-3 15,2-2 6-15,-1 0-3 0,2-2 3 16,3 3-2-16,0-3 9 0,3 0-9 0,1 1 5 15,4-1-2-15,-3 0 2 0,5 1-11 16,-1-2 13-16,3-1-8 0,-3 2 6 0,4 2 2 16,-2-2-4-16,4 2 0 0,-1 0 6 15,3 2-4-15,0-7 2 0,2 15 0 16,-1-6 6-16,7 4 0 0,0 1 4 16,3 2-2-16,2-1 5 0,8 8-10 0,1 1 10 15,0-3-3-15,1 4-3 0,2 0 5 16,-2 1-9-16,2-2-5 0,-5 0-12 0,2-4-10 15,1 1-21-15,-5-1-13 0,-2-5-13 16,-3-3-15-16,1-3-13 0,-3 0-34 0,0-2-149 16,-3-1 197-16</inkml:trace>
  <inkml:trace contextRef="#ctx0" brushRef="#br0" timeOffset="151336.6">25310 2844 765 0,'2'-6'-17'0,"0"-3"0"15,-2 1 12-15,2 2-1 0,-2 1 6 0,0-2 4 16,-2 4 1-16,2-2-5 0,0 1 6 15,0 4-5-15,-6-3 6 0,3 1-1 16,3 2 0-16,-18 5-1 0,7 2 2 0,-5 2-9 16,1 3 10-16,2 1-2 15,-4 7 3-15,-1-1 2 0,6 6-9 0,-1-5 9 16,4 2 4-16,4-3-5 0,1 1-3 16,-2 4 0-16,6-6 7 0,0 3-6 0,6-1-3 15,0-4-3-15,-3-1-3 0,6-1-17 16,4-4-1-16,-1-2-12 0,2-2-5 0,-1-3-4 15,3-1-11-15,-3-4 5 0,0-1 2 16,2-3 6-16,2-4 4 0,-3 2 9 16,-1-3 3-16,-3-4 9 0,-3 3 10 15,3-2 5-15,-5-1 4 0,-3 0 11 0,1 1 3 16,-6-1 7-16,3-2 0 0,-4 1 8 16,-1-1-3-16,-3-2 4 0,3 1 4 0,-2 2-17 15,2 1-1-15,-1 1 12 0,1 0 3 16,-1 4 1-16,4-1 7 0,-1 3-3 0,-2 1-3 15,1 0-3-15,4 4-8 0,0-3-3 16,0 6-3-16,2-5-6 0,-2 5-5 0,9 3 1 16,-9-3 7-16,14 9-2 0,-4 1 0 15,0 3-2-15,5 0-6 0,-2 0-2 0,0 4-7 16,7 3-12-16,-2 1-10 0,3-1-16 16,-1 2-20-16,-4-5-21 0,-2-3-27 15,-1-1-200-15,3 0 176 0</inkml:trace>
  <inkml:trace contextRef="#ctx0" brushRef="#br0" timeOffset="151680.09">25870 2841 858 0,'7'-14'24'0,"2"4"-3"0,-6 0 8 15,1 1 4-15,-2 2 3 0,0 0 9 0,0 2-3 16,-2 0-1-16,-2 0-12 0,0 2-2 15,-2-3-1-15,-1 3-6 0,-4 1-3 0,2 2 7 16,0 0-11-16,-5 3-1 0,0 2-6 16,3-1 3-16,1 3-2 0,-1 3-3 15,1 1-4-15,5 1 8 0,-3 1-7 0,4 1 7 16,2 0-2-16,2 3-6 0,4 3 7 16,-3 2 2-16,5-4-7 0,-1 2 8 15,1 1-2-15,0 0 1 0,-3-2 1 0,3-4-12 16,-5 1-2-16,4-3-4 0,-5 1 6 15,-2-1-4-15,-2 1-2 0,-5-5-4 0,2 4-4 16,-6-6-7-16,2 0-11 0,-7-2-8 16,3-1-7-16,-7-2-2 0,1-2-25 0,-1-4-3 15,-5 1-10-15,2-2-11 0,2-1-172 16,4 1 208-16</inkml:trace>
  <inkml:trace contextRef="#ctx0" brushRef="#br0" timeOffset="151944.35">26252 2803 763 0,'0'0'3'0,"0"5"-1"0,0 0 0 15,-1 2 2-15,-3 5 22 0,-2 2 10 16,3 2 10-16,-3 4 6 0,2 6 2 15,4-1 5-15,-1 15-2 0,1-2-2 0,1 3-7 16,1-2-4-16,4 2-5 0,-4-2-3 16,5-1-5-16,-3-1-10 0,-1-3-14 0,2-7-27 15,-1-2-22-15,-1-7-15 0,-3 1-11 16,2-4-10-16,0-3 2 0,-2-3-10 0,2-4-10 16,-2-1-198-16,0-4 190 0</inkml:trace>
  <inkml:trace contextRef="#ctx0" brushRef="#br0" timeOffset="152185.21">26254 3110 782 0,'-2'-34'-7'16,"1"3"15"-16,-1-7 18 0,2 1 23 16,0-1 18-16,-2 7 13 0,4-5 12 15,0 9 16-15,1 2-1 0,4 1-6 0,-2 4-6 16,4 1-8-16,2 2-9 0,2 1-10 16,1 5-9-16,0 1-4 0,1 8-5 0,1 2-5 15,0 1-8-15,7 6-1 0,-3 1-2 16,7 8-7-16,-3 2 3 0,-7-4-7 0,-4 2-7 15,-3-1-4-15,-2 1 0 0,-5-1-4 16,-3 3-4-16,0-4-6 0,-7 5-6 16,-2-1-6-16,-3-3-11 0,-11 2-25 0,-3 0-14 15,-8-7-32-15,-2 1-29 0,-1-6-26 16,-7 1-31-16,4-3-319 0,0-1-6 16</inkml:trace>
  <inkml:trace contextRef="#ctx0" brushRef="#br0" timeOffset="152966.43">27754 2673 1258 0,'0'0'-59'16,"9"-2"18"-16,-9 2 20 0,8-1 7 0,-2-3 12 15,-3 2 12-15,1 1 15 0,0-1 11 16,-4 2 6-16,5-4-3 0,-2 1-1 0,-3 3-2 16,0 0-10-16,4-2-7 15,-4 2 4-15,0 0-6 0,0 0 4 0,-16 7-2 16,3 0-7-16,-4 4-1 0,-8 7 4 15,1 1-6-15,-5 4-2 0,-5 4 2 0,9-5-2 16,0 2-4-16,2 0 0 0,3 0 1 16,2 1 3-16,2 0-5 0,5-6-7 0,4-2-7 15,3-4-2-15,0 1-9 0,4-2 0 16,4-1-14-16,2-1-11 0,-3-5-20 0,7 0-14 16,3-3 2-16,-2-2-9 0,9-2-4 15,-5-5-8-15,4-2-201 0,-2-1 182 0</inkml:trace>
  <inkml:trace contextRef="#ctx0" brushRef="#br0" timeOffset="153140.43">27707 2899 746 0,'11'-17'-45'0,"-6"2"11"0,1 0 9 16,-5 4 12-16,-2-1 18 0,1 0 15 16,-2-2 22-16,0 5 14 0,2-3 16 0,0 4 12 15,-2 0-2-15,2-1-9 0,-2 4-6 16,2-1-6-16,-2 1-9 0,6 2-1 16,-4 3-8-16,2-3 1 0,-2 3-13 0,0 0-2 15,14 11 3-15,-9-2-4 0,6 2-3 16,0-1-3-16,0 3-13 0,3 3-10 0,0-4-20 15,-1 2-30-15,3-3-24 0,-3 1-26 16,3 3-28-16,-5-6-65 0,3-2-141 0,-7-1 149 16</inkml:trace>
  <inkml:trace contextRef="#ctx0" brushRef="#br0" timeOffset="153448.44">27969 2619 962 0,'0'-6'39'0,"-4"2"3"15,2 1-12-15,2 3-8 0,0 0 1 16,0 0-1-16,0 0 1 0,2 15 5 16,0-4 8-16,0 1-1 0,2 5-4 0,4 4 1 15,1 7-4-15,0 2-2 0,7-1-1 16,-3-2-7-16,1 1-3 0,1-4 7 0,-1-1-1 16,-2-5-3-16,-1-3-3 15,2-3 3-15,-6-5-7 0,4 2 6 0,-1-3 2 16,-1-5-10-16,2-1 3 0,2-4 0 15,-1-1-2-15,-1-5 2 0,5-3-3 0,-5-3 2 16,1-2-6-16,3-6 1 0,-3 2 3 16,-1-3-4-16,-2 2 1 0,-1 4 0 0,-4 0-5 15,2 2-7-15,-2 0-29 0,-1 2-16 16,-1-3-26-16,0 7-16 0,0-3-20 0,-2 3-30 16,2 0-256-16,0 3 89 0</inkml:trace>
  <inkml:trace contextRef="#ctx0" brushRef="#br0" timeOffset="153847.81">28668 2601 1088 0,'4'-2'-20'0,"-4"2"-7"0,0 0 3 16,4-1 1-16,-4 1 11 0,0 0-7 0,0 0 5 15,-15 4 7-15,3 3-2 0,1 3-3 16,-9 3 2-16,0 6 0 0,-3 1 3 0,2 3 1 15,2 0-4-15,2 1 4 0,1 1-9 16,3-7 7-16,4 1-3 0,3-3-3 0,0-3-2 16,2 3-5-16,-2-4-2 0,5-1-8 15,1-2-6-15,0 0 0 0,1-2 0 16,1-4-4-16,2-1 7 0,2-2 5 16,-6 0 1-16,12-7 12 0,-7 1 1 0,1-5 2 15,-1-3 10-15,4 2 4 0,-4-3 10 16,1 0 17-16,-1 2 15 0,-1 1 10 15,-1 2 10-15,-1 0 11 0,3 3-5 0,-3-2-7 16,0 4-12-16,0 2-4 0,-1 1-3 16,-1 2-7-16,0 0 4 0,13 3-2 0,-4 2-2 15,0 4-1-15,0 1 0 0,3 1-6 16,-1 3-1-16,2 1-1 0,7 4 1 16,-8-3-7-16,4 1-14 0,-1-3-24 15,-1 1-27-15,1-2-30 0,-2-1-29 0,0-5-55 16,5 1-165-16,-7-7 160 0</inkml:trace>
  <inkml:trace contextRef="#ctx0" brushRef="#br0" timeOffset="154031.89">28952 2606 963 0,'3'-4'22'16,"-3"4"-6"-16,0 0 3 0,4 9 8 15,0-1 18-15,1 1 6 0,-4 3 5 16,1 2 4-16,2 1-8 0,1 1-9 0,-1 5 3 15,2-1-1-15,-1 0-9 16,2 1-5-16,-2 0-10 0,3-2-18 0,-1-2-38 16,0-2-28-16,-2-3-41 0,1-1-42 15,-1-3-258-15,-1-2 84 0</inkml:trace>
  <inkml:trace contextRef="#ctx0" brushRef="#br0" timeOffset="154211.39">29192 2278 1232 0,'-4'-11'45'0,"2"-2"-6"0,1 3 5 15,-3-1 3-15,4 2 7 0,-3 0-7 16,3 2-8-16,-2 0-18 0,0 4-17 16,2-1-38-16,0-1-40 0,0 5-33 15,0-5-27-15,0 5-67 0,0 0-147 0,7-2 138 16</inkml:trace>
  <inkml:trace contextRef="#ctx0" brushRef="#br0" timeOffset="154472.89">29487 2134 972 0,'6'-2'-3'16,"-6"2"11"-16,2-5 10 0,-2 2 13 15,0 3 0-15,0 0 10 0,2-5-5 16,-2 5-5-16,0 0-1 0,0 0 4 15,0 0 5-15,-10 15 7 0,4-1 3 0,1 3 1 16,-3 6-7-16,1 6 2 0,-2 3-3 16,2 2-4-16,2 4 0 0,3 0 1 15,-2-1-6-15,-1 2-1 0,2 0-2 0,1 0-3 16,4 0-2-16,1 3-7 0,-2-4-6 16,3-1-21-16,2-2-20 0,1-1-19 0,-2-1-27 15,4-9-24-15,0-4-25 0,-2-1-31 16,5-4-286-16,1 1 50 0</inkml:trace>
  <inkml:trace contextRef="#ctx0" brushRef="#br0" timeOffset="155644.21">24931 3909 1218 0,'4'-5'-1'0,"0"-1"19"0,-2 1 3 0,-1 3 3 15,-1 0 6-15,0 2-5 0,0 0-5 16,0 0 2-16,0 0 5 0,0 0 6 0,0 0 10 16,-1 22 3-16,-3-7-2 0,2 4 3 15,-2 7-5-15,0 12 1 0,0-2-8 0,0 0-1 16,4 1 0-16,-2 4-3 0,2-6-9 15,0-2-11-15,2-7-21 0,-2 0-24 0,2 0-29 16,0-2-33-16,-2-5-43 0,0 0-45 16,0-4-273-16,0 1 35 0</inkml:trace>
  <inkml:trace contextRef="#ctx0" brushRef="#br0" timeOffset="156409.07">24661 4355 1251 0,'-11'-9'-13'16,"4"4"18"-16,0 0 6 0,1-2 13 16,3 4 13-16,-1-2 15 0,-1 1 9 0,1 1 8 15,4-1 3-15,-1-1-8 0,1 0-3 16,1 0-10-16,1-2-6 0,7 3-7 0,-2-4-10 16,6 1-4-16,5-1 0 15,0-2-8-15,11-5-4 0,3 2-3 0,-2-3-4 16,6 1-5-16,-4 0-2 0,9-8 0 15,1 1 0-15,-1 0 1 0,0 1-4 0,4-1 7 16,0 3 0-16,-13 2-5 0,2 0 1 16,-1-1 0-16,-5 4 1 0,-1-1 2 0,-6 5-1 15,-4-1 0-15,-3 5 0 0,-3 1 0 16,-4-1 3-16,4 2-4 0,-4 0-4 0,-2 0-15 16,1 4 14-16,-6 0-4 0,6 6 0 15,-5-1 2-15,-1 5 4 0,0 5-2 16,-1 3 9-16,-3 3-7 0,-2 15 9 0,4-2-5 15,-5 0 5-15,1-2 0 0,2-3-3 16,2-4 0-16,-2-1 3 0,3-1-3 16,-1-1 0-16,0-4 0 0,0-1-13 0,-2-5-3 15,4 0 6-15,0-3-4 0,0-2-4 16,2-2-6-16,2-2-5 0,0-3 3 0,-4 0 0 16,12-3 7-16,-3 1-4 0,0-1 12 15,2-4-9-15,-1 2 4 0,-1 0-2 16,4-2 5-16,-1 0 1 0,-2 2 0 0,-1 1 2 15,-1 0-1-15,1 0 4 0,-1 2-4 16,-3 2-1-16,4 0 9 0,-4 2-3 0,3-1 0 16,-1 5 7-16,1-1-1 0,0 1-3 15,1 3 5-15,1 2 3 0,-1 1-2 16,2-2 2-16,0 0-4 0,0 2 3 0,3-2 0 16,-1 1 1-16,-1-3 1 0,2-1-3 15,3 0-1-15,-1-3 3 0,-2-2-4 16,2-1-5-16,3-2-4 0,0-5 0 0,-1-1-3 15,11-7 0-15,-4-1-3 0,-2-6 7 16,-2-1-6-16,0-6-3 0,-6 1 5 0,2-2 3 16,-3 0-8-16,-7 4 9 0,1 6 12 15,-7 0-5-15,6 1 7 0,-5 1 1 0,0 5 2 16,-2-1 0-16,2 3 0 0,-4 0-2 16,2 4-1-16,-2 3-5 0,-3-1 6 0,1 4 2 15,4 0 3-15,-11 8-6 0,4 2 3 16,2 3 0-16,-2 4-1 0,1-2-5 15,6 6 2-15,-1 2-3 0,1-3-8 16,0 1-18-16,1 1-23 0,5-1-31 0,1-1-29 16,-2-4-40-16,4-2-71 0,2 0-162 15,5-1 110-15</inkml:trace>
  <inkml:trace contextRef="#ctx0" brushRef="#br0" timeOffset="156725.26">26238 4166 1096 0,'0'0'-4'0,"3"5"3"16,1 1-2-16,-2 1 4 0,2 3 11 16,-3 2 4-16,4-1-3 0,-1 4 1 15,-2-4 0-15,-1 2-1 0,-1-2-3 0,2 4-5 16,-2-7 0-16,0 2-2 0,2-1-3 16,0-1 1-16,-2-2 7 0,2-3-6 0,-2-3-1 15,0 0 0-15,0 0-4 0,0 0 0 16,2-19 13-16,-1 7 2 0,1 1 12 0,4-4 11 15,0 0-2-15,4-5 9 0,-1 2 1 16,1 0 6-16,3 4 2 0,0 0 2 0,-1 1-1 16,3-2-1-16,0 3 3 15,4 2-7-15,-3 5-3 0,-2 0-6 0,6 4-4 16,-6 1-9-16,4 1-1 0,0 4-22 16,-2 1-14-16,4 7-10 0,-6-1-21 0,8 6-25 15,-8 0-25-15,-2-4-30 0,0 3-31 16,-2-2-82-16,1-1-163 0,-4-3 89 0</inkml:trace>
  <inkml:trace contextRef="#ctx0" brushRef="#br0" timeOffset="157622.28">27525 3971 1282 0,'4'-11'64'0,"-2"5"-19"0,0 3-21 16,-2-2-16-16,0 2-6 0,0 3 1 0,0 0 0 16,0 0-7-16,0 0 6 0,-9 11 7 15,7-1-1-15,0 4 0 0,0 0 3 0,2 4 0 16,-5 1-9-16,7 0 4 0,1 4 3 16,1-3-16-16,-1 2 1 0,3-1-6 0,-2-4-2 15,3-2-3-15,1-3-3 0,2-1-2 16,1-2 4-16,3-1 0 0,0-5-2 0,2-3-1 15,2-3 1-15,2-7-8 16,7-2 18-16,-2-8 5 0,0 0-6 0,0-1 12 16,0 1 4-16,-3-1 15 0,-8 4 11 15,0 5 14-15,-3 1 3 0,0 1 6 0,-2 2-7 16,-4 3-7-16,1 0-7 0,-1 1-2 16,1 3-7-16,-6 1-1 0,8 5 1 0,-2 0 3 15,-1 4-6-15,3 2-1 0,-1 2-3 16,0 2-3-16,2 2 2 0,0 0 3 0,5-1-6 15,-3 1 1-15,3-3-5 0,1 0 0 16,0-3-11-16,-2-4-5 0,5-1-4 0,-2-1-1 16,0-4-4-16,1-2 0 0,4-6-8 15,-3-2 7-15,6-7-6 0,-9-1-4 16,-4 1-1-16,0-1-1 0,-4 0 5 16,-3 1 7-16,-4 3-4 0,2-2 12 0,-2 3 8 15,0 0 15-15,0 1 15 0,0 0 1 16,0 1 2-16,0 3 1 0,0 0-1 0,0 2-6 15,1-1 0-15,-1 2 3 0,4-2-5 16,2 3-3-16,1-3 0 0,5 3-4 0,3-2-2 16,0 2-1-16,6 0-5 0,2-3 3 15,0 1-2-15,2-1-2 0,0 2 0 0,-3 0-2 16,-4 1 4-16,-4-2-4 0,0 2-2 16,-3 0-3-16,0 1-9 0,-2 1 4 15,-6 1-3-15,-3 0 0 0,6 4 6 16,-6 3 2-16,-2-1 2 0,-2 6-4 0,3 2 2 15,-3 2-1-15,-3-1-2 0,2 7 0 16,1-1 3-16,0 2 4 0,3 2-2 0,-3-3 1 16,4-3-4-16,2-2-1 0,1 0-4 15,3-1-6-15,0-2-2 0,6-3-10 0,-1-2-4 16,-2-5-13-16,5 1-1 0,0-7-13 16,6-5 0-16,-2-4-3 0,-4 0 6 0,6-10-3 15,-2-1-11-15,-8 1 3 0,0 4 9 16,-5-2 9-16,-5 0 20 0,2 2 21 0,-4 2 21 15,0 1 12-15,-1-2 5 16,-1 3 2-16,-2 3 7 0,4-1 2 0,1 1 0 16,-4 3-1-16,3 0-2 0,-2 3-4 15,4 0-8-15,0 2-4 0,0 2 0 0,0 0-1 16,0 0 1-16,0 0 3 0,4 15-7 16,-2-4-3-16,3-2-2 0,2 5-4 0,-1 0-8 15,1 2-13-15,2 1-18 0,1 2-19 16,0-3-28-16,-3 2-17 0,3-7-21 0,-1 0-33 15,2-2-64-15,1-2-215 0,0-4 67 16</inkml:trace>
  <inkml:trace contextRef="#ctx0" brushRef="#br0" timeOffset="157825.79">29165 3446 1352 0,'4'-12'107'0,"0"-1"-17"16,-3 9-12-16,-1 0-15 0,0 4-6 0,0 0-5 15,0 0-5-15,-3 14 7 0,-3 2 4 16,1 17-1-16,-1 3-3 0,0 4-4 0,-4 12-2 16,7 4-7-16,-1-2-2 0,-2 3-3 15,3-1-7-15,1-10-15 0,-1 9-24 0,1-10-29 16,4-4-36-16,1-3-41 16,-1-12-47-16,0-6-77 0,1 0-333 0,3-8-73 15</inkml:trace>
  <inkml:trace contextRef="#ctx0" brushRef="#br0" timeOffset="157997.14">28923 3807 1796 0,'-11'-9'86'16,"1"3"-1"-16,2 2-4 0,3 0-4 0,1 2 2 16,2-1 5-16,2 3-9 0,0-3-8 15,0 3-9-15,11-3-10 0,3 3-20 0,3 0-20 16,10 3-34-16,1-2-42 0,12-1-52 15,3 0-62-15,-2 0-69 0,4-1-404 0,0-7-151 16</inkml:trace>
  <inkml:trace contextRef="#ctx0" brushRef="#br0" timeOffset="158337.79">29563 3363 1835 0,'-7'-8'-1'0,"3"1"-3"15,1 3 6-15,3-2 14 0,3 3 9 0,-3 3 10 16,8-8 8-16,-5 7 8 0,8-2 5 16,1 1 1-16,3 2-3 0,6 0-6 0,1 2-1 15,4 1-4-15,-1 0-5 16,7 6-2-16,-2-1-4 0,-3 3-9 0,-7-1-1 16,-4 2-5-16,0 4 0 0,-5 2-7 15,-6 1-1-15,2 1-2 0,-7 1 0 0,-7 15 1 16,-4-3-2-16,-4 10 0 0,-2 1 0 15,-2 0-1-15,2-4 0 0,-1-5 3 0,0 6-2 16,2-5 4-16,5 0-4 0,1-2 5 16,1 0-1-16,5 0 5 0,0-7 0 0,8 0 3 15,-2-3-2-15,5 6-4 0,9 0 3 16,1-1-11-16,4-2-20 0,2-7-35 0,6-1-38 16,1-1-62-16,4-4-48 0,2 0-91 15,0-3-360-15,0-5-147 0</inkml:trace>
  <inkml:trace contextRef="#ctx0" brushRef="#br0" timeOffset="158492.79">29927 4607 1876 0,'-12'10'8'0,"3"1"1"16,2-4-1-16,-1 0 2 0,5 1-4 0,2-3-3 15,-1 0-11-15,2 2-12 0,-2-2-23 16,4-1-34-16,-2 1-41 0,0 0-40 15,2 0-83-15,-2 1-186 0,0-6 63 16</inkml:trace>
  <inkml:trace contextRef="#ctx0" brushRef="#br0" timeOffset="159052.73">28744 4048 1097 0,'-2'-3'-62'0,"2"3"10"0,-4-6 19 0,1 3 7 16,1-1 13-16,-4 0 12 0,4 0 15 15,-3-1 8-15,2 0 3 0,-1-4 9 0,3 2 5 16,-3 1 0-16,-2-2-6 15,3-2-1-15,1 2-2 0,-4-2-3 0,4 2 1 16,-2-2-9-16,0 1-5 0,-1 3-7 16,-1-3-13-16,1 1-15 0,-1-2-14 0,-2 5-22 15,-2-2-12-15,3 0-14 0,-5-3-22 16,-1 4-200-16,-3-1 177 0</inkml:trace>
  <inkml:trace contextRef="#ctx0" brushRef="#br0" timeOffset="160100.34">25536 5403 923 0,'6'-9'38'0,"-6"1"-2"0,2 4-5 16,1 0-10-16,-3-1-1 0,0 5-3 16,0 0-1-16,0 0-5 0,0 0 5 0,3 21 8 15,-1-2 4-15,2 16 3 0,-2 3 1 16,1 5-6-16,-1 4-1 0,4 8 2 0,-3-8-7 16,-1-2 0-16,0 2 1 0,1-3-7 15,-3-3 6-15,-5-1-6 0,3-12-2 0,1-3-2 16,-3-6-7-16,0-2 1 0,2-2 2 15,-3-4-2-15,3-4 5 0,-4-2-11 0,0-5-2 16,6 0-1-16,-11-11-3 0,5 1-2 16,3-10 1-16,-1-5 5 0,-3-10 3 15,7-2-4-15,2-5 4 0,3-3 8 0,2-6 1 16,4 1-3-16,1 4 14 0,1-1 12 16,0 10 6-16,1 5 1 0,-1-4 14 15,1 8-3-15,1 2 1 0,-5 5 3 0,-1 7-10 16,-1 1-6-16,-1 1-7 0,-1 4-3 15,-2 4-1-15,2 2-5 0,-6 2-3 0,11 8-2 16,-4 3-2-16,1 1 1 0,2 7-3 16,3 9 4-16,0 4-5 0,0-1 3 0,5-2-1 15,-1 2-3-15,-2-5-2 0,5-1 0 16,-4-2 2-16,2-7 7 0,-3-4-11 0,2-1 6 16,0-3-6-16,0-2-1 15,4-5-3-15,-2-2-4 0,2-6-4 0,10-6-13 16,-6-5-1-16,-1-6-3 0,-3-1-10 15,-3 0-2-15,-4-2 0 0,-4 4 10 0,-9 1-1 16,2 5 5-16,-6 0-4 0,0 0 9 16,-5 0 2-16,-1-1 6 0,2 6 4 0,-3 2 5 15,4 2 0-15,1 1-1 0,-3 0 5 16,3 2 0-16,4-2-5 0,-1 5 4 0,2 2 0 16,0 0 1-16,8-3 1 0,1 3-1 15,4 1-3-15,9-1 0 0,-1 2 2 0,4-2-1 16,-1 2-3-16,1-1-7 0,-8 2-6 15,2-1-10-15,-4 0 6 0,2 3 2 0,-7-1 2 16,-1 1 1-16,-1 2 14 16,-3 1 5-16,-3 0 9 0,3 3 4 0,-3 2 5 15,0 0 0-15,-1 3-8 0,-1 0-1 16,2 4-3-16,0-2 5 0,0 1-15 0,2-1-14 16,-3 0-23-16,5 1-25 0,2-1-32 15,2-3-17-15,2 1-11 0,1-9-24 0,-1 0-32 16,2-3-245-16,3-2 71 0</inkml:trace>
  <inkml:trace contextRef="#ctx0" brushRef="#br0" timeOffset="160392.32">26647 5573 1140 0,'2'-4'-1'15,"-2"4"12"-15,0 0-14 16,0 0 6-16,0 0 2 0,0 0 7 0,-21 10 0 16,20-3-4-16,-6 2 13 0,2 1-9 15,1 1-4-15,-2 4 3 0,6-1 1 0,-2-3-1 16,4 3-3-16,-2 0-4 0,4-2-3 15,2-2-1-15,1 1-5 0,1-1 5 0,3-5-9 16,0-2 3-16,1-2 3 0,3-1 0 16,3-4-7-16,-2-6-3 0,7-8-9 0,-3-2 0 15,-2-4-8-15,-2 0 11 0,-7 4-10 16,-3 2 11-16,-4 1 10 0,-4 3-6 0,-6-1 17 16,1-2 6-16,-7 1 8 0,1 4-4 15,-1 0 2-15,-4 2-5 0,0 3-1 16,4 4 3-16,-2-2-3 0,3 5-2 15,0 0 0-15,-3 2-13 0,3 1-23 0,1 2-17 16,1-1-15-16,0 0-24 0,5 0-34 16,2 1-163-16,4-2 199 0</inkml:trace>
  <inkml:trace contextRef="#ctx0" brushRef="#br0" timeOffset="161232.32">26993 5361 914 0,'5'-2'61'0,"-1"-1"-18"16,-4 3-15-16,0 0 1 0,0 0-8 16,0 0 0-16,-12 12 8 0,2-4-14 0,3 2 4 15,-5 7-4-15,5 2-3 0,-6 7-4 16,5-1 0-16,0 6 1 0,2-6 3 0,5-1 2 16,-1-3-5-16,2 0 1 0,2-2-1 15,-1-1-10-15,5-2 2 0,-1-1-12 0,4-3-2 16,0-2-1-16,4-4-1 0,1-1-13 15,-3-7-9-15,3-1-2 0,1-4 2 0,0-7-6 16,-2 0 5-16,1-3-4 0,-7-2 7 16,-1 1 9-16,-2-3 14 0,-2 1 10 0,-4 2 14 15,0-4 4-15,-4 1 4 16,1 2-1-16,-4 1 1 0,0 1 8 0,2 1-5 16,-1 2 2-16,0 7-6 0,3-4-3 15,1 2 1-15,-2 2-8 0,4 3 1 0,1-1 9 16,-3 2-10-16,4 3 6 0,0 0-4 15,0 0-2-15,0 0 6 0,0 0 1 0,-5 14-3 16,5-6 3-16,3 4-5 0,1 6 7 16,-1 2-5-16,1 4-4 0,4 13 3 0,-3 2 6 15,5 8-5-15,-1 3-1 0,-1-7-7 16,-1 7 6-16,0-7-3 0,-4-2-4 0,-1-2-10 16,-2 1 3-16,-3-4 1 15,-3-6-4-15,-4-7-5 0,2-3 4 0,-3-4-3 16,1-4-8-16,-1-5-6 0,0-2-12 15,-1-3 2-15,1-2-11 0,-1-2 13 0,1-3-8 16,2-2 2-16,1-2 6 0,4 1 13 16,0-4 1-16,4 3-1 0,0-3 7 0,4 0 2 15,0-3 4-15,6-2-6 0,4-7-3 16,6-1 3-16,-1 2 17 0,1-1 7 0,5-2 13 16,6-5 5-16,-8 5 5 0,2-1 6 15,4-4 1-15,-5 8 8 0,-1-5-3 0,-2 1 6 16,-5 2 3-16,2 1-3 0,-3-2-4 15,-5 9-2-15,-3 0-5 0,-3 3-5 16,-2 2-1-16,-2-1-3 0,0 4-2 16,-2-1-9-16,-2 2 3 0,4-1-3 0,-1 2-9 15,-3 0-7-15,2 2 1 0,2 1-9 16,-2 1 1-16,2 3-3 0,-2-7 0 0,2 7-4 16,8-5 1-16,-6 3 10 0,5 2-7 15,0-1 3-15,4-3 7 0,1 1 1 0,6-2 8 16,-1 3 6-16,0-3 0 0,2-1-2 15,-2 3 4-15,-2 0-4 0,-1-1 5 0,-5 1-4 16,0 2 4-16,0 1-6 0,-2-3-1 16,-3 3-1-16,-4 0 2 0,7 5 3 0,-5-1-1 15,0 3 0-15,-2 1-2 16,0 3 0-16,-2-1-3 0,0 2-4 0,-2 0 1 16,4 2-4-16,0 0-7 0,-1-3-12 15,1 3-28-15,0-4-22 0,1 2-29 0,3-1-33 16,3-3-27-16,-4 1-37 0,8-3-310 15,0-5-2-15</inkml:trace>
  <inkml:trace contextRef="#ctx0" brushRef="#br0" timeOffset="161580.32">27786 5379 1392 0,'2'-3'-10'0,"-2"-1"10"0,2 0 3 0,-2 4 3 16,0 0-6-16,0 0 5 0,0 0-5 15,0 0 3-15,-23 11 7 0,13-1-2 16,3 2 2-16,-2 4 0 0,-2 2-2 15,0 1 0-15,0 7 4 0,3-3 0 0,2-5-7 16,1-3 5-16,1 1 0 0,2-2-2 16,1-4-2-16,1 0 6 0,-2-1 3 0,4-4-1 15,-1 0-8-15,7-3 7 0,-3-2-7 16,6-4-12-16,-2-2-1 0,2-5-1 0,1-2-14 16,4-12-5-16,0 3 7 0,-5 2-5 15,-2 0 4-15,-2 4 10 0,-1 0 18 0,-5 1 4 16,1 3 16-16,0 1 7 0,-2 1 1 15,0 2 3-15,2 1-3 0,-2 0-7 16,0 2-3-16,0 2 1 0,0 3-3 16,0 0 0-16,0 0-1 0,0 0-5 0,0 0 2 15,0 0-6-15,4 18 5 0,-3-8-7 16,5 2-17-16,0 2-22 0,0 2-40 0,1 2-33 16,1-1-28-16,2-1-60 0,-1 0-262 15,0-5 40-15</inkml:trace>
  <inkml:trace contextRef="#ctx0" brushRef="#br0" timeOffset="162029.32">28166 5396 1168 0,'3'3'-59'0,"3"4"8"16,-4 0 2-16,1 3 5 0,-3 1 5 15,0 1 0-15,2 1 8 0,-2 1 6 0,0 1-3 16,0 0 0-16,-2 1 5 0,2-1-4 15,-1-2-10-15,-1 0-5 0,0-2-3 0,2-3 9 16,0-1 8-16,-2-4 1 0,2 0 9 16,0-3 13-16,0 0-1 0,0 0 12 0,6-14 13 15,-3 5 5-15,3-1 17 0,-1-2 9 16,6 0 8-16,-4 1 9 0,0 0 2 0,3 1 5 16,-2 0-2-16,1 3-3 0,-2 2-10 15,5 2-5-15,-2 3-5 0,-1 0-4 16,3 3-9-16,-5 2 1 0,4 4-7 15,0 0-1-15,-4 1-4 0,0 2-10 0,3 0-3 16,-4-2-5-16,0-1 0 0,-3 0-9 16,3-2 15-16,-2-2-3 0,-3 1 2 0,6-6-3 15,-2 0 2-15,-5 0-4 0,17-8 1 16,-5-1 6-16,3-3 4 0,-1 0 7 0,0-2-3 16,4 1 2-16,-3 0-2 0,8-4 3 15,-5 6 4-15,0 0 3 0,-5 3-3 0,-1 0-7 16,1 2 2-16,-3 3-8 0,-3 3-4 15,3-3-16-15,-3 8-8 0,1 0-14 16,0 2-27-16,-3 1-27 0,-1 3-23 16,-2 1-32-16,-2 2-62 0,0 4-214 0,-2 1 79 15</inkml:trace>
  <inkml:trace contextRef="#ctx0" brushRef="#br0" timeOffset="163118.93">26118 6392 1258 0,'1'-3'73'0,"1"-1"8"15,-2 4-3-15,4-3-11 0,-4 3-11 0,2-4-5 16,-2 4-5-16,0 0-3 0,0 0 6 16,2 13-1-16,-2-6 2 0,0 6-3 0,1 1-5 15,-1 3 0-15,3 5-1 0,3 0-2 16,-3-1-1-16,5 1-3 0,-3-1-2 0,6-3-3 15,-2 0 0-15,-2-3-2 16,5-1-2-16,-3-4-4 0,3-1-1 0,-2-2-8 16,3-6-6-16,0 1-9 0,2-5-6 15,7-4-8-15,3-9-9 0,-2-1-10 0,2-3-4 16,0-4-1-16,-3-1 0 0,2 2 6 16,-5-1 3-16,-1 2 12 0,-2 6 8 0,-5 0 17 15,-1 4 8-15,-2 0 5 0,-3 3 12 0,3 3-5 16,-5-1 1-16,2 2-4 0,1 0-5 15,-5 2-1-15,3 0-4 0,-4 3-3 0,0 0 4 16,11 6-3-16,-4-1-1 0,-4 4 1 16,5 0-3-16,-1 4 4 0,2-2-2 15,3 3-1-15,1 0-4 0,-1 2 3 16,5-3 2-16,-3 0-2 0,3-2 2 0,-4-3-1 16,0 0 1-16,3-1-3 0,-1-2 1 15,-2-2-1-15,1-3 1 0,-2 0-3 0,4-2-2 16,-3-4-4-16,1-1-4 0,-3-2 0 15,-2-1-5-15,2-4-4 0,-6 0-7 0,-1-2-8 16,-1 0 0-16,-3 1-4 0,-1 1 7 16,-1 1 4-16,-2 0 2 0,0 3 2 0,1-1 6 15,1 6 1-15,-1-5 1 0,-1 3 2 16,2 4 0-16,1-2-1 0,-1 1 3 0,2 4 2 16,0-5 1-16,0 5 3 0,0 0 6 15,5-2 0-15,-5 2 4 0,12 2 0 16,-4 1 1-16,3-3 4 0,-1 0-2 15,1 0-3-15,2 0 2 0,3-3 1 0,-3 0-4 16,-1 1-2-16,1-1-1 0,-1-1-3 16,-3-3-7-16,-4 0-5 0,5 0-2 0,-7-1-8 15,4-1 0-15,-4 1-2 0,-3 1 5 16,2-1 2-16,-2 0-2 0,0 0 3 0,0 3 4 16,0-1-2-16,2 3 7 0,0-2 6 15,0 2 2-15,0-1 4 0,-2 1-5 0,0 3 3 16,9-4-1-16,-3 3 1 0,5-1-3 15,1 2 3-15,1 0 2 0,-1 0-3 16,1 2-2-16,2-1 5 0,1 1-4 0,-3 0 2 16,-2 0 3-16,1 3-5 0,-3-2 3 15,0 2-1-15,-2-2 5 0,0 4 0 0,1 2 1 16,-5 0 0-16,1 1-1 0,-2 2-1 16,0 2-3-16,1-1 2 0,-3 1-3 0,0 1-9 15,0-1-19-15,-3 0-26 0,3-3-38 16,0 0-46-16,-2 0-57 0,4-3-108 0,1-1-233 15,0-2-33-15</inkml:trace>
  <inkml:trace contextRef="#ctx0" brushRef="#br0" timeOffset="163281.28">27441 6257 1489 0,'8'-2'90'0,"-8"0"9"0,0 2-20 15,0 0-15-15,5-1-4 0,-5 1-9 16,0 0 2-16,5 8-3 0,-3-3-2 0,0 2-4 15,1 0-4-15,1 3-8 0,0 2-10 16,-1 0-13-16,1 0-28 0,0-1-35 0,-1 2-45 16,0-2-46-16,1-2-61 0,0 2-375 15,1-6-81-15</inkml:trace>
  <inkml:trace contextRef="#ctx0" brushRef="#br0" timeOffset="163439.28">27683 6020 1848 0,'0'-16'88'16,"0"3"-8"-16,0 0-16 0,0 2-6 0,0 0-7 16,0 3-8-16,-1 1-5 0,1 2-4 15,0-2-23-15,0 1-34 0,-2 2-45 0,2 1-32 16,0 3-41-16,-4-5-29 0,4 5-66 16,0 0-301-16,0 0-39 0</inkml:trace>
  <inkml:trace contextRef="#ctx0" brushRef="#br0" timeOffset="163617.09">27820 5956 1548 0,'2'3'40'16,"-2"-2"9"-16,0-1-10 0,2 5-9 15,-2-2 4-15,3 1-2 0,-3 3 14 0,0 5 7 16,1 1 6-16,-1 6-2 0,2 7-6 16,4 10-3-16,-2 1 0 0,1 1-10 0,1 2-1 15,0-2-14-15,1-1-27 0,3 1-31 16,-3-4-43-16,0-1-38 0,-4-10-59 0,3-3-96 15,-3-7-258-15,-1-2-31 0</inkml:trace>
  <inkml:trace contextRef="#ctx0" brushRef="#br0" timeOffset="163786.14">27757 6259 1573 0,'-5'-2'81'0,"-1"-3"2"16,4 1-10-16,1 0-9 0,1 4-6 0,5-6-6 15,1 4-7-15,1-2-4 0,9 1-16 16,-2-1-19-16,10 4-27 0,1-1-27 0,1 1-35 16,-3 0-38-16,5-2-55 0,-1 4-97 15,0-4-196-15,-2 1 23 0</inkml:trace>
  <inkml:trace contextRef="#ctx0" brushRef="#br0" timeOffset="164107.35">28019 6385 1203 0,'-10'18'-23'0,"2"-2"2"16,3-1 12-16,3-4 15 0,0 3 6 0,2-1 20 16,0 0 15-16,4-1 3 0,-3-2 1 15,9 2 6-15,0-2-14 0,3-1 0 0,3-3-8 16,4 0-6-16,1-6-12 0,4 0 2 16,0-3-4-16,9-8-4 0,0-3 2 0,1-5-1 15,4-6-9-15,-1-5-2 0,-3-5-16 16,-1-5-11-16,-5-1-5 0,-7-3 5 0,-4 11-4 15,-3 2 3-15,-5 5-3 16,-7 6 17-16,-1 3 4 0,-4 4 8 0,1 3-6 16,-3 0 7-16,-4 4 3 0,-4 1 7 15,1 4 2-15,-1 2 8 0,-2 6-1 0,0 5-1 16,-7 9-3-16,4 3-4 0,2 4 8 16,3 2-6-16,1 4-7 0,4 3-8 0,-2 2-21 15,7 4-17-15,1 0-32 0,2 0-13 16,1-2-26-16,3 0-42 0,0-2-218 0,1-3 115 15</inkml:trace>
  <inkml:trace contextRef="#ctx0" brushRef="#br0" timeOffset="164417.23">27083 7038 1119 0,'-11'4'92'0,"3"-1"3"0,1-3-7 16,-1 2-11-16,0 1-8 0,3 1-9 0,-1 1-2 15,-2 2 1-15,-3 6 5 16,2 7-2-16,-7 7 1 0,3 2-2 0,1 4-9 15,1 3-5-15,2-2-3 0,-2 4-9 16,4-1-3-16,0 2-20 0,-3-4-21 0,2 0-23 16,1-3-33-16,-2-3-32 0,1-4-25 15,2-7-21-15,-2-4-44 0,3 0-335 0,1-8-26 16</inkml:trace>
  <inkml:trace contextRef="#ctx0" brushRef="#br0" timeOffset="164897.57">26636 7399 1480 0,'-8'-2'40'16,"5"0"15"-16,-2 0 1 0,1 1-4 0,4 1 0 15,-1-6 2-15,1 6-4 0,1-7-4 16,5 4-9-16,2-1 0 0,7-2-5 0,1 1-4 16,4 0-6-16,5-2 0 0,7 0-5 15,2 0-2-15,4-1 1 0,-4 3-3 0,-6-3-6 16,-4 5-4-16,1-2 0 0,-3 2-3 15,-4-1 2-15,0 2 1 0,-6-1-6 0,0 1-4 16,-2 1-3-16,-3-2 0 0,1 3 0 16,-2 3-1-16,-2 0 5 0,-3 2 7 0,1 2 3 15,0 3 4-15,0 1 0 16,0 3 0-16,0 1-1 0,0 3 2 0,-1 1 4 16,8 1-1-16,-4-1-5 0,3 2 4 15,3-2-5-15,1-2 4 0,-1-1-4 0,1-4-4 16,3 0-10-16,-1-3-8 0,-2-5-11 15,5 1-12-15,-1-6-10 0,-3-1-11 0,2-3-3 16,5-5-2-16,-5-4-9 0,4-10-3 16,-4-1 0-16,-3-6 0 0,-7 0 4 0,-1-4 14 15,-2 8 10-15,-2 2 14 0,-6 5 22 16,5 3 15-16,-6 2 27 0,0-4 1 0,1 7 11 16,1 2 7-16,-1-1-2 0,-1 8-2 15,2-2-5-15,-1 3-1 0,6 2 0 0,-11 4-3 16,6-2-7-16,-4 4-5 15,6 3-14-15,-3-1-15 0,4 2-25 0,1-1-24 16,2 1-40-16,1 3-44 0,6-2-95 16,4 0-183-16,2 1 72 0</inkml:trace>
  <inkml:trace contextRef="#ctx0" brushRef="#br0" timeOffset="165371.89">28130 7422 1147 0,'5'6'1'0,"-1"-3"21"0,-2 1 3 0,1-1 11 16,1-1 12-16,0 0 9 0,1-2 4 16,6 0 0-16,-2 0-8 0,2-2-8 0,3 0-2 15,2-4-15-15,6 2-14 0,-1-5-17 16,6-3-12-16,-2-5-6 0,-5 5-16 0,3-7-5 15,-6-4-12-15,-4-4-9 0,-2 6-5 16,-5 1 0-16,-2-1 2 0,-6 3 6 16,2-2 12-16,-6-1 16 0,1 2 9 0,-4 2 20 15,0 3 7-15,2 0 7 0,-1 3 9 16,5 4 3-16,-1-4-7 0,0 6-1 16,0-1 4-16,2 0 0 0,0 0 11 0,2 3-9 15,0 3 1-15,0 0 2 0,16 0-12 16,-5 3-7-16,6-3-8 0,4 0-3 0,2 2-6 15,-2-2 5-15,8 0-7 0,-4-2 8 16,0 2-2-16,-1 0-1 0,-3-3 1 0,-5 0 13 16,0 1 7-16,-5 4 1 0,-1-2 2 15,0 1 0-15,-7 1 5 0,3 1 4 0,-4 1 8 16,-2 4 3-16,-2 0 1 0,0 3 2 16,-2-3-6-16,1 5-4 0,-1 2 0 15,-2-1-4-15,5 0-8 0,-6 0-9 16,7-1-22-16,-4-2-27 0,4 1-31 0,4 0-50 15,3-3-96-15,-4-1-160 0,8-3 108 16</inkml:trace>
  <inkml:trace contextRef="#ctx0" brushRef="#br0" timeOffset="165712.98">28919 7054 1101 0,'0'-4'78'0,"0"4"1"0,-1-5-7 16,1 5-13-16,-2-3-7 0,2 3-1 0,0 0-12 15,0 0-2-15,-9 12-3 16,4-3 1-16,-1 0-6 0,3 3-1 0,-1 1-6 16,-2 1-4-16,6 1-4 0,-1-2-9 15,-1 1-9-15,4-1-13 0,-2-1-9 0,1-1-22 16,5-1-7-16,-1-2-6 0,3-2-4 16,0-1-7-16,3-3 5 0,0 0 6 0,1-6 3 15,3-3 4-15,3-2 7 0,5-9 14 16,-3-5 10-16,1 3 7 0,-1-2 11 0,-4 0 8 15,2-1 4-15,-7 5 26 0,-2 5 9 16,1 2 19-16,-4 4-2 0,0-2-3 0,-1 4-1 16,-1 0-5-16,-1 2-9 15,2 1 5-15,-5 2 0 0,0 0-8 0,6 10-1 16,-6-4-4-16,0 5-4 0,0 1-17 16,-2 5-22-16,0-2-33 0,-2 3-38 0,0-2-41 15,2 0-72-15,0-2-228 0,0-3 69 16</inkml:trace>
  <inkml:trace contextRef="#ctx0" brushRef="#br0" timeOffset="166062.46">29411 7090 1170 0,'0'7'-27'0,"0"3"8"15,-2 0-8-15,0 1 7 16,0 2 3-16,1-1 0 0,-3 2 3 0,2-2-2 15,-5 3 1-15,6-2 1 0,-5 0 1 16,2-2 3-16,1-1-13 0,-1-4 10 0,2 0-2 16,0-3-6-16,2-1 1 0,0-2 2 15,0 0 9-15,0-12-7 0,4 2 3 0,2-6 3 16,3-1 16-16,8-7 4 0,0 0 10 16,2-2 11-16,6 3 12 0,0 2 24 0,1 0 5 15,-1 6 7-15,4 1 3 0,-6 4-5 16,-7 2 3-16,0 4-6 0,2 0-8 0,-5 2-3 15,0 2-12-15,0 4-4 16,-1 1-4-16,0 6-8 0,-1-2-4 0,0 8-8 16,1 2-12-16,-1 6-14 0,-2 4-16 15,-5-3-27-15,6 4-34 0,-6-3-31 0,1-4-43 16,3 8-89-16,0-8-151 0,-1-1 94 16</inkml:trace>
  <inkml:trace contextRef="#ctx0" brushRef="#br0" timeOffset="167783.24">30758 7056 1050 0,'-9'-2'-29'0,"4"-2"2"0,-1 3 6 0,-3 2-1 16,-1-1 11-16,-1 4 10 0,-4 5 18 15,-2 0-6-15,2 3-1 0,-1 1 11 0,-3 9 0 16,2-2 1-16,0 4-5 0,5-3 9 16,5-2-12-16,2 0-3 0,-2-3 4 0,5-1-1 15,0-1 2-15,2-3-8 0,2 2 2 16,2-3-3-16,2-3-6 0,2-2-6 15,1-2-3-15,-2-2 1 0,5-2-7 0,-1-2 4 16,3-4 7-16,1-5-10 0,-2-2 1 16,3-8 12-16,0-4 3 0,-5 5 4 0,-6 2 12 15,2 5 5-15,-1-4 13 0,1 5 14 16,-6 0 10-16,3 1-3 0,-2 3-4 0,0 2-8 16,0-2 3-16,-1 2-7 0,1 3-4 15,0-1-6-15,-2 5-7 0,0 0 6 0,0 0 0 16,0 0-4-16,6 18 1 0,-5-8-6 15,4 2-2-15,-1 1 1 0,1 0 0 16,1 0-2-16,-1 1 0 0,6 0 0 16,-4-2-5-16,0-1-4 0,4 2-2 0,0-5-6 15,2 1-4-15,-1-6 1 0,-1 2-7 16,3-5 4-16,0 2-9 0,3-6 5 0,1-1-5 16,6-9-2-16,1-4-1 0,-1-4 10 15,3-6-6-15,2-8 5 0,-1-3 0 0,3-3-5 16,-1-2 0-16,3-2 4 0,-1-1-4 15,-1 2 6-15,-5 3-3 0,-1 1 11 0,-2 1 6 16,-6 9 4-16,2 2 6 0,-6 4 3 16,-1 3 2-16,-2 8 2 0,-5 0 1 0,1 5 0 15,-3-1-4-15,-1 4-1 0,-2 0-5 16,-2 2-4-16,2 4-1 0,0 0-1 16,-28 16 1-16,6 3-1 0,-13 12-2 0,3 7-1 15,-1 3 7-15,0 0-6 0,3 0 0 16,4 2-2-16,-1 0 0 0,4 1-2 0,6 1 1 15,0-2 0-15,5-9-5 0,3-2-8 16,5-4-5-16,0-7-18 0,4-2-8 0,2-7-11 16,4 1-17-16,-1-3-6 0,7-1-14 15,-1-1-3-15,7-5 2 0,0-3 6 0,4 0 3 16,1-5 18-16,2-3 14 0,2-3 15 16,4-6 13-16,-4 3 17 0,0-4 10 15,-2 2 15-15,-6 3 8 0,-4 3 11 16,-4 4 9-16,-1-2-2 0,-3 4-1 0,1-2-1 15,-3 1-3-15,0 3-9 0,-1 0 2 16,-4 2-3-16,0 0-6 0,0 9 0 0,-2 1 1 16,0 0-10-16,-3 7 2 0,5-4-11 15,-2 5-3-15,2-2-8 0,0 0-11 0,2 0-10 16,3 1-14-16,0-3-10 0,1-2-10 16,3-1 1-16,5-1-3 0,-1-3 6 0,3-2-6 15,-2-5 5-15,4-2 12 0,1-1 2 16,2-6 7-16,0 1 8 0,3-8 10 15,-5 3 2-15,-3-2 18 0,-5 7 14 0,-2-5 20 16,2 2 5-16,-2 3 8 0,-4-2-8 16,3 4-2-16,-5 4-5 0,2-3-7 0,-5 2 3 15,0 3-6-15,0 0-1 0,0 0-3 16,-6 13 2-16,4-5-8 0,0-2-14 0,0 2-2 16,2 5-8-16,-2-1-6 0,2-1-7 15,4-1-16-15,0 0-6 0,2 1-2 0,2-3-1 16,1 0-11-16,0-3-5 0,7 0 1 15,-2-1-3-15,-2-4-3 0,5-5-5 0,1-1 1 16,-4-2-2-16,2-3 2 0,-7 0 11 16,1-1 12-16,-4-2 24 0,-2 1 12 15,-2 1 21-15,-2-1 25 0,0 2 6 16,0 4 6-16,0-4-3 0,-2 4-5 0,2 0-1 16,0 3-8-16,0-5-4 0,0 5-6 15,0 1 0-15,2-1-5 0,-2 4-1 0,1-7-4 16,-1 7 4-16,12 0-4 0,-4 2-12 15,-1-2-12-15,2 0 2 0,4 3-11 0,-2-2 2 16,-2-1 2-16,0 1 9 0,-1-1 3 16,-2 2-3-16,-6-2 14 0,9 0 0 0,-9 0 5 15,0 0 17-15,2 5 8 0,-4-1 14 16,-3 3 5-16,-1-1 4 0,1 6-2 0,-4 2 3 16,2-1 6-16,-1-1-8 0,5 5-7 15,-3-3 4-15,2 4-8 0,0-6-4 16,2 5-2-16,2-5-4 0,2 0 0 0,0 0-9 15,1-2-8-15,6 1-18 0,0-3-19 16,0-1-10-16,7-2-15 0,-1-4-6 0,0 1-3 16,0-4-5-16,1-2 5 0,2-5-9 15,0-1-9-15,-5-2-1 0,3-3-2 0,-5-1 3 16,-1-1 9-16,-3-2 6 0,-3 3 1 16,-4 1 12-16,0 3-3 0,-2-1 11 0,0 1-1 15,-1 1 8-15,1 1 9 0,-4 1 8 16,3 2-4-16,0 0 0 0,1 1 3 15,0-1 7-15,2 3 3 0,-2-1 2 16,0 2-5-16,2 3 19 0,-2-4 5 0,2 4 3 16,0 0 6-16,0 0 4 0,0 0 1 15,0 0-4-15,0 0 4 0,10 11 10 0,-9-6 2 16,4 4-9-16,-1 1 3 0,0-2 0 16,-3 4-3-16,3 0-1 0,0 0-4 0,-1 2-6 15,3 0 5-15,0-1-4 0,2 2-3 16,-3-2-8-16,5-3-10 0,-2 0-7 0,1-3-17 15,2 2-5-15,3-4-9 0,-1-1-9 16,3-3-1-16,-1 1 1 0,2-5 11 0,2-3-9 16,0-2-5-16,8-6 7 0,-5-1 7 15,-5 1 3-15,1 1 0 0,-7 0 10 16,0 3 3-16,-1 2 18 0,-2 1-5 0,-3 0 6 16,-1 2-5-16,-2 0 12 0,0 4 1 15,-2 1 10-15,0 0-1 0,-10 11 1 0,9-2-5 16,-3 1-12-16,-2 0-7 0,5 0-5 15,-1 2-6-15,2 0-14 0,0 1-7 0,2-3-2 16,-1-1-6-16,7-2-11 0,-1 0-17 16,2-1-4-16,3-3-12 0,3-3-177 0,-1-2 220 15</inkml:trace>
  <inkml:trace contextRef="#ctx0" brushRef="#br0" timeOffset="167910.24">32645 7153 659 0,'13'-11'-48'0,"-1"4"5"0,-4-2 3 15,-3 5 2-15,-1 4 1 0,-4 0 11 16,0 0 11-16,2 13 6 0,-6-4-3 15,0 7 3-15,-7 13 7 0,-3 2-2 0,1 2 7 16,-6 10-7-16,-3-1 3 0,-1 5-7 16,-4 0-6-16,0 0-16 0,-2 5-20 0,1-3-43 15,3-1 32-15</inkml:trace>
  <inkml:trace contextRef="#ctx0" brushRef="#br0" timeOffset="168056.42">32232 7879 331 0,'-2'-16'74'15,"2"3"16"-15,4-1 8 0,0 2 1 16,-1-4-4-16,7-1-2 0,4-8-14 16,2 1-10-16,2 1-6 0,0-1-12 0,3 3-23 15,-1-3-27-15,-2 2-32 0,4 0-46 16,-1 2-65-16,1 1-172 0,1-4 171 16</inkml:trace>
  <inkml:trace contextRef="#ctx0" brushRef="#br0" timeOffset="168357.23">33165 7178 900 0,'-2'-4'58'0,"2"-1"-11"0,-1 2-15 0,-1-3-16 15,0 3-9-15,2 3-11 0,-7-5 5 16,4 3-3-16,3 2 4 0,-11-1-2 0,7 1 5 15,-3 3 4-15,-2 0-2 0,2 2 1 16,-1 2 10-16,1 1-4 0,-1 3 13 0,2 5 2 16,-1 2-2-16,-1 0-2 0,2 4-2 15,-3 6-4-15,1-3-1 0,1-5-1 0,-5 10-3 16,5-7-4-16,-1-2 2 0,-8 4-1 16,4-2 3-16,-8 0-8 0,2-4 8 0,-5-1-18 15,3-4-21-15,4-4-23 0,-6-2-30 16,-1-2-43-16,1-3-99 0,-3-3-82 15,-4-2 180-15</inkml:trace>
  <inkml:trace contextRef="#ctx0" brushRef="#br0" timeOffset="169375.43">25350 8476 773 0,'-8'3'-14'0,"5"-1"14"0,-3-1 9 15,2 1 6-15,0 0 17 0,4-2 13 0,-9 3 17 16,3-1 10-16,6-2 10 0,-9 2 9 16,2-1 3-16,4 1 4 0,-1-1 3 0,4-1-2 15,-6 2-1-15,6-2-6 16,-3 2-6-16,3-2-4 0,0 0-4 0,0 0-1 16,0 0-3-16,0 0-8 0,16 5-4 15,-2-5-2-15,3 1-2 0,2 2-8 0,10-1-2 16,-2-1-7-16,0 3-2 0,-2-1-8 15,2 1-5-15,-4-2-5 0,2 2 1 0,-4-1-5 16,0 5-4-16,-4-5-3 0,-4 4-1 16,1 2-1-16,-3-1-2 0,-2 2 0 0,0 3 2 15,-6 3 0-15,1 1 0 0,-2 1 5 16,-2 2-2-16,0 3 4 0,-4-1 1 0,2 3-1 16,-1 0-2-16,-4 9-3 15,4-1 1-15,-5-3-4 0,3-4-15 0,-1-5-17 16,0-1-25-16,2-1-21 0,-2-2-35 0,3-2-40 15,-1-2-39-15,2-6-55 0,0 0-115 16,2-6-219-16,0-1-76 0</inkml:trace>
  <inkml:trace contextRef="#ctx0" brushRef="#br0" timeOffset="169670.59">25866 8283 1684 0,'0'-20'36'15,"0"3"10"-15,0 3-1 16,0 2-6-16,0 2 0 0,0 1 7 0,2 2 5 16,0 1 1-16,0 0-3 0,0 5 3 15,-2 1 10-15,0 0 9 0,19 18 8 0,-2 8 0 16,6 12-4-16,0 5-3 0,4 2-9 16,-7 5-11-16,3 4-2 0,-4-2-5 0,-6 2-5 15,-2-2-4-15,-2-2-4 0,-7-8-3 16,-4 4-3-16,-7-3-5 0,0 9-7 0,-6-7-9 15,-4-1-7-15,0-5-9 0,-2-12-17 16,-4 0-12-16,2-2-18 0,0-4-19 0,-1-4-27 16,3-4-32-16,3-4-30 0,4-5-37 15,3-1-75-15,-1-1-364 0,2-2-139 16</inkml:trace>
  <inkml:trace contextRef="#ctx0" brushRef="#br0" timeOffset="170294.27">26519 8347 1832 0,'6'-10'9'0,"-1"-1"2"16,0 3-3-16,-3 3 2 0,0 1-4 16,0 2 0-16,-2 2-3 0,0 0 4 0,0 0 9 15,1 15 11-15,-1-5 1 0,-1 8 8 16,-1 4 1-16,0 3-3 0,-2 10-2 15,0 0-7-15,2 1 1 0,0-7-5 0,0-1-1 16,-2-3-1-16,3-1-9 0,-3-2-3 16,2-4-3-16,-2-1 4 0,2-5-5 0,1-2 3 15,-1-2 0-15,-1-3 0 0,3-3-1 16,0-2-5-16,0 0 2 0,5-13-3 0,-4 1 3 16,5-9-5-16,0-1 5 0,3-9 2 15,3-4 2-15,-1 3 4 0,3-1 3 0,1 3 3 16,-3-3 9-16,4 4 10 0,2 2 6 15,-4 0 9-15,4 1 8 0,1 3 4 16,2 2 1-16,0 2 3 0,-3 6-6 16,2 1-1-16,-4 1-8 0,4 3-4 0,-1 3-7 15,-2 0-7-15,-3 3-11 0,1 2-13 16,-3 0-13-16,2 4-16 0,-4-1-15 0,0 3-8 16,-5 3-10-16,-1 2-2 0,-4-1-8 15,-4 2-7-15,1 3-5 0,-8 2-2 0,4 1 2 16,0-1 5-16,-4 2 5 0,6 1 4 15,1 0 6-15,2 2 7 0,2-2 6 0,2 2 11 16,4 11 7-16,4-2 10 0,-3 0 7 16,6-2 8-16,-1 0 5 0,-1 0 8 0,0-7 2 15,-2-3 0-15,-4 0 1 0,3-1-3 16,-5-4 0-16,-1-2-1 0,-2 1 0 16,0-3 1-16,-2-1-3 0,1 1 0 0,-5-2-2 15,-3-3 1-15,-1 0 1 0,-1-2-5 16,-4 0 5-16,-5-3-5 0,1 0-1 0,-1-3 1 15,-7 0-1-15,2 0-3 0,-13-2-2 16,4-2-12-16,3 2-14 0,-4-4-12 0,9 4-28 16,3-2-27-16,8 2-29 0,2-3-39 15,3 1-86-15,7 0-270 0,3-1-21 0</inkml:trace>
  <inkml:trace contextRef="#ctx0" brushRef="#br0" timeOffset="170676.24">27226 8533 1497 0,'0'0'46'0,"0"0"0"0,0 0-3 15,0 0-1-15,0 0-6 0,-23 4-5 0,14-3-1 16,-4 7 0-16,-1-1-2 0,3 1 0 16,-7 6-2-16,5-1-1 0,1 0-2 0,1 5 3 15,6 1-3-15,-3 0-7 0,4-4 0 16,2 3-14-16,2-5-13 0,2 5-17 15,2-5-21-15,2-1-17 0,-1 0-21 16,7-2-16-16,-4-3-4 0,-1-3-3 0,4-1 3 16,1-3 13-16,-1-3 10 0,2-4 2 0,-1-3 11 15,-1-3 1-15,-1-5 9 0,-2-1 9 16,-2 0 13-16,-1-2 17 0,1-1 20 0,-5 7 31 16,3-2 22-16,1 0 22 0,-3 7 15 15,0-1 11-15,-1 0 3 0,-1 3-2 0,2 0-1 16,0 2-7-16,0 3-11 0,2 0-6 15,-4 3-7-15,0 0-2 0,15 6-7 0,-7 1-5 16,1 2-6-16,2 2-2 0,5-2-11 16,-3 5-21-16,-1-4-30 0,1 2-34 0,-1-3-48 15,1 0-36-15,-1-1-75 16,2-2-315-16,1-1-29 0</inkml:trace>
  <inkml:trace contextRef="#ctx0" brushRef="#br0" timeOffset="170868.06">27743 8110 1632 0,'0'-5'94'0,"0"1"-4"15,0 3-18-15,0 1-9 0,0 0-4 16,0 0-1-16,0 0 0 0,-2 19 8 0,2-6 3 16,0 5-7-16,0 0-5 0,0 7-4 15,0 2-6-15,2 10-13 0,-1-1-23 0,-1 0-35 16,0 4-44-16,2-9-50 15,-4-6-49-15,4 1-85 0,-2-3-393 0,-2-4-142 16</inkml:trace>
  <inkml:trace contextRef="#ctx0" brushRef="#br0" timeOffset="171191.99">27583 8309 1726 0,'2'-8'-24'0,"1"2"0"15,3-2-1-15,3-1-3 0,3-1 3 16,5-2 14-16,9-1 9 0,5-2 10 0,-1 2 4 16,3 1 6-16,-1 3 9 0,0 1 3 15,3-2 5-15,-3 2 2 0,-3 3 4 0,1-4-4 16,2 2 8-16,-5 3 0 0,-4-1-4 16,0 1-3-16,-6 1-4 0,-3 1-3 0,-1-2-3 15,-2 4-1-15,1-1-3 0,-5 2 4 16,2 3 3-16,0 1 1 0,-4 4 9 0,3 2 2 15,-5 7 0-15,-1 1 1 0,2 5-2 16,-4 4-3-16,0-3-2 0,0 13-4 16,-4-1-2-16,2-1-3 0,4-5-2 0,-2-3-8 15,4-3-13-15,-2 1-23 0,1-3-28 0,-1-2-36 16,-1-3-43-16,1-5-52 16,2-1-74-16,0-1-418 0,-3-4-165 0</inkml:trace>
  <inkml:trace contextRef="#ctx0" brushRef="#br0" timeOffset="171370.27">28011 8503 1922 0,'-2'0'45'0,"2"0"7"0,0 0-5 16,0 0-5-16,0 0-1 0,0 0-2 16,0 0-4-16,15-6-5 0,-4 6-5 15,5 0-10-15,-1 0-14 0,2-1-20 16,5-1-29-16,-2 2-37 0,3 0-41 0,2-3-49 15,-5 3-85-15,3-2-278 0,1 1-41 16</inkml:trace>
  <inkml:trace contextRef="#ctx0" brushRef="#br0" timeOffset="172015.52">28093 8672 1421 0,'-4'13'-56'0,"2"-3"9"15,4-4 3-15,0 3 2 0,1-1 14 16,5-4 9-16,0 2 10 0,1-2 5 0,2 0 12 16,2-2 7-16,-1-1 5 0,2-1 6 15,3 0 3-15,1-1 2 0,0-1 10 0,5-5-2 16,-4 0 3-16,8-7-3 0,-1 1 0 16,-1-8-3-16,2 3-4 0,-4-6 1 0,0-1-2 15,-4 0-2-15,-2 0 2 0,2 0-1 16,-4 0 1-16,-6 9 5 0,-1-1-5 0,-2 5 3 15,2-1-5-15,-5 3 0 0,3 0-2 16,-4 2-4-16,1 0-3 0,-1 3-3 0,-2 0-2 16,0 3 0-16,0 2-3 0,-3-2-4 15,3 2 3-15,-11 4-1 0,1 1-1 16,2 6 1-16,-1 2-2 0,0 4-4 0,-2 1 4 16,6 1-5-16,-3-1 3 0,5 3-1 15,3-2 0-15,-2 0-1 0,4 0 0 0,1 0-2 16,1-1 4-16,2-2-3 0,2 0 0 15,3-1-1-15,0-5-1 0,3 1-4 0,1-5-2 16,-1-3-3-16,0 0 3 0,0-2-2 16,5-5-5-16,-2 1-3 0,2-5-2 0,0-1-1 15,-1-5 0-15,0-5 4 0,-2 1-11 16,-5 0-5-16,-4 4 1 0,2-4 3 16,-6 4 0-16,1 2-1 0,0 0 6 0,-2 1 3 15,0 3 9-15,-1 0 8 0,-1 1 2 16,2 0 10-16,0 2 1 0,0-2 0 15,2 2-3-15,0 0-1 0,2-2 1 0,3 2-1 16,0-2-1-16,7 2-3 0,-1-1-1 16,2 3 3-16,0 0-4 0,0 1 5 0,-1-2 0 15,-3 4-5-15,-2 0 1 0,-1 0 2 16,-2 0 4-16,-3 0 1 0,1 2 3 0,-4 2 7 16,1 2 3-16,-3 1-1 0,0 0 5 15,0 3-6-15,0-2-3 0,0 4-5 0,0-1-6 16,0 2-14-16,0 0-18 0,3-1-26 15,1 0-34-15,0 2-31 0,1-3-41 16,2-2-84-16,7 1-248 0,-1-4 5 16</inkml:trace>
  <inkml:trace contextRef="#ctx0" brushRef="#br0" timeOffset="172489.17">29257 8451 1377 0,'0'0'63'0,"0"0"12"16,-4-7-11-16,4 7-4 0,0 0-9 15,0 0-3-15,0 0-8 0,-12 13-3 0,8-7 4 16,2 1-17-16,1 2-7 0,1 0 0 16,0 0-13-16,1 0-9 0,3 2-12 0,1-2-8 15,2 0 4-15,0-1-7 0,3-2 3 16,0-1-4-16,1-2 5 0,2-3 4 16,3-1 1-16,-2-2 8 0,8-3 15 15,-5-3 10-15,0-3 5 0,0 1 6 0,2-1 2 16,-3-2 4-16,-4 1 5 0,1 2 2 15,-6 1 1-15,0 4 3 0,1-2-4 0,-4 1-7 16,4 2-3-16,-6 2-1 0,-1 2-3 16,-1 1 0-16,0 0 2 0,-5 18 7 0,1-4-7 15,-2 5 0-15,-4 12 0 0,3 3 0 16,-4 1-4-16,-7 10 0 0,7-9-2 0,-8 12-1 16,-1-2-2-16,4 0 0 0,-5 0-2 15,-2-2-1-15,0-1 0 0,0-2-7 16,-4-2-6-16,4-11-10 0,-2-3-8 0,0 0-10 15,0-3-7-15,-2-6-8 0,7-4-6 16,2-1 2-16,4-4 9 0,1-3 0 16,1-1 8-16,3-3 0 0,2-1 10 0,1-5 7 15,1 1 10-15,0-3 8 0,5 1 4 0,0-4 3 16,3 1-2-16,0-1 2 0,5-4-4 16,3 0 2-16,1-1-3 0,1 1-8 15,8-7-13-15,1 1-16 0,1 0-18 0,0-1-25 16,6 0-36-16,-2-2-30 0,1 1-41 15,8-3-358-15,-1-3-41 0</inkml:trace>
  <inkml:trace contextRef="#ctx0" brushRef="#br0" timeOffset="172871.9">29870 7946 1608 0,'0'-13'48'0,"4"2"0"16,-4 0-7-16,3-1-5 0,1 4-4 16,3-1 9-16,2 1 10 0,4-3 7 0,3 1 2 15,2 1 5-15,1 1 8 0,4 1 0 0,0 2-3 16,0-1-5-16,2 5-3 16,-2 0-3-16,-3 1-9 0,1 1-6 0,2 2-5 15,-2 5-8-15,-6-4-5 0,3 5-4 16,-3 3-10-16,-6 3 1 0,-2 0-2 0,-6 3-1 15,-2 3-2-15,-10 13-1 0,0 0 4 16,-3 2-4-16,-8 9-1 0,1-3 2 0,-2 1-3 16,-2 4-2-16,1-1 1 0,3-2 3 15,-1 3-2-15,4 0-5 0,0-3 7 0,4-10-5 16,2 0-3-16,2 2-4 16,5-3-11-16,3-6-6 0,0-4-6 0,4-4-7 0,0 0-7 15,3-4-9-15,5 2-10 0,2-2-25 16,-1 0-19-16,3-4-34 0,4-1-44 15,1 0-66-15,4-4-365 0,0-1-113 16</inkml:trace>
  <inkml:trace contextRef="#ctx0" brushRef="#br0" timeOffset="173213.29">29908 9091 1636 0,'-6'5'-24'0,"5"2"11"0,1-4 6 15,1-2 0-15,-1-1 1 0,4 5-3 0,-4-5 9 16,7 1-3-16,-7-1 6 0,11 0 6 16,-11 0 7-16,7 0 8 0,-7 0-1 0,7 0 3 15,-7 0 3-15,0 0-6 0,0 0 3 16,0 0-1-16,6 0 0 0,-6 0-3 0,0 0-2 15,0 0 0-15,0 4 0 0,0-4-6 16,0 0 5-16,0 0-3 0,0 0 2 0,0 0 4 16,2 3-1-16,-2-3 2 0,2 2 3 15,-2-2-2-15,0 0-7 0,0 0-14 16,0 0-13-16,15-5-15 0,-9 1-22 16,-1 1-21-16,4-1-26 0,-6 1-22 0,3-1-54 15,0-4-101-15,-1 3-165 0,1-2 56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9:55.5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26555 14164 1058 0,'11'4'-29'0,"-4"0"-7"0,0 1 10 16,3 0 1-16,0 0 21 0,1-1 14 15,3 2 8-15,0 1 13 0,4-2 12 16,2 0 5-16,3 3-6 0,12 0 1 15,1-1-6-15,0 0-3 0,3-3-1 0,-2 0-1 16,3-1-10-16,1 1 4 0,0-4 3 16,3-1-6-16,-2-4 3 0,3 2 3 0,-3-2-1 15,2-1 1-15,-2-3-1 0,-1-2-4 16,-2 0-2-16,-3-3-1 0,6-8-2 0,-12 4 0 16,3-2-5-16,-6-5-1 0,-3 0 0 15,-2-4-7-15,3-7-2 0,-11 3-2 0,0 2-4 16,-4-3 6-16,-7 2-6 0,-1 4-1 15,-4 6-2-15,-1-2 1 0,-3 2-8 16,-8-5 6-16,3 8-1 0,-1 6 0 16,-1 5 4-16,0 1 1 0,-1 4-5 0,0 6 14 15,-2 2-10-15,-9 10-1 0,3 8 0 16,1 2 2-16,-3 15 2 0,15-3 6 0,2 3-3 16,0 4 0-16,7 3 1 0,9 7-1 15,5 4-1-15,4-7 3 0,5 3-5 0,3 0-12 16,4-4-31-16,3-1-25 0,6 0-23 15,4-5-35-15,5-1-81 0,-1-5-175 0,5-3 105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05.6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20765 16244 332 0,'-2'5'37'15,"0"0"-5"-15,0-3-8 0,2 4-22 0,-1-1 10 16,1 2 14-16,-2 0 7 0,0 6 9 15,2 1 2-15,0 3 11 0,-2 7-2 0,0 2 7 16,0 8-1-16,1 5 8 0,1-1-1 16,-4 3 5-16,4 0-1 0,-7 3-3 0,5-2 3 15,2 3 0-15,-5-1-7 16,5-1-1-16,-6 4-3 0,5 6-7 0,-7 0-4 16,2 1-1-16,0-10-12 0,2 0 2 15,1-1-8-15,-3-2 0 0,4 0-3 0,-3-1-5 16,0 0-13-16,3-3-15 0,0-1-18 15,1-2-16-15,-1-3-26 0,2-8-30 0,-4-3-6 16,4-1-35-16,0-1-75 0,4-2-167 16,-4-2 107-16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06.38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21364 16798 922 0,'-14'8'-69'0,"3"3"16"0,0-2 8 16,0 1 18-16,0 2 13 0,-1 2 9 16,-1 10-2-16,0-4 20 0,0 8 7 15,3-4 12-15,3-3 0 0,0 1 12 0,6 1-12 16,-3 2 5-16,4-1-2 0,2 0-7 15,1 2-1-15,4 6-2 0,0-1 1 0,3 0-8 16,2-2-2-16,-1-7 5 0,-2-3-5 16,1-2-1-16,1-1 2 0,2-3-1 0,-1-3 1 15,-1 1-5-15,5-3-6 0,-1-3 2 16,0-3-1-16,-2-2-2 0,5-3-2 0,0-2 0 16,4-5 7-16,6-4 13 15,-1-5-5-15,-1-4 10 0,-1 1 10 0,2 3 3 16,-4-6-1-16,2 1-4 0,-5 2 5 15,-4-3-1-15,-2 7-2 0,-3 2-1 0,-2-2-2 16,-4 2-1-16,1 2-8 0,-4-3-3 16,-2 3-1-16,-2-2 1 0,-5-4-6 0,-3 1-13 15,-2 2-10-15,-1 0-10 0,-8-2-7 16,-3 0 2-16,5 7-1 0,-8-1-9 16,2 4-2-16,7 2 1 0,-4 3-8 0,5-1-13 15,2 2-2-15,-1 0-11 0,3 1-19 16,2 2-8-16,-1 0-12 0,3 0-12 0,0 2-227 15,0-2 143-15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0.50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9641 7911 1640 0,'0'0'-138'15,"0"-14"17"-15,-2 8 10 0,2-3 7 0,-3-5 12 16,-1-1 12-16,-1-4 9 0,-4-5 12 16,0-8 2-16,-2-8 8 0,-5-8 6 0,1-6-2 15,-4 0 6-15,-2-6 5 0,-3-1 1 16,-10-15 9-16,9 16 2 0,-4 2 3 16,-7-15-1-16,9 18 1 0,0 1 1 15,2-1-1-15,0 2-5 0,1 4 3 0,0-1-3 16,0 0 2-16,-1 1 4 0,2 4 1 15,1 2-3-15,1 1 4 0,5 10 2 0,2-1 0 16,-4 2 1-16,3 2 1 0,-1 2 1 16,2-3 3-16,-4 5 4 0,3-3-3 0,1 0 7 15,2 3-5-15,1 3 9 0,-3-4-1 16,4 5-2-16,3 4 3 0,0 3-7 0,0 0 10 16,3 1-3-16,-1 1-4 0,3 0 2 15,-2 0 0-15,1 0 1 0,-2 0 2 16,3 2 1-16,-2-1 2 0,1-2 0 15,-1 1-2-15,2-2 2 0,0 3 0 0,1-1-6 16,-3-2 7-16,2-2-4 0,0-1 0 16,-1 1-2-16,3-1 2 0,-1 0-4 0,1-2-1 15,-2 0 2-15,2 1 2 0,-2-3-6 16,2 1 0-16,0-5 4 0,-4 1-3 0,2-2-4 16,0 2 1-16,-3-10 1 0,3-2 2 15,-3 4 1-15,0-1-2 0,1 6-5 0,2 1-1 16,1 2-7-16,-3-1-15 0,2 4-41 15,0-3 24-15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06.7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21739 16495 901 0,'7'-24'-26'16,"0"0"7"-16,-3 3 14 0,3 1 15 16,-6-3 15-16,1 7 21 0,0-3 9 0,0 1 2 15,2 3 3-15,-4 1-1 16,0 2-7-16,2 3-6 0,-2 2-11 0,0-4-7 16,1 4 5-16,-1 7-5 0,0-11 0 15,0 11-9-15,0-7-1 0,0 7-1 0,0 0-3 16,0 0 1-16,-13 30 5 0,8-8 1 15,-5 14 3-15,-3 11 7 0,1 0 10 0,1 5 1 16,1 0 5-16,2-1 0 0,3 4 1 16,3-9-5-16,2 2 0 0,2 8-4 0,1-1-4 15,4-2-4-15,-4-10-3 0,7 8-4 16,1-2-20-16,-1-11-22 0,1-2-25 0,0-3-34 16,3-2-48-16,1-5-35 0,4-2-76 15,-1-8-242-15,-5-4 15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07.25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22310 16906 1251 0,'13'-23'-30'16,"0"2"8"-16,-4 4 5 0,0-1-13 0,-4 5 3 15,-1 3 7-15,2-1-6 0,-4 2 6 16,-1 4-4-16,2-3 15 0,-3 8-12 15,-3-9 3-15,3 9 4 0,-11-1 7 16,11 1 5-16,0 0 7 0,-26 15-5 0,11 1 8 16,-5 6-4-16,4 4 1 0,-2 1 2 15,1 4 2-15,2 0-9 0,-1 1 0 16,5 0-1-16,2-1 1 0,1-4 3 0,4-5-6 16,4-3 0-16,0-2 6 0,2 0-5 15,0-1 3-15,4-4 1 0,1-1-1 0,4-3-9 16,3-2 11-16,-1-2-3 0,3-6-4 15,1 0 9-15,4-4-7 0,6-9 1 0,-2 0-4 16,-5-5 4-16,1-3-7 0,-3-4 3 16,-4-3 17-16,-3 2-1 0,0-3 10 15,-6-2 0-15,-3 2 19 0,-4 5 2 16,0-8-3-16,-1 5 5 0,-6-4-12 0,0 4 3 16,4 8-7-16,-3 2 1 0,3-1-11 15,-4 7 4-15,6-2-7 0,-5 6 1 16,5-1-5-16,-3 0-6 0,1 6 2 0,4-3 1 15,-3 2 0-15,4 5-3 0,-6-7-3 16,6 7 2-16,0 0-4 0,0 0 8 0,0 0 0 16,0 0-1-16,6 23 0 0,-1-8-8 15,6 1 4-15,1 9-6 0,2 0 10 0,1 1-9 16,1 2 9-16,-1 1-5 0,0-2 0 16,2-2-3-16,1 1-2 0,-6-2-24 15,8-3-18-15,-5-2-34 0,-2-5-48 16,2-2-83-16,3-3-132 0,-3-3 143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07.78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22906 16646 1084 0,'2'-3'95'0,"-2"3"-4"0,4-4-19 15,-4 4-21-15,0 0-10 0,0 0-3 0,5 20-2 16,-3-7-5-16,6 0-6 0,-2 6 2 15,7 7-4-15,1-1-4 0,1 3-1 16,-1-5-3-16,8 0-10 0,-5 2-16 16,5-6-7-16,-2-5-11 0,-4-5-19 0,-2-1-12 15,6-7-2-15,-2-1 5 0,5-7 6 16,8-7 9-16,-3-5 1 0,7-10 4 16,-5-7 7-16,-1-5 1 0,-2-6-5 0,-2 2 3 15,-3-4 7-15,1 4 21 0,-4 1 15 16,0 1 0-16,-5 12 11 0,-2 2 0 0,-1 7 7 15,-4 5 0-15,-3 3-2 0,-1 6-3 16,3 1-7-16,-2 5 2 0,-4 2 0 0,0 0 2 16,8 27 9-16,-6-2 5 15,1 14 3-15,-1 4-3 0,0 15-2 0,-2 4 1 16,0 3-6-16,-2 6 5 0,-1 1-5 16,-1 3 0-16,-3 0-2 0,0 2-4 0,0-1-5 15,-4-3 1-15,-3-2-1 0,1-1-3 16,-7-8-6-16,-1-4-2 0,-3-1-1 15,-3-8-6-15,-1-6-12 0,-3-7 0 0,3-2-9 16,1-13 3-16,4-5 6 0,1-8-1 16,4-3-4-16,-1-3 11 0,2-7 1 0,-1 0 0 15,5-7 12-15,4-4 6 0,3-5 6 16,4-1 2-16,6-1 3 0,6-13 1 0,6-8 0 16,7 3-3-16,4-1-2 15,7 0 0-15,4 1 0 0,7 0-8 0,18-7-11 16,-1 2-6-16,5 3-5 0,1 1 0 15,-11 12-9-15,1 1-6 0,-3 5-28 0,-10 2-28 16,0 2-28-16,-15 8-36 0,-8 4-72 16,-2 3-203-16,-9 1 69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08.47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21523 17894 1003 0,'-25'8'-93'0,"2"-2"18"16,5-2 18-16,-5 2 18 0,0 1 16 15,2-3 17-15,-4 0 10 0,4 1 17 0,2-1 0 16,0 2 8-16,0-3 4 0,0-2-8 16,4 3-1-16,-5-1-2 0,6-1 0 15,-2 1 3-15,3 0-11 0,-7-1-2 16,6 2 7-16,-2-3-4 0,-1 5-7 0,2-1 1 16,-7 0-2-16,2-2-5 0,-1 5 6 15,-1-5-2-15,-1 4 5 0,0-2 3 16,-1 0 3-16,2 0-3 0,1 2 12 0,0-3-8 15,-1 6 2-15,-1-5-7 0,-1 4-6 16,1-2 6-16,-5 4-2 0,-3-1-9 0,5-1 4 16,5-1-8-16,0-1 9 0,-12 4-3 15,7-2-7-15,4-5 5 0,-3 3-4 0,1-2 1 16,1 1-1-16,-2-1 5 0,1 0 2 16,-1 2-9-16,-7 0-4 0,7 0 4 15,2-1 12-15,5 0-4 0,-2-3 4 16,4 0-2-16,5 1 10 0,0-1 10 0,1 0 9 15,3 0 5-15,1-3-5 0,6 0 5 16,0 0-1-16,0 0 2 0,0 0 1 16,22-8 2-16,-6 5 0 0,9-2 3 0,9-5-4 15,9 2-6-15,9-3-2 0,9 1 0 16,11-4-4-16,3 0-3 0,24-3 1 0,5 0-6 16,6 0 1-16,8-5-3 0,-2 3-2 15,10-6-1-15,-2 3 0 0,7-2-2 0,0-2 0 16,5 1 1-16,2 1 1 0,6-2-2 15,1 0-1-15,0 2 1 0,-3-1-4 16,3 3 3-16,-8-1-4 0,-6 6-1 16,-9 1-12-16,-8 3-12 0,-6 2-10 15,-27 3-17-15,-1 2-13 0,-8-2-3 0,0 1-8 16,-2 2-18-16,-8 2-18 0,3-1-21 16,-16 3-20-16,1-1-24 0,-2 2-287 0,-3 0 40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1.07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5153 5247 146 0,'0'0'28'16,"7"1"-18"-16,-7-1 19 0,0 0-14 0,0 0 1 16,0 0-12-16,0 0 7 0,9 0 5 15,-9 0 12-15,0 0 3 0,0 0 4 0,4 0 0 16,-4 0 8-16,0 0 8 0,0 0-11 15,5 2 11-15,-5-2-10 0,0 0 7 0,0 0-1 16,0 0-12-16,0 0-3 16,4 2 8-16,-4-2-5 0,0 0 0 0,0 0-7 15,0 0 5-15,6 1-11 0,-6-1 7 16,0 0-16-16,0 0 5 0,0 0-4 0,2 4 5 16,2-1-9-16,-2 3 8 0,2 1-4 15,1 6-2-15,1 1 9 0,-1 6-6 0,7 11 6 16,5 12 6-16,0 2 1 0,0 2 3 15,2 3 0-15,1-2-5 0,0 2-6 0,0-2 4 16,1 4-1-16,-5-4-6 0,2-2 3 16,-1 0-24-16,-2 1-13 0,-4-13-24 0,-3 0-19 15,0-3-31-15,0-7-44 16,-3-4-235-16,-1-6 116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1.69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5447 5647 978 0,'-3'-15'-37'0,"-6"3"-6"0,4 1 5 0,-1 0 9 16,-1 2 5-16,3 1 3 0,0-2-8 16,-2-1 3-16,0 1 3 0,3 0 5 0,-3-1 2 15,2 1 2-15,-1 0-1 0,1-1 3 16,0 1 5-16,-2 2-2 0,0-2 1 0,1 1 9 16,-1 1-5-16,0-1-4 0,-1 0 2 15,1 1-1-15,0-2 1 0,-3 4 0 0,1-2-1 16,0 1 7-16,-1 2-8 15,1-1 6-15,2 0 0 0,-3 0-2 0,4 3 0 16,-1 0-2-16,-2-3 6 0,4 1 2 16,-1 0 6-16,-1 0-8 0,2 0 4 0,1 2-5 15,-1-1 10-15,1 1-8 0,1 0 5 16,0-2 1-16,1 0-3 0,-1 2-6 0,2-2 10 16,0 0 0-16,2 0-8 0,-1 0 2 15,3-2 3-15,1 0 2 0,0-1-8 0,5 1 7 16,-3-2-3-16,9-3 6 0,0 2 11 15,9-8-7-15,2 5 2 0,3-3 12 16,3 3-15-16,-1 1 4 0,2 5 0 0,-5 4-4 16,-4 1-8-16,2 7 6 0,-1 0 5 15,5 7-5-15,1 5-2 0,1 0 0 16,1 10 4-16,-2 0-3 0,-1 4 1 0,-5 6 2 16,1 2-3-16,-6 2 2 0,0 0 1 15,-4 4 4-15,-6-6-3 0,-1 0 1 0,-5 4-1 16,-2-5 4-16,-3 4-3 0,-5-3-5 15,-2 3 1-15,-4-3-6 0,-5 5 3 16,0-2 3-16,-8-2-3 0,-1 0-4 0,1-4-9 16,-9-3-3-16,1-4-11 0,-4 0-16 15,-4-4-16-15,-1-3-6 0,-2-4-32 0,2 0-166 16,6-5 224-16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2.3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6256 5428 719 0,'14'-12'-14'0,"-4"5"1"0,-5-3-9 0,2 3-7 16,0 1-7-16,0 0 5 0,-1 2 2 15,1-4 4-15,-1 3 19 0,0 1 8 0,-2-2 14 16,2 2-2-16,-3 3 14 0,1-2-6 16,1 0-7-16,-5 3 7 0,4-3-2 0,-2 2-5 15,-2 1-2-15,0 0-5 0,0 0 2 16,0 0 0-16,8 4-5 0,-8 3 9 0,2 3 2 15,-2-2 0-15,0 4 0 0,0 3 0 16,2 2-3-16,4 0 2 0,-5 8 6 0,3-1-5 16,3 6 2-16,4 1 1 15,-2-2-10-15,5 1-5 0,-3-4 3 0,4-1-2 16,-1-5-1-16,-3-3 10 0,2-1-5 16,0-2-9-16,0-2 6 0,3 0-2 0,-5-5 3 15,3 0-7-15,-3-4 7 0,1-2 0 16,-1-1-1-16,2-1-8 0,1-4 0 0,-1-2 0 15,1-2-12-15,-1-4 18 0,2-11 0 16,-2-1-9-16,3 0 8 0,-5-3-5 0,0 0-2 16,-1 2 3-16,0-5 4 0,-7 9 11 15,3-1-1-15,-1 5 0 0,-1-1-8 0,3 2 5 16,-6 3-7-16,3 2 12 16,0 0 0-16,-2 0-5 0,-1 6-2 0,1-1-3 15,2 1-3-15,-2 2 12 0,1 2-7 16,-3 2 2-16,14 2 9 0,-8 2-19 0,1 2 12 15,4 3-1-15,0 1-7 0,1 4-5 16,2 0 2-16,6 7 5 0,-4-6-1 0,4 7-4 16,-5-5-16-16,0-3-13 0,-2 0-12 15,3-2-29-15,-1 0-22 0,0-2-62 16,0-6-103-16,1 2 224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2.78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7542 5106 803 0,'0'-12'28'0,"-1"0"-8"0,-3 3-1 16,0 1 9-16,2 2-15 0,-2 0 2 15,0-1 8-15,0 0-3 0,2 0-3 0,-3 3-5 16,1-2 2-16,2 2-5 0,-6-1-2 15,4 3-1-15,-3 1-6 0,7 1 7 0,-15 0-16 16,1 5-10-16,-4 3 0 0,-2 3-8 16,-12 3 0-16,0 5-7 0,-6 5 0 0,-1 1 5 15,10-5-2-15,-1 1 8 0,8 0-2 16,1-4 11-16,1-1 2 0,9-1 0 16,0-1 4-16,3-1 4 0,0 0 6 15,6-1 2-15,1 1 8 0,2-1-1 0,1 3 2 16,6-1 12-16,4 3-3 0,2-1 5 15,10 3-7-15,-3 0 2 0,6-2 2 0,-2-1 0 16,4 2 0-16,-2 0-9 0,0 0-2 16,-4-1 4-16,2 2-6 0,-9-3-5 0,0-3 0 15,-3 3 11-15,-2-1-12 0,-1-1 6 16,0 2-2-16,-7-3-2 0,1 3 4 0,-4-1 5 16,-4 3-5-16,1 2 0 15,-7-1 1-15,-5 5 3 0,-4-1-6 0,-2-1-5 16,-4-1 0-16,-2 0-5 0,-2-6-23 15,4 1-20-15,-4-4-6 0,4-4-22 0,7-3-13 16,2-4-55-16,2-1-111 0,3-4 228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3.13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7811 4888 775 0,'2'-10'40'0,"-2"2"-1"0,2 1 9 16,-2 0-8-16,0 2-12 0,0-1-5 15,2 3 0-15,-2 3-2 0,0-6 3 0,0 6 3 16,2-2-8-16,-2 2-10 0,0 0 5 15,0 0 17-15,3 13 3 0,1-4-2 0,0 2-5 16,-1 7 14-16,4 3 4 0,0 11-12 16,4-1 6-16,1 7-5 0,-1-1-6 15,4 8 6-15,1 0-7 0,-3 0-4 16,6 0 3-16,-1-2-10 0,0-1 8 0,0-9-10 16,2 5-2-16,1-8-4 0,-1-4-10 15,0-1-10-15,1-2-17 0,-1-9-13 0,-4 1-19 16,2-5-29-16,-3-4-32 0,0-1-58 15,0-4-201-15,1-2 106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3.41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7815 5266 976 0,'-18'5'-30'0,"5"-2"12"0,1-1 14 16,1 0-3-16,0-2 10 0,3 1 6 15,2-1-4-15,-1 2 15 0,7-2 17 0,-9 0-3 16,9 0 12-16,-7 1-2 0,7-1-3 16,0 0-6-16,0 0-3 0,0 0-5 0,18-4-2 15,-7 0 0-15,7-1 1 0,-1-4-1 16,3 1-5-16,11-4-4 0,3-2 2 0,-2-2-5 15,3 3-10-15,0-5-7 16,-3 3-30-16,2-1-28 0,0 0-36 0,-3-3-42 16,1 2-229-16,-3-2 119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2.53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9700 5211 191 0,'-19'-5'-2'0,"2"-3"-2"16,0 5 5-16,0-2-5 0,2 0 3 15,0 1-2-15,-3-2 0 0,3 3 0 0,0-3-2 16,0 1 0-16,-3-2 1 0,5 0 6 15,0-1 0-15,-2 1 7 0,1-2 0 16,3 0 4-16,0 1 1 0,1-2-3 0,0-1-3 16,3 2 3-16,-3-2 0 0,2-1-6 15,1 1 3-15,0-2-1 0,-4 1-6 16,2-2 3-16,-4-1 0 0,-1-2-6 0,-4-4 4 16,2 6 0-16,2 1-1 0,-4 0 3 15,2 0-3-15,1 2 3 0,3 3-6 16,-4-4 5-16,3 2-3 0,1 3 4 0,-1-5-2 15,1 2-2-15,1 1 2 0,2-2 0 16,-2 2 3-16,2-2-6 0,0-1-1 0,-3-4 4 16,1 3-1-16,0-4 0 0,-1-1-1 15,1 4 0-15,0-2-2 0,0 0 2 0,-1 4-2 16,4 3 3-16,-2-2-6 0,3 2-2 16,-1 1 3-16,3 0 5 0,-4 3-2 15,2-1 1-15,1 2-6 0,-1-2 3 16,-1 1 7-16,0 1-1 0,1 0-3 0,1 1-5 15,-1-2 1-15,0 1-2 0,2-1 7 16,-1 2-7-16,3-2 4 0,-1 2-8 0,0-1 1 16,3 1-6-16,-4-1 7 0,3 1-5 15,-2-1 3-15,2 2 4 0,2-1 1 0,-3 1-3 16,1-1 2-16,-2 1-7 0,2-1 0 16,1-1 6-16,-1 0-1 0,0 2 7 0,0-1-4 15,-3-3 0-15,5 4 1 0,-1-1 0 16,-1-3 1-16,0 3 1 0,0-2-5 0,0-1 4 15,0 2 1-15,0 2 6 16,2-4-4-16,0 2 5 0,-1 2-7 0,1-2 5 16,-2 0 2-16,2 5 1 0,-2-7 7 15,0 3-3-15,2 1 6 0,0 3-6 0,-2-7-1 16,2 3 4-16,0 4-5 0,0-7 6 16,0 4 1-16,0 3 6 0,0-7-6 0,0 4 1 15,0 3-1-15,2-5 3 0,-2 5-4 16,2-4-4-16,-2 4-3 0,0-6 5 0,0 6-2 15,4-1-4-15,-4 1-3 0,0 0 1 16,3-3 5-16,-3 3-2 0,10 0-1 0,-4-2-1 16,-6 2 5-16,13 2-5 15,-2-2 3-15,3 0-2 0,-1 0 4 0,8 0-4 16,0 0 1-16,10-2 2 0,10-1-6 16,6-3 8-16,14 0 1 0,0 0-4 0,7-4 0 15,-2 0 8-15,5-1-4 0,-1-4 1 16,5 2-1-16,0 1-1 0,4 0 3 0,-2-3-1 15,20-4-5-15,-18 9 1 0,16-8 6 16,-14 7-7-16,-4-2-2 0,0 1 5 0,0-2-4 16,-4 1-3-16,-1 0 3 0,-1-2 1 15,2-1-10-15,2 0 8 0,-1 0 0 16,3 0 6-16,-1-2-2 0,-1 0 2 16,-2 4-13-16,1-3 7 0,-2 3-1 0,-6 0-3 15,1 0 0-15,-6 3 0 0,-2 1 3 16,-4 2-2-16,-12 0 5 0,0 0-4 0,0-1 2 15,-3 3-10-15,1 0 7 0,-3-4 7 16,1 3 4-16,2-1 4 0,-1 0 1 16,-1 0-4-16,-3 0 3 0,5 1-2 0,-3-1-2 15,0-1-3-15,2 0-1 0,-2 3-1 16,0-2-1-16,-2-2-1 0,2 3 0 0,1 3-2 16,-1 0 7-16,-2-2-6 0,0 1 3 15,-4 2-1-15,6 0-8 0,1-2 5 0,-1 2-5 16,2-3 3-16,-3 3 5 0,4-5 3 15,-3 4-11-15,5-3 0 0,-4 1 4 16,3 0 1-16,-3-1-3 0,0 2 1 16,5-2-8-16,-5 1 4 0,4 1 1 0,-2 0 2 15,1 2-3-15,1 0 1 0,-6-1 1 16,5 3 5-16,1-3 5 0,-4 1-6 0,5-1-3 16,-2 2 1-16,3-1-6 0,-2 1 14 15,0-1-10-15,4 1-8 0,-6 2 15 0,2-2-13 16,-8 2 12-16,-5 0-9 0,2 0-1 15,-3-1 7-15,2 1-5 0,-3 1 3 0,3-2 1 16,-3 1-6-16,-1 0 1 0,4 0 3 16,-5 0 11-16,5 0-5 0,-2 0-14 15,-3 0 12-15,1 0-6 0,4 0-1 16,-6 0 4-16,4-2 1 0,12 1 2 0,-1-1-1 16,-3-2 2-16,1 3-1 0,-3-1-6 15,-4 1 0-15,-1 1 1 0,-2-3 1 0,3 2-1 16,-1 1 2-16,0-2-7 0,1 2 14 15,-1 0 0-15,1 0-6 0,10 2-11 0,-9-2 5 16,-2 1 6-16,-1-1-5 0,3 3 4 16,6-3-4-16,-4 0 5 0,6 1 4 0,-6-1 1 15,0 0-3-15,5-1 2 16,-6 1-3-16,-5 0 2 0,1 0-10 0,1 1 10 0,-5 1 8 16,-1-1-13-16,1 1-1 15,0 2 4-15,-2-3-8 0,1 2 1 0,-1 1 5 16,2-1 5-16,2 1-8 0,0-3-4 15,2 2 5-15,-2 0-2 0,-2-2 5 0,2 1-2 16,2 2-2-16,-8-4 6 0,0 1-2 16,1 1-5-16,-4 0 5 0,-1 0-1 0,-4-1 0 15,0 1-6-15,-1-1 4 0,-1 1 4 16,-1 1-11-16,0-1 8 0,-3 1 0 0,3 1-5 16,-5 1 7-16,3 2-6 0,-4-1 2 15,3 0 7-15,-3 2-12 0,0 1 7 16,0 2 6-16,0-2-11 0,-2 4 8 15,4 0-1-15,-5 3-6 0,3 0-1 0,2 8 13 16,-5-2-13-16,3 10 6 0,3 3-5 16,-4-2 4-16,1 9-2 0,-4 2 3 0,2-1 2 15,0 2 4-15,0 12 0 0,-1-2-2 16,1-12 2-16,2 3-2 0,1 7 4 0,6-3-8 16,-4 0-2-16,0-11 6 0,3 0 6 15,-2 2-5-15,1-2-4 0,-1-4 6 0,0 3-3 16,-1-5-5-16,1-1 4 0,-3 0-15 15,1-6-15-15,-2-5-16 0,-2-2-27 0,2-2-14 16,-2 0-37-16,0-4-197 16,-2 2 167-16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3.91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8330 4775 1057 0,'-3'-7'32'0,"-1"0"6"15,4 0-3-15,-4 1 1 0,4 2-1 16,-1-1-2-16,1 0-1 0,-2 0 1 0,2 5-7 16,0-3-6-16,0 3-4 15,0 0 4-15,0 0-4 0,3 15 0 0,-1-2-1 16,2 3 1-16,1 8 0 0,6 9-3 16,-4 3-4-16,2-1 5 0,1 5-8 0,1 6 3 15,1-7-7-15,0 1 8 0,-3-4-2 16,-2-1-3-16,3-3 5 0,0-3-7 0,-5-5 7 15,-1-7-5-15,1-1-4 0,-2-4-4 16,-1-3 0-16,0-1 0 0,3-5-2 0,-3-1-13 16,-2-2 2-16,0 0-15 0,9-13 2 15,-5 4 16-15,5-7-3 0,-4 2 2 0,1-9 9 16,1 4 12-16,5-7-9 0,-1 3 4 16,-2 5 17-16,3-1-10 0,-1 2 9 15,4-4 3-15,1 6 0 0,-1 3-2 16,-1 5 0-16,-2 1-3 0,2 1-1 0,1 4 5 15,-1 2 1-15,3 4-3 0,2 3 4 16,6 5-10-16,-7 3 4 0,4 3-7 0,-8-4 5 16,-3 3-11-16,-2 0 5 0,-4 1 0 15,-3-1 1-15,-4-2-1 0,1 3-8 0,-9 0 1 16,1 0-1-16,-10 7 6 0,-3-5 0 16,-3 0-7-16,0 0 4 0,-2-6-1 0,-2-1-3 15,6-4 0-15,4-3 1 16,-3-2-7-16,2-1-7 0,3-2-8 0,0-1-19 15,2-2-9-15,1-1-27 0,3-3-29 0,-3 0-27 16,7-4-49-16,1-1-212 0,5-2 96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4.16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9072 4866 1140 0,'0'0'26'0,"6"0"-4"0,-6 0-2 15,0 0-1-15,0 0-3 16,5 6-1-16,-3-2 2 0,0 4 11 0,0 0 11 16,2 4 2-16,-1 3 7 0,4 1 1 15,0 4-8-15,1 1-1 0,3 8-4 0,2 2-4 16,-3-4-6-16,-1 4 1 0,3-2-3 15,-3-1-9-15,0-4-23 0,2-4-24 0,-8-1-42 16,1-4-33-16,0-2-63 0,-1-2-283 16,-1-4 40-16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4.3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9098 4666 1378 0,'-7'-14'45'0,"-1"3"-24"0,3 4-14 15,-4 1-28-15,4-1-37 0,1 2-24 16,2-1-17-16,-3 3-18 0,1-1-35 16,2 2-162-16,2 2 170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4.7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9512 4934 826 0,'13'26'-33'0,"-1"3"19"15,-1 2 8-15,0 0 21 0,5 0 11 16,-1-2 0-16,-2-1 12 0,-5-4 7 0,1-6-4 15,1 2 1-15,-2-7 0 0,-3 1-4 16,3-2-6-16,-5-2-2 0,2 0 4 0,-1-3-15 16,-3-1 5-16,1-1-10 15,-2-5 6-15,0 0-9 0,0 0-11 0,-2-14-5 16,-3-2 0-16,0-4 6 0,0-2-4 16,-1-3 5-16,2-8 1 0,3 7 2 0,-1 2 1 15,0-2-2-15,6 2 4 0,-1 2 6 16,3-12-4-16,4 8 6 0,3-2 4 0,-2 6 16 15,8-2 2-15,-6 6 2 0,3 3 1 16,-1 1 0-16,4 4-2 0,3 2-7 0,0 1-5 16,-3 4 0-16,4 6 4 0,0 2-11 15,11 4-8-15,1 2-8 0,-7 5-11 0,1 1-14 16,-3 2-4-16,-1 3-18 16,-4 0-20-16,-2 1-9 0,-2 1-21 0,-3 1-15 15,-5-6-34-15,0-2-253 0,-3-3 94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5.19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11058 4751 1110 0,'0'8'57'0,"0"-8"3"0,-3 1-5 16,3-1-7-16,0 0-11 0,0 0 7 0,-4 3-9 16,4-3 0-16,0 0 6 15,0 0 0-15,0 0 3 0,0 0 2 0,19-3-6 16,-9 2 2-16,4-5-4 0,6 2 2 15,3 1-9-15,15-7-3 0,3 3 1 0,4-2-6 16,7-1 1-16,0 0-7 0,4-1-1 16,-6 1-4-16,2-2-21 0,-7 2-18 0,-4 1-39 15,2-3-35-15,-2 2-38 0,-1 0-45 16,-2-3-315-16,-4 2-5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5.4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11550 4401 1455 0,'-6'-5'20'0,"6"0"1"0,0-2-5 16,2 1-4-16,2 1-5 0,3 0 3 0,4 1-4 16,0-1 2-16,3-2 12 0,8 0 7 15,-5 0 6-15,5 1 2 0,-2 3-4 0,5 0 0 16,-4 3-5-16,7 0-2 0,9 5-4 15,-1 3-3-15,1 3 0 0,-1 4 2 16,2 8-2-16,1 2-4 0,-6 4-4 16,-1 6 2-16,-5-1-4 0,-5 3 4 0,-3-6-3 15,-8 1-3-15,1 2 2 0,-6-1-2 16,-4-4-2-16,-6-4-8 0,-7 8-2 0,-3 0-9 16,-5-4-5-16,-12 5-10 0,2-3-27 15,-5-12-27-15,-4 5-40 0,1-9-40 0,2-1-324 16,1-2 4-16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5.83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12544 4071 1353 0,'5'-4'1'0,"-2"-1"2"0,1 2 2 0,0-1-7 16,-2 1-4-16,1 1 1 0,-3 2-3 15,0 0-1-15,18 7 5 0,-11-1 4 0,1 2 8 16,3 9 3-16,2 10-5 0,4 0 0 15,1 4 7-15,1 9-10 0,3-2 6 0,-1 1 2 16,3 2-6-16,-10-7-3 0,4-1 5 16,-3 1 0-16,0-1-6 0,-2-2-21 0,-2-7-3 15,-6-6-13-15,2 0-23 0,-5-3-12 16,2-4-17-16,0-1-15 0,-3-1-35 16,1-7-161-16,-2 0 183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6.3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12786 4444 821 0,'-7'-16'34'0,"-1"1"15"0,3 0 2 16,-2-1-4-16,2 1-1 0,-5-4 10 15,5-1 2-15,-2 1 4 0,2-4 12 0,-1 1 6 16,4 1 9-16,-1 3 5 0,1-1-1 16,0-1 4-16,2 1 1 0,2 3-4 0,2-1-9 15,-3 0-10-15,5 1-1 0,1-3-8 16,4 2-3-16,1 4-10 0,8-8-2 0,-2 7-6 15,7 0-1-15,2 1-3 0,0 2-2 16,3 3-2-16,-1 3-4 0,-2-1-2 0,0 3-8 16,-7 3 3-16,1 0-10 15,0 0 2-15,0 3-3 0,-2 1-1 0,-1-1-4 16,-4 3-2-16,-2-1 1 0,-2 2-6 16,-5 0-5-16,-1 4 4 0,-4-1-3 0,-2 1-6 15,-3 6-2-15,-6-1 0 0,2 0-2 16,0 2 1-16,2-5-2 0,-5 3-4 0,2-2 1 15,3 0-2-15,0 0 5 0,0-3-3 16,3 2 1-16,3-1 4 0,1 1 2 0,0 1 1 16,1-1 0-16,9 6-2 0,2-2 2 15,2 5 1-15,4 1-1 0,-1-6 5 0,2 6-1 16,0-3 1-16,0 2 0 0,-2-2-1 16,-2 0 0-16,-3-2 1 0,-3 0-2 0,-1-1 1 15,-5 0-3-15,1 2 3 16,-4-2 0-16,-2 2-2 0,-3 0-1 0,-10 6-2 15,-3-1 0-15,-6-5 0 0,-3-2-3 16,-6-3-1-16,1 0 2 0,0-5-7 0,-1-3-22 16,5-2-19-16,4-3-29 0,3-1-40 15,-6-3-41-15,4-2-64 0,2-2-374 0,6-4-105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6.5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13544 4135 1645 0,'0'2'-35'15,"2"2"-4"-15,0 1 11 0,-2 2 3 16,2 3-1-16,2 2 7 0,-2 2 4 0,-1 3 15 15,5 4 4-15,-1 3 14 0,-2-1-2 16,5 6 4-16,-3 4 1 0,1-1-7 0,2-1 2 16,-1 2-2-16,-3-6-15 0,2-6-25 15,-3 0-36-15,-1-6-36 0,0 3-35 0,2-7-99 16,-1 0-118-16,-3-3 135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6.7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13735 3956 1239 0,'-6'-16'197'0,"1"2"-22"0,-2 1-21 16,3 3-11-16,1 2-20 0,-1 1-21 15,0 1-29-15,3-1-24 0,-1 2-28 16,0-1-33-16,0 3-47 0,0-1-44 0,2 4-44 15,0 0-41-15,0 0-97 0,0 0-219 16,0 0-10-16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4.4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9222 5204 760 0,'6'10'-75'0,"-2"0"7"16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7.0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14070 3978 1442 0,'2'1'15'0,"0"2"-27"0,0-1-37 15,-2-2-10-15,-6 8-8 0,2-2 9 0,-4 5 8 16,1 3 8-16,-3 1 6 16,1 4 12-16,-5 8 18 0,5-4 2 0,4 7 1 15,-6 0 8-15,10-3 5 0,1-1 0 16,0-1-9-16,3 9 1 0,4-6 3 0,-2 1 0 16,6 0-3-16,1-6-1 0,-1-7-1 15,1 0-2-15,1-2-13 0,4-2-4 0,2-4-16 16,3-3-10-16,-4-4-10 0,3-2-3 15,4-5-9-15,-3-1-9 0,5-8-12 0,-2-3-126 16,-7 3 73-16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27.38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14323 4292 562 0,'-2'-19'-13'15,"-3"0"14"-15,-3 1 3 0,-2 2 13 0,-4-8-7 16,-2 6 16-16,-3-3 4 0,5 1 6 16,3 4 0-16,-1 5 3 0,3 0 8 15,2 1 17-15,-1 2 7 0,3-2-1 0,-2 4-2 16,4 1-2-16,-1 0-9 0,0 2-6 15,2-1-10-15,2 4-2 0,0 0-3 0,0 0-2 16,0 0-5-16,0 0-1 0,0 0 0 16,27 19-8-16,-12-7 1 0,4 10 3 15,-2 5-1-15,2 4 0 0,3 6 0 0,-2 7 1 16,3 6 1-16,-2 6-4 0,1 7-8 16,3 17 7-16,2 0-3 0,-6-14 0 0,-4 1-4 15,1 1 3-15,-7 4-8 0,-3-5 1 16,-4-3-3-16,-6-6-2 0,-4-5 5 15,-4-3-6-15,1-14-3 0,-7-5 2 16,1-6-1-16,-4-4 3 0,2-8 3 0,2-4 8 16,2-7 1-16,-1-2 6 0,-1-5-2 15,1-6-4-15,1-6 4 0,0-10-1 0,1-5-6 16,5-2 6-16,7 3-3 0,4-7 1 16,1-2-10-16,5 4 1 0,2-4-2 0,5-4-16 15,0 9-16-15,2-8-27 0,3 3-44 16,1-1-31-16,2 2-42 0,2 5-86 0,4 0-188 15,-6 8 48-15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34.19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5323 6941 190 0,'-1'3'31'0,"1"-3"-9"15,-2 2 0-15,2-2-2 0,0 0-16 0,0 0 2 16,-2 3 1-16,2-3-1 0,0 0-2 15,0 0-2-15,0 0 4 0,0 0 2 0,0 0-7 16,0 0 7-16,0 0 2 0,0 0 6 16,0 0-3-16,0 0 1 0,0 0 5 0,0 0 1 15,0 0 0-15,0 0 2 0,0 0 5 16,0 0-3-16,0 0 7 0,0 0-2 0,0 0-8 16,0 0 4-16,0 0-6 0,0 0-10 15,0 0 7-15,0 0 0 0,0 0-1 16,0 0-3-16,0 0-3 0,0 0-9 15,0 0 12-15,0 0 0 0,-2-11 1 0,2 11 2 16,0 0-6-16,0 0 9 0,2-6-12 16,-2 6 0-16,2-3 7 0,-2 3-4 0,3-4 12 15,-3 4-15-15,0 0-3 0,2-5 8 16,2 3-9-16,-2-1-4 0,2-1 6 0,-1 2-2 16,4-3 2-16,2 1 7 0,0-4 1 15,3 2 0-15,1-2-11 0,2-2 5 0,2 1 3 16,3-2-6-16,4-2 5 15,4-5-7-15,1 3 5 0,2-1-4 0,-1-1 2 0,2-2 11 16,-1 1-4-16,11-5-7 16,-2 0 8-16,4 2 0 0,2-5 5 0,6 0-1 15,-2-1 7-15,2 0 1 0,7-4 2 16,0 0-9-16,21-9 17 0,0 0-5 0,4 1 11 16,-3-3-1-16,5 3 1 0,2-1-4 15,-2 0-2-15,6 2-6 0,-1 1 0 0,0-2-4 16,-1 2 1-16,-1-1-9 0,-2 4 7 15,5 0-1-15,3-1-2 0,-3 5-5 0,-3-4 0 16,4 1-3-16,-3 0 0 0,3 2-3 16,-1-1 4-16,-1-1-4 0,-1 4 2 0,0 0-1 15,1-3-7-15,0 1 5 16,5 0 4-16,-5-2 5 0,2 0 3 0,2 5 1 16,2-3-1-16,0 0 4 0,3 0-2 15,-3 2-1-15,2-2-3 0,0 4 3 0,2-1-5 16,0 0-3-16,2 1-1 0,-3 3 3 15,4-3-8-15,0 2 9 0,1 2-4 0,-2 2-6 16,-4 2-1-16,0 0-3 0,0 4 1 16,-3-2 1-16,3 1 0 0,-24 5 2 0,4-1-1 15,0 3 0-15,5-1-4 0,1 3 0 16,-4 0-4-16,1-2 0 0,-2 1-1 0,-4 3-3 16,1-4 6-16,-5 4-2 0,-2 1 7 15,-1 0-3-15,-4-2-4 0,2 2-1 16,-5 2 0-16,-10 0 3 0,-1-1-2 15,3 6 1-15,-3-3 0 0,-2 2 2 0,3-1-5 16,0 0 4-16,-1 1-4 0,-2 0 1 16,0 1 1-16,3 0 0 0,9-1 2 0,-11 0-1 15,-5 2 0-15,3-3 2 0,-1 3-5 16,1 0 0-16,-4-1 3 0,2 2-2 0,-1-3 6 16,2 6-4-16,-2-4 6 0,1-3-4 15,1 6-3-15,1-2 9 0,-3 0-9 0,3 2 3 16,-1-3 0-16,2 1-1 15,-2-2 2-15,1 1-2 0,2 1 2 0,-3-1-4 16,3 1 1-16,5 1 5 0,-10-2-1 16,3-1-2-16,-1 1 4 0,2-1-4 0,-4 2 2 15,-1 2 1-15,1-2-4 0,2 0 6 16,-6 1-6-16,4-3 1 0,0 2 5 0,-2-1 2 16,2-1 2-16,-4-2-3 0,2 3-1 15,0-1 4-15,-1-1-2 0,-1 0 0 0,3-1 1 16,0 4 3-16,0-4-2 0,1 0-5 15,2 1 2-15,-4 2-2 0,1-3 3 0,2 1 0 16,-7 0-5-16,6 2 4 0,-4-2 0 16,2 2-4-16,-2-1-1 0,-1 1 0 0,3-1 1 15,-4 4 1-15,7-3 0 0,-4-1-1 16,2 2 3-16,-5 0 2 0,6 1-2 16,-8-1-3-16,1 2 1 0,-2-5-2 0,-2 3 0 15,-2-1 0-15,0 2 2 0,-8-4-1 16,1 2-1-16,2 0-1 0,9 1 3 0,-5-1 2 15,-5-1-5-15,3-1 1 0,-2 2 2 16,0-2-1-16,-1 3-4 0,-2-1-14 0,1-1-11 16,-3 1-19-16,-3-3-36 0,-1 2-33 15,-4-3-42-15,1 3-61 0,-4-1-287 16,-2-4-10-16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3.5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2748 8338 165 0,'0'0'53'0,"0"0"-14"0,4-10-12 0,-4 10-7 15,0 0 7-15,1-4-5 16,-1 4-3-16,0 0 3 0,-1-6-1 0,1 6 2 15,0 0 1-15,0 0-3 0,1-5 2 16,-1 5 9-16,0 0-6 0,-1-6 5 0,1 6 1 16,0 0-2-16,-2-3 9 0,2 3-8 15,0 0 2-15,0 0-4 0,-4-5-7 0,4 5-2 16,0 0 4-16,-4 0-5 0,4 0-2 16,0 0-1-16,-11 1-5 0,11-1 1 0,-14 4 0 15,7-1-8-15,-2 1 0 0,-3 1 10 16,1 1-3-16,-2-2-5 0,-3 2-6 0,-2 5 7 15,2 2 4-15,-4-1-9 16,-5 5 6-16,3 3 2 0,1 1 4 0,-2 6 2 16,3 1 5-16,2 3 11 0,1 1 12 15,-2 11-3-15,8-6 5 0,3 0 4 0,2 1-6 16,4 1 3-16,6-1-4 0,3-1 0 16,5-1-2-16,7 6-3 0,4-5-4 0,6-2 0 15,-1-1-10-15,3-12-17 0,-1-3-25 16,3 0-27-16,-1-4-26 0,0-6-24 0,-3-4-32 15,5 2-63-15,-5-6-182 0,-4-2 116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4.42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3308 8635 1090 0,'10'-19'44'16,"-5"2"-3"-16,-1 1 1 0,0 5-5 15,-1 0-3-15,-1 3 3 0,0 1-14 0,0-1-4 16,1 3 0-16,-6 2-6 0,3-1 3 16,0 4-1-16,-6-1-5 0,6 1 2 0,-14 8-1 15,3 5-2-15,-1 1-4 0,-6 8 4 16,7-3 4-16,-4 8-1 0,1 1-1 0,1-2-5 16,6-1 7-16,2-4-4 0,2 1 1 15,-1-4 5-15,4 2-3 0,2-4-2 16,1-2 3-16,4 1-6 0,0-2 3 15,4-3-6-15,3-3 2 0,-1 1-1 0,5-4-1 16,-2-1-1-16,4-1-9 0,-2-4 2 16,2-1-8-16,1-4 1 0,-1-1 0 0,3-3 2 15,-5-1 2-15,0 0 3 0,-4-3-2 16,3-6-2-16,-3 2 0 0,-9 0-2 0,3 0 8 16,-5 3-2-16,-3-5 6 0,0 4 0 15,-1-2-3-15,-5-3 6 0,0 3-4 0,1-2-5 16,-5 4 2-16,2 0 0 0,-3 1-1 15,1 4 3-15,3 1-4 0,-1 0 4 16,-1 1-2-16,3 3 0 0,0-1-3 16,2 2 4-16,-1 0-2 0,3 4-2 0,0-2-6 15,-2 1 5-15,4 3 4 0,0 0-1 16,0 0-1-16,0 0 1 0,0 0-5 0,6 14 8 16,3-4-2-16,-3 2-1 0,4 2 2 15,-1-1-4-15,8 10 5 0,0 0-6 0,3 1 7 16,-2 1 0-16,3-1-1 0,1 1 3 15,-4-3-2-15,5 3 3 0,0-5-2 0,-4 1 1 16,2-1-3-16,0-5 6 16,-6-2 4-16,3-3 2 0,-4 1-2 0,4-5 0 0,-5 0 3 15,3-3-1-15,-2-2-1 16,2-2 0-16,3-1-6 0,-2-5 2 0,4 1 5 16,2-12-9-16,0 1 3 0,-4-5 1 15,0-2 1-15,-4-2-6 0,-2-3 0 0,1-3 6 16,-8 7-6-16,-3 1 0 0,-1-2-1 15,-2 2-2-15,-4-2 4 0,1 3 1 0,-5-8-4 16,-2 7-1-16,1 5-4 0,0 2 3 16,-5 3 1-16,5 3 4 0,-1 0-1 15,0 1 6-15,1 0-5 0,2 2 2 0,1 4 7 16,1-2-1-16,2 1-2 0,-1 2 7 16,4-1 1-16,0 4-3 0,4-7 1 15,8 4 0-15,4-1-2 0,6-1-1 0,12-3-2 16,0 1-3-16,4 0 5 0,-1 0-5 15,-3 0-4-15,-5 2 5 0,-5 2-2 16,-1-3-1-16,-4 3 1 0,1 0-3 0,-2 1 2 16,-3 0 1-16,-1 0-4 0,-5 2 2 15,3-1 0-15,-12 1-2 0,20 1 0 0,-10 1 0 16,-4 3 1-16,1 3 0 0,-1 0-5 16,1 4 9-16,2 0 0 0,-2 8 1 0,-1-6-4 15,-1 6 6-15,1 1 3 0,4 8-9 16,1 1 4-16,1-1-7 0,-1-2 2 0,-4-4-8 15,-1-5-18-15,2 0-18 16,1 1-28-16,-3-8-22 0,1 1-31 0,2-1-38 16,0-1-73-16,0-5-181 0,-1-2 77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4.78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4811 8331 1136 0,'10'-15'55'0,"-3"0"25"0,-1 4-9 15,-2 1-4-15,-3-1-4 0,3 5-7 16,-2-1-9-16,-2 4-8 0,2-3 0 0,-2 5-4 16,0 1-3-16,0 0-7 0,0 0 3 15,-9 8-3-15,5 2-6 0,2 2-2 16,-2 5 1-16,4 1-5 0,0 2-2 0,2 3 1 16,4-1-1-16,3 9-9 0,3-2-7 15,1-2-3-15,4-2 0 0,-2-9-7 16,1-2-10-16,0-4-6 0,4-3-6 0,-2-1-13 15,2-4-2-15,1-4-7 0,2-4-5 16,9-5 12-16,-6-7 0 0,3 0-2 16,-4-5 10-16,-4-1 13 0,2-4 6 0,-6 2 10 15,0 1 4-15,-9 3 4 0,-3 1 26 16,-3 3 2-16,-2 0 10 0,-3 1 8 0,-7 0 2 16,-2 1 8-16,-6-4-12 0,-2 4-3 15,4 5 6-15,-4 1-9 0,-3 4-3 0,3 1-8 16,-1 3-8-16,1 0-12 15,2 2-5-15,-2 4-13 0,1-1-16 0,2 3-28 16,0-1-27-16,2 2-32 0,-1 0-60 16,5 1-210-16,0-3 98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5.06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5173 7749 1145 0,'4'-21'46'16,"-3"-1"3"-16,-1 6-13 0,0 1 0 15,0 4-4-15,0 1-5 0,0 0-1 16,0 2 4-16,-1 0-10 0,2 2 1 0,-1 3-1 16,0 3-3-16,0 0-3 0,0 0 10 15,4 25 2-15,0-1-4 0,4 8 1 0,3 8 1 16,0 11-2-16,3 5-2 0,3 3-5 15,2 1 4-15,2-2 1 0,-2 0-9 0,6 1 4 16,0-6-17-16,-2-3-17 0,-3-2-19 16,1-3-35-16,3-4-31 0,-10-14-23 0,6 0-75 15,-4-10-205-15,0-6 83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5.5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5832 7554 1072 0,'0'-25'2'0,"1"4"3"16,-1 4 8-16,0 4 5 0,0 2-4 0,0 1 2 16,0 2 0-16,0 1-9 15,2 3 6-15,-2 1-2 0,0 3-4 0,0 0 2 16,3 18 14-16,1 1 5 0,-1 6-9 15,3 14 3-15,-1 3-4 0,3-1 1 0,0 8-7 16,1 2-2-16,-1-1 1 0,-3-11 3 16,2 3-3-16,-5-7-1 0,1-1-4 0,-1-6-1 15,0-7-3-15,-2-6 3 0,0-1-6 16,2-5 3-16,-2-1-3 0,0-4-3 0,2-4-14 16,-2 0 4-16,0 0-3 0,7-12 3 15,1 1-1-15,0 1 1 0,1-3 5 0,-2 0 13 16,6 1 5-16,-2 1 11 0,-2 2 5 15,7-3-3-15,-4 3 3 0,4 2 1 16,1 4-1-16,0 0-4 0,3 3 9 16,-2 0-7-16,2 3 4 0,3 2-5 0,-3 4-6 15,10 5 3-15,-8-3-7 0,1 6 3 16,-5 5-5-16,-2-6 2 0,-7 1-3 0,0 2 5 16,-5-2-5-16,-1 0-4 0,-8 5 2 15,0-1-3-15,-10 5 1 0,-3-1-4 0,0 2-1 16,-5-7-8-16,-2 3 0 0,0-6-4 15,0-2-19-15,3-7-16 0,4 0-26 0,-1-4-24 16,4-4-23-16,2 0-52 0,-1 0-224 16,5-2 94-16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6.00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6692 7757 1051 0,'7'-2'-1'0,"-5"0"4"15,-2 2 5-15,0 0-11 0,0 0 7 16,0 0-1-16,-9 13-3 0,4-5 2 16,-2 4 3-16,-1 1-9 0,-2 4 11 15,3 1 9-15,-1 4-15 0,-1 8 8 0,6 1 3 16,1-5-2-16,2 0-1 0,2 9-5 15,3-8 1-15,-1-3 1 0,3 7-5 0,0-6-1 16,5-5 4-16,-1 5-4 0,2-7 10 16,1-4-14-16,3-5-12 0,0-2-9 0,-4-1-1 15,7-5-4-15,-1-1 6 0,0-1 2 16,0-6 0-16,2-3 11 0,3-4 13 0,-1-5-16 16,-1-3 14-16,-8-5 6 0,2 4 4 15,-5-4 22-15,-3 6-6 0,-5-1 8 0,0 1 5 16,-8-1 1-16,4-1-2 0,-9-5 2 15,-3-2-6-15,-4 6-2 0,-1-2-2 0,-2 6-2 16,2 1-6-16,-2 5-3 16,6 5-5-16,1 3 8 0,-2 1-6 0,2 3-8 15,-1 2 6-15,-1 0-8 0,1 3 10 16,1 3-10-16,0 0-1 0,-1 3-4 0,2 0-1 16,1 0-4-16,6 0-8 0,-1 0-10 15,4 1-11-15,-1 1-28 0,5-1-35 0,-1 0-44 16,5-1-248-16,1-2 100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6.80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7401 7709 1177 0,'12'-6'89'0,"-3"-4"5"0,-5 5-24 0,2-1-9 16,-5 4-12-16,1-1-4 0,0 0-2 15,-2 3-5-15,0-6-9 0,0 6-2 0,0 0-1 16,0 0-6-16,-18 9 5 0,10-4-1 16,-4 5-1-16,1 5 1 0,0 0-1 0,1 5-4 15,-3 6 2-15,3-5-7 0,4 1 2 16,3 3-5-16,-3-4-2 0,4 4-2 0,2 0 3 16,4-2-3-16,0-2-4 15,1 0 0-15,2-7-3 0,0 0-4 0,0-1-4 16,4-4-8-16,1 0-4 0,0-4-12 15,1-1-2-15,0-4-3 0,2-2-5 0,6-5 9 16,-3-3 0-16,-1-2-5 0,4-9 4 16,-2 1 1-16,-4-2 3 0,-6 1-1 0,0 2 3 15,-6 1 10-15,-3 0 1 0,0-1 5 16,-2 0-5-16,-6-3 12 0,-3-4 0 0,-2-1-4 16,3 6-3-16,-3 4 3 0,2 1 0 15,-3 1-7-15,3 5 9 0,4-2-2 0,-4 5 10 16,4 1-10-16,1-1 4 0,1 2-5 15,-2 0 2-15,6 1 3 0,-3 4 8 0,4 0 2 16,0 0 3-16,0 0 0 16,0 0 4-16,4 15-1 0,-1-6 5 0,6 3-4 15,-2 1 4-15,0 1 1 0,5 2-7 16,-2 2 2-16,6 6-10 0,0 1 7 0,3-4-4 16,-6-3 7-16,0-1-12 0,3-2 14 15,1-4-2-15,-4 1-2 0,2-1 2 0,1-1 4 16,0-6-4-16,2 2 4 0,1-5-8 15,-2-1-4-15,4-1-1 0,2-5-15 0,-2-3-14 16,7-7-7-16,-3-3-15 0,-2-6-15 16,0-3-2-16,-8-3-9 0,-2 2 2 0,-6 3 4 15,-4 2 7-15,-4 2 18 16,-3 0 22-16,-3 1 17 0,-2 2 17 0,0-1 9 16,3 8 14-16,0-2-3 0,0 3 10 15,3 1 0-15,-3 2-2 0,4 1-6 0,0 0 4 16,1 0 2-16,-1 4-2 0,5-1-10 15,-1 1-3-15,4 0 2 0,3-2-1 0,5 2-9 16,3 0-7-16,0-1-9 0,4 1 1 16,-2 2-4-16,-2-3-4 0,2 2 5 0,-2 1 2 15,-6-1-3-15,3 2 4 0,-3 0-3 16,-3 0 1-16,0 0 14 0,1 3-1 0,-5 1 16 16,2 2 0-16,-1 1 0 0,-1 4 3 15,2-1-2-15,-2 4 3 0,2 1-6 16,-1 2-1-16,2 2 0 0,4-2-2 15,-2 1-1-15,2-1-14 0,8 6-19 0,-1-1-15 16,0-8-24-16,-4 0-18 0,5-1-31 16,-2-5-27-16,0-3-55 0,6 0-293 0,-4-4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5.14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9243 5253 506 0,'4'13'-47'15,"0"-1"9"-15,-3-1 1 0,4 2 6 0,-3-2 6 16,3 4 7-16,-1-1-2 0,3 5 9 15,-1 4 7-15,2-1 4 0,5 7-6 0,0 2 11 16,3 0-2-16,5-2 4 0,-1 2-2 16,7 3 7-16,4 0 2 0,3 2 1 0,2 1 3 15,6-3 0-15,2 0 0 16,6-2 1-16,3 4 9 0,8-9-3 0,13 12 9 16,-9-11-4-16,19 3-3 0,2-1-1 15,4-4 1-15,-4 0 0 0,-13-11-3 0,3-2-4 16,3 2-2-16,-4-7 2 0,4-7-1 15,2-1 1-15,1-2-15 0,2-9 11 0,17-5-6 16,2-2 9-16,-3-5 5 0,-7 3 2 16,-2-4-2-16,-19 5-6 0,-2-2 2 0,-1 1 1 15,-4-2 13-15,-2-1-12 0,-2 2-11 16,-4-3 12-16,-4 2-5 0,-1-1 7 0,0-2-5 16,-9 0 7-16,2 0 0 15,0-3 0-15,-6-2-5 0,-1 2 0 0,3 2-1 16,-5-2 6-16,0 1-8 0,-7 4-4 15,3-4-2-15,-2 7 3 0,5-8-10 0,-7 6 2 16,8-6 7-16,-5 7-7 0,-1 1-5 16,4-5 1-16,-5 4-1 0,-4 3-3 0,2 2 6 15,0-2-8-15,-1-1 6 0,-2 0 1 16,1-1-2-16,2 1 2 0,0 0-8 0,-2 1 1 16,4-3 3-16,-1 2 2 0,3-2-6 15,5-5 7-15,-8 6-3 0,5-1-3 16,3-3 6-16,-8 4-8 0,-3 1 10 0,-1 3-11 15,1-4 10-15,-5 4-2 0,-6 3-6 16,0 1 7-16,-1-4 3 0,-1 1-6 16,1 1 11-16,-4-1 4 0,2 1-7 0,-6-1 6 15,-1 1 0-15,-1-2-7 0,-3 3 3 16,0-2-6-16,0 0 5 0,-5 1 1 16,-1-2-8-16,-1 1 0 0,-5-1-2 0,3 2 0 15,-7 1-1-15,-8-3 3 0,5 2-6 16,-3 6 2-16,-10-4 0 0,7 3 2 0,-7-1-3 15,-1 3 4-15,-3 0-4 0,8 2-1 16,-1 4 3-16,2-3 1 0,-3 4-1 0,-1-2-4 16,1 2 7-16,-1 2 2 15,-7 2-3-15,1-2-6 0,-1 4 3 0,-1-1 1 16,11 1-1-16,3-3-1 0,0 0 10 16,6 1-10-16,2 0-4 0,0 0 3 0,6-1-2 15,-5 1 11-15,5-3-7 0,4 4-5 16,-4-3-11-16,4 2-12 0,1 1-13 0,3-2-36 15,-3 2-31-15,3 1-37 0,0-1-224 16,3 0 116-16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7.11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8576 7582 1297 0,'0'0'31'0,"-4"-4"14"0,4 4-5 15,0 0-6-15,0 0-7 0,0 0-1 0,-5 10-3 16,1-1-4-16,4 0-1 16,0 1 3-16,2 1-6 0,0 3 3 0,3 1-1 15,8 3-2-15,-4-2 1 0,4 1-5 16,2-3-6-16,8 5-1 0,-4-6-12 0,10 0-14 16,-6-5-4-16,2-6-13 0,1 1 3 15,-2-4-12-15,13-3-3 0,-2-9-8 0,-3 1-12 16,-2-8-4-16,-1-2-5 0,-4-3 4 15,-5 0 9-15,2 0 6 0,-10-3 18 0,-3 6 20 16,-6 1 22-16,-4 2 3 0,-8 1 12 16,-4-6 10-16,-6 0 5 0,1 3-1 0,-7 4-13 15,0 0 1-15,0 6 3 0,4 4-5 16,6 3-1-16,-4 0-3 0,5 2-17 16,1 2-3-16,0 2-12 0,0 0-15 0,1 0-16 15,0 2-18-15,3 0-55 0,6-1-131 16,-4-2 224-16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7.3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8999 6649 973 0,'-2'-13'143'16,"1"6"-12"-16,-1 0-14 0,0 2-13 15,4 1-14-15,-2 4-9 0,0 0-7 0,0 0-7 16,-4 22-2-16,4-4-4 0,0 9-1 16,0 12-5-16,2 5-3 0,2 17-7 0,1 3 0 15,3-1-4-15,0 5-5 0,1-1-2 16,0 0-3-16,3 2-1 0,-1 0-10 0,5-4-20 16,1 1-22-16,0-2-21 0,0-3-33 15,2-2-36-15,3-4-30 0,-2-3-61 0,5-8-395 16,-2-2-97-16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48.7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2995 9932 1437 0,'0'0'-120'0,"-9"-1"8"0,7-1 15 16,2 2 6-16,-11-1 18 0,8-1 11 15,3 2 15-15,-11-4 7 0,8 3 9 0,-1-1 7 16,-2 1 0-16,6 1 0 0,-10-5 14 16,5 4-2-16,-1 1-2 0,-3-1-2 0,2 1 5 15,0 0-2-15,-2-2 7 0,2 2 2 16,-4 2-1-16,4-2 8 0,-2 0 2 0,-2 1 4 16,2-1 4-16,-2 1 9 0,2-1 4 15,-1 2 15-15,2-2 7 0,1 3 2 16,-1-3 7-16,8 0 10 0,-11 1-4 15,5-1-4-15,6 0-1 0,-7 0-5 0,3 2-5 16,4-2-7-16,0 0 2 0,-8 0-4 16,8 0 9-16,0 0 3 0,0 0 1 0,0 0-7 15,0 0-1-15,0 0 5 0,14-10-1 16,-2 3 10-16,6-2 1 0,11-5-7 0,7-1 1 16,5-5 1-16,11-5-2 0,3 0-3 15,8-1-4-15,22-12 3 0,3 2-2 0,3-3-5 16,8 0 0-16,7-3-3 0,0 4-4 15,7 3-1-15,-3-5-2 0,4 3-1 0,6 0-4 16,-2-1-3-16,2 2-2 16,2 2 0-16,0-4-6 0,0-1-1 0,0-3 3 15,2 2-3-15,0-3-2 0,1 0 2 16,3 4-2-16,-2 1 0 0,-1-2-2 0,-1 3 2 16,-4-1 1-16,-2 0 3 0,-1 4 2 15,-5-2 2-15,0-1 1 0,-6 1 5 0,-4 1-4 16,-1 4-5-16,-6 0 2 0,-4 2 8 15,-5 4 2-15,-17 4 3 0,-1 0-5 0,1 4 3 16,0-4-6-16,1 1-3 0,2 1-1 16,3 2 0-16,-3 1 3 0,1 1-7 15,1-1 0-15,-2 3 0 0,-1-2 0 16,-1 4-4-16,-1 1-1 0,-5 2 2 0,-1 0-3 16,-2 3-3-16,-13 0-2 0,1 2-8 15,-3-2-11-15,1 3-3 0,-1 2-9 0,-2 0-9 16,-2 0-11-16,4-1-8 0,-2-4-7 15,-1 4-2-15,1-3-1 0,0 3 4 0,1-1 3 16,2 0 6-16,-2 0-1 0,-1 2-1 16,0-1-8-16,-2-2-7 0,0-1-6 0,-10 4-12 15,-1 0-15-15,-3-1-12 0,5 1-13 16,-5-2 5-16,12 0-12 0,-6 0-23 0,-2 2-55 16,7-5-235-16,-3 0 45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3.6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1007 8832 101 0,'-3'-6'13'0,"1"4"23"16,-1-4 4-16,1 3-1 0,2 0-6 16,0 3 6-16,-2-9-3 0,2 9 7 15,-1-6-4-15,1 3 7 0,0 3 4 0,-2-5-11 16,2 5-9-16,0-5-1 0,0 5 10 16,0-3-21-16,0 3 4 0,0 0 4 0,0 0 0 15,0 0 1-15,0 0 12 0,10 12-12 16,-5-4-1-16,1 6-2 0,3 3 7 15,5 8 6-15,-1 5 1 0,3 4 2 0,4 11 7 16,1 2 3-16,2 6-1 0,1 3-1 16,1 4 1-16,6 19-1 0,-1-2-7 0,-5-14-1 15,0-1-1-15,0-1-3 0,-1-4-8 16,-1-3 2-16,-2-3-2 0,-1-1-7 16,-4-7-1-16,0-10-3 0,-3 2-22 15,-2-7-27-15,-4-4-18 0,-2-5-35 0,-1-5-34 16,1 1-40-16,-3-7-241 0,2-3 90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4.16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1180 8297 999 0,'-5'-7'-73'0,"-3"0"13"0,5 0 8 15,-3 3 7-15,4 0 20 0,-3-1 4 16,4 1 3-16,-3 1 6 0,2-2 7 0,-2 1-3 16,4 0 7-16,-3-1 1 0,1 2-5 15,0 1 0-15,2 2 3 0,-2-5 9 0,2 5-11 16,0 0 1-16,0 0 0 0,9-2 4 15,-9 2 7-15,16 7 9 0,-1 1-4 0,4 2 5 16,12 7 11-16,10 7 8 0,3 8-12 16,6 1-1-16,14 13 6 0,1 9 4 15,1 7 4-15,2 5-14 0,-3 3 10 16,-1 7-9-16,-1 7-2 0,-4 7 6 0,-3 1 1 16,-9 0-12-16,-4 0 7 0,-8-3-3 15,-4-5-1-15,-15-16-15 0,-2-1-10 16,-8-3 8-16,-4-2-16 0,-2-5-8 0,-8 1 1 15,-2-5-16-15,-3-2-12 0,-3-5-18 16,-2-4-29-16,2-11-57 0,-2-6-105 0,-3 0 224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4.8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1845 10709 744 0,'-5'3'3'15,"5"-3"1"-15,-9-3 11 0,9 3-9 0,0 0-7 16,-9-2 2-16,9 2 14 0,-4-3 10 15,4 3 8-15,-3-3 6 0,3 3-1 0,0 0-1 16,-2-5-4-16,2 5 2 0,4-3-7 16,1-1 4-16,4 1 6 0,3-1 8 15,-1 3-2-15,3-4-4 0,1 5-6 0,1 0 3 16,2 0-1-16,2 5-3 0,3 0-7 16,-3 2-3-16,1 1 0 0,4 9-3 15,-2-2-3-15,-2 5-2 0,-2 2 0 16,-6 2-3-16,1 2 1 0,-5 5-3 0,-5-5 0 15,-4 13 2-15,-2-3 1 0,-2 3-4 16,-7 2 1-16,-1 9-1 0,-3-5-3 0,0 2-2 16,0 2 1-16,-3-5-1 0,4-9-3 15,-4 9 5-15,5-8-2 0,-1-4-1 0,3-1-2 16,-1-3 1-16,5-5-1 0,3-5 3 16,0-3 2-16,3-3 1 0,-1 0 2 0,2-2-1 15,3-3 2-15,-1-1 8 0,4 0 0 16,4-2 0-16,3-2 3 0,0-1-2 15,4-1-2-15,1-1-2 0,2-1-6 16,5-3 3-16,2 0 0 0,7-3-3 0,0 0-14 16,-3-4-13-16,1 2-11 0,-1-2-26 15,-3-1-17-15,1 0-29 0,-2-2-33 0,-4-1-50 16,1 0-253-16,-7 1 55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5.1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2238 10551 1128 0,'-12'-25'-36'0,"1"-4"8"15,3 6 0-15,0 0 17 0,4 2 11 0,1 3 0 16,1 0 4-16,2-1 10 0,0 1 1 15,2 0 9-15,5 1-5 0,7-6 0 0,4 5 7 16,4 0 2-16,1 6-4 0,-2 6-2 16,3 4 5-16,3 4-1 0,15 6-7 0,4 11 4 15,0 9 4-15,1 8-3 0,-1 7-9 16,7 16 10-16,-2 6-4 0,-5 4 0 16,-6 3-9-16,0 1-1 0,-13-12 5 15,0 18-1-15,-11-18 0 0,-2 2-1 16,-8-7-5-16,-1 0-7 0,-5-9-1 0,-2-3-21 15,-5 0-14-15,-2 6-4 0,-5-3-32 16,-3-4-20-16,0-12-26 0,-1-4-42 0,2-3-188 16,0-6 139-16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5.6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3883 10041 969 0,'9'-15'-17'0,"-4"2"10"0,-1 3-11 15,-1 1 4-15,-3 4 14 0,2-2-6 16,-4 3 3-16,2-2 1 0,-3 2-8 16,-4-2 2-16,4 2 10 0,-5 1 0 15,1 1-5-15,-2 0 0 0,-2 2 6 0,-2 2-12 16,-4 2 11-16,0 2 1 0,-2 3-6 16,-8 6 4-16,0 5-6 0,0-1 9 0,5 6-2 15,-1-1-3-15,4 4 8 0,2-3-7 16,5 3 3-16,5-6 5 0,1 0 1 0,4 0 9 15,2-1-1-15,4 4-7 0,5 3 2 16,5 1 2-16,3-1-4 0,8 0 12 0,5 3-4 16,4 0 1-16,4 0 4 0,1-4-8 15,-1 4-2-15,0-1 6 0,-2-1-5 16,-6-5 5-16,-5 0-12 0,-3 0 0 16,-6 2 3-16,-2-6 5 0,-7-1 2 0,-1 0 5 15,-4 3-3-15,-2-1-4 0,-4 1 1 16,-7 9-5-16,-3-3-1 0,-4-3 9 0,-3 1-10 15,-3-4 3-15,-4-2 2 0,0-2-2 16,-1-6-11-16,4-2-13 0,2-5-27 0,2-2-26 16,1-6-32-16,-3-2-69 0,1-3-170 15,4-2 150-15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6.4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4073 10807 906 0,'9'11'6'0,"-2"-5"-4"15,-1-2 2-15,1 2 1 0,1 0-6 0,0-1 2 16,-1 0 3-16,2-2 8 0,2 1 12 16,0-2 0-16,0 0 1 0,6-2 7 15,-4 0-12-15,3 0 2 0,2-5 2 0,4-1-2 16,1-1-10-16,5-5-8 0,-1-1 11 15,-3-4-12-15,-1-2-2 0,-3-6 12 16,-2 0-8-16,0-6 2 0,-5-3-8 0,-1-2 9 16,-5-4-4-16,1-1-10 0,-7 0 8 15,3 3-6-15,-4 7 19 0,-2 6 15 0,2 0 8 16,0 5 0-16,-2 3-7 0,-1 1 2 16,-1 3 0-16,-2 2-9 0,1 3 4 0,-1 3-8 15,-4 1 1-15,3 4-3 0,-2 3-6 16,-2 1 2-16,0 6-2 0,-2 2 2 0,1 6-10 15,3 1 5-15,2 3 1 0,-2 9 3 16,2 1-2-16,1 3-7 0,5-6 2 16,1-2 2-16,1-2 1 0,1 11 2 15,4-4-3-15,1-4-3 0,3-3 8 0,3 0 0 16,1-6 3-16,-1-3-1 0,3-1-3 16,0-3 7-16,0-1 1 0,3-3 7 0,-2-3 12 15,0-1-2-15,0-3 2 0,0-2-4 16,4-4-4-16,2-2 1 0,-4-4-6 0,8-3 1 15,-4-2-7-15,-2-4-5 0,-4-2-9 16,-2-1-12-16,-4-7-7 0,0 1-14 0,-8 0-15 16,-3 4-3-16,-2-12-16 0,-6 5 6 15,1 1 5-15,-4 1-3 0,-3 7 6 0,-1 2 10 16,3 8 3-16,-1-3 1 0,0 4 8 16,1 2 7-16,3 3 10 0,3 0-8 15,-4 0 3-15,3 0 6 0,3 2 4 16,0 2 4-16,4-1-3 0,0 4 5 0,2-7 1 15,6 5 3-15,4-1-7 0,2-4 7 16,4 4-7-16,4-4 13 0,-1 2-10 0,4-1 1 16,-2 0 0-16,1 0-4 0,1 2 0 15,-2-1 8-15,-3 1-1 0,-3 0 4 0,2 1 0 16,-6 1 4-16,1 2-7 0,-3 0-1 16,-2 0 1-16,3 3 4 0,-3 5-2 0,2 1-4 15,0 0 4-15,-2 4 0 0,0 3 2 16,1 2-2-16,-1 1-5 0,4 7 7 0,1 0-7 15,-1 1-5-15,1 2-22 16,-1-2-19-16,-2-6-40 0,-1-4-31 0,-1-2-49 16,4-1-287-16,-1-6 43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6.75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5262 10147 1306 0,'2'-7'56'0,"-2"-1"-1"16,0 2-8-16,2 1-26 0,0 3-7 15,-2 2-1-15,4-1-6 0,-4 1 2 0,0 0 0 16,7 12-5-16,0-4 0 0,0 5-1 16,2 4 6-16,9 3 0 0,0 6-3 0,3-2-3 15,-1 0 3-15,2-2-1 0,-1 1-6 16,2-4 1-16,-2 1-2 0,-4-7-4 0,1-2 7 15,-5-5-4-15,2-1 6 0,-2-2 2 16,0-3 4-16,5-3 12 0,-2-4-2 16,0-5 7-16,7-6-3 0,-4-4-1 0,0-4 1 15,-1-5 3-15,-4 3-7 0,-1-8 4 16,1 3-4-16,-3 0 0 0,-2 2-1 0,-2 6 4 16,-1 3-1-16,-3 4-9 0,-1 3-5 15,0 1-19-15,0 3-31 0,-4-1-38 16,2 4-24-16,-2 1-36 0,0 0-65 0,0 2-245 15,2 3 42-15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5.4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10222 5770 875 0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7.13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6208 9960 1349 0,'1'2'40'16,"-1"1"-13"-16,0-3-5 0,-4 9 0 15,-2-2-10-15,1 3 3 0,-3 4 6 0,1-1-5 16,0 3-7-16,2 1 6 16,3 0 0-16,0 2 5 0,6 6-1 0,1-4-3 15,7 10 1-15,3-2-1 0,3-1-2 16,0-2 0-16,3-4-3 0,3-4-8 0,-3 0-10 16,-1-8-9-16,0-1-3 0,-6-7-11 15,6 1 6-15,-6-3 4 0,4-5-2 0,3-1 8 16,-6-7-3-16,3-1 6 0,-2-8-1 15,0-4 6-15,-5-3-1 0,-4-1-3 0,0 5 9 16,-5 1 4-16,-2 4 10 0,-4-2-2 16,-2-1 1-16,-4 4 4 0,-3-7-5 15,-2 9-2-15,-7 0-2 0,0 0-2 0,1 5 6 16,2 5-5-16,-2-1-9 0,2 4-1 16,1 3-13-16,-2 1-8 0,4 0-8 15,2 3-10-15,-2 2-2 0,3 0-23 0,2 2-17 16,4 0-17-16,0 2-50 0,3 0-190 15,2 0 144-15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7.8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7914 9525 995 0,'-2'-1'34'16,"0"-4"-6"-16,2 5 2 0,-2-7-7 0,6 2-2 16,1 1 3-16,-1-2 6 0,6 2 23 15,1-4 9-15,2 3 8 0,1-3-4 16,-1 3-5-16,1 0-2 0,1-1-9 16,-4 3-3-16,3-1-2 0,-1 1 6 0,1 0-1 15,-2 0-3-15,2 3 6 0,1 0-5 16,1 3-1-16,0-2-3 0,4 2-1 0,-4 1-5 15,4 2-2-15,1 2-5 0,-2 1 2 16,-2 0-5-16,2 2-3 0,-4 2-1 0,0 1-1 16,-1 0-3-16,-1 2 0 0,-3 4-5 15,-1 1 0-15,-3-1-3 0,-1 5-1 0,-5-4 2 16,-1 5-4-16,-9 7 3 0,-1 1-4 16,-3 2-2-16,-7 2 0 0,4 3-2 0,-6-3 4 15,7-8-2-15,-2-2 0 0,3-4-2 16,2-3 1-16,1-6 1 0,2 2-6 15,3-3 1-15,1-2 2 0,5-2-3 0,-5-2 2 16,6 2-1-16,0-4 0 0,6-1 3 16,-1-2 0-16,9 3-3 0,3-4-2 0,2 0-5 15,3-2-6-15,17-4-6 0,3-2-7 16,-3-2-6-16,13-4-7 0,2 0-10 0,-4 2-16 16,-7-2-28-16,-3 2-30 0,-3-2-34 15,2-1-67-15,-1 0-351 0,-6-3-74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8.3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8113 9154 1492 0,'-11'-5'-47'0,"2"0"16"0,-3-1 6 16,5 4 2-16,-3-5 18 0,1 2 9 15,-1-1 15-15,3 0 10 0,-6-2 12 0,-1 0-3 16,1 0 4-16,-1-1-4 0,1 0-3 15,-3 5-4-15,3-4-5 0,-2 1 4 0,-4 0-8 16,4 2 0-16,-2-2 1 0,1 4-3 16,1-2 1-16,-2 0-2 0,4 4-4 0,1-4 1 15,-5 2-2-15,3 1-4 0,-2 1 2 0,0 1 0 16,0 0-1-16,-2 0-2 0,-1 1 2 16,-2 3 4-16,0 0 2 0,-1 2 0 15,-3 1 2-15,-6 7 0 0,-3 3 2 16,-5 5 0-16,2 6-5 0,0 0 3 0,5 5-2 15,4 3-3-15,-1 7 0 0,6 4-1 16,2 6 0-16,6 4 0 0,2 8 1 0,-1-2-4 16,8 3 4-16,5 5-2 0,2-2 3 15,5-3-3-15,6 2 0 0,5-5-2 0,6-5-5 16,4-3-8-16,3-2-17 0,2-6-18 16,4-3-30-16,8-2-32 0,-4-8-30 0,0-5-46 15,5-5-85-15,2-7-245 0,-10-5-11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0:58.7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8784 8885 1406 0,'6'-9'3'0,"2"1"10"0,-3 3 4 15,5 2 4-15,-3-1 3 0,5 1 6 0,1 3 11 16,6 1 10-16,-2 2 8 0,17 6 1 16,1 5-3-16,9 7 2 0,-3 10 1 0,4 5-2 15,-2 6-5-15,12 14-5 0,-5 3-3 16,-8 7-3-16,-2 4-3 0,-1 1-3 0,-9 4-4 16,-8-10-3-16,-1 0 0 0,-8-2-4 15,-1 2-7-15,-6 1-2 0,-6-3-20 16,-4 0-14-16,-8-2-20 0,-3-5-25 15,-6-1-25-15,-8-2-19 0,-5-5-30 0,-5-2-53 16,-3 0-115-16,-8-8-179 0,-3 1 11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0.6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2234 12403 1164 0,'-3'6'-103'15,"3"-1"19"-15,0 0-1 0,0 0 8 16,-3 2 10-16,1-2 11 0,0 2 6 16,0 0 14-16,0-2 8 0,0 2 4 0,2-3 11 15,0 1 4-15,0-2 19 0,-1 2-3 16,1-1 5-16,0-4 4 0,-2 6 6 0,2-2 11 16,0-4 4-16,-2 4 7 15,2-4 10-15,2 6 6 0,-2-6-1 0,0 4 9 16,0-4-3-16,0 0 4 0,3 1 10 15,-3-1 1-15,8 0 2 0,-8 0 0 0,14-1 3 16,-7 1-6-16,2-2 0 0,3 0-7 16,3 1-3-16,3 1-4 0,0 0-10 0,5-2-2 15,4 2-5-15,2-3-3 0,1 2-4 16,12 1-2-16,-10 0-4 0,-1 0-4 0,-3 1-7 16,-3 2-3-16,-2-1-9 0,-4 1-4 15,0 2-2-15,-4 0-4 0,-1 2-2 0,-5 4-6 16,-2-1 0-16,-2 1 2 0,-5 5-8 15,-3 0 4-15,-4 2-2 0,-2 3-4 0,-7 3 9 16,7-5-2-16,-1-4 1 16,-2 0 2-16,5-2-2 0,0 0 1 0,3-3-2 15,0-1 5-15,2 0 1 0,4-1 1 16,2 3 4-16,3-4 1 0,4 4 0 0,5-3 5 16,5 2-5-16,0-2 2 0,7 5-1 15,1 2-3-15,0-1 0 0,-8-3-3 0,6 5 6 16,-5 1-4-16,-5 2-3 0,-4 2 4 15,-1 2-2-15,-6-2 3 0,-4-3-4 0,-2 4 0 16,-4-2 2-16,-5 11-2 0,-5-2 3 16,-1-1-3-16,-4-1 3 0,-3-3-1 15,0-2-2-15,-3-1 2 0,0-2 0 16,-1-4-11-16,4-4-14 0,0-3-18 0,3 1-19 16,-1-4-17-16,6-3-24 0,-4-2-25 15,1-2-26-15,2-3-30 0,0-2-323 16,3-4-9-16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0.9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2750 12021 1357 0,'2'-15'-34'15,"-1"3"5"-15,1 1 8 0,1 3 5 0,1-1 7 16,5-3 5-16,0 2 2 0,3 0 12 16,5 1 17-16,0 2 4 0,4 5 8 0,2 2 8 15,15 7-2-15,13 11 2 0,3 7-3 16,1 10 1-16,10 16-3 0,-2 8-7 15,-8 8-2-15,-2 2 1 0,-7 6-7 0,-1 5 1 16,-9-3-7-16,-12-13-1 0,-5 2-1 16,-1 3-2-16,-6 0 2 0,0-1-7 15,-5 1 4-15,-5-4-5 0,1-2-7 0,-8 1-19 16,-1-4-18-16,-3-2-23 0,-5-3-39 16,0-4-33-16,-10-1-45 0,4-5-309 0,-7-7 13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2.81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4256 11829 1029 0,'0'-5'95'0,"0"0"-33"0,-3-2-32 0,1 1-6 16,0 0 4-16,0 1 9 0,0-1 5 16,2 0-2-16,-1 2 6 0,-1 1-7 0,0-1 1 15,0 1 0-15,2 3-11 0,-5-5-3 16,5 5-2-16,0 0-5 0,-2 12 5 0,2 2 4 16,0 6 4-16,5 16-5 0,3 18 5 15,-3 2 4-15,4 7-1 0,3 5 1 16,3 0-1-16,1 4-6 0,4 15-2 0,-1-19-3 15,-4 0-1-15,1-6 0 0,3-2-5 16,0-7 4-16,-2-3-13 0,0-3-12 16,-3-12-25-16,-5-6-33 0,0-7-33 0,0-3-30 15,-4-5-45-15,-1-2-80 0,1-6-221 16,-5 0 22-16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3.3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4129 11876 1252 0,'-6'-12'-38'0,"1"-5"3"16,1 7 12-16,2-3-6 0,2 3 17 15,0-4 11-15,2-2-16 0,6-2 8 0,-1 0 7 16,11-8 5-16,0 3 10 0,3-1 8 16,6 0 11-16,2 4 4 0,-1 1 2 15,5 4 4-15,-3 2 2 0,2 5-2 16,-1 5-2-16,-4 3-8 0,7 8 4 0,2 2-3 16,-2 5-5-16,-2 2 2 0,-1 4-3 15,-2 2-4-15,-3-1-2 0,-4 3-4 0,-6 3 5 16,0 1-10-16,-5 1 2 0,-7 6 2 15,-4-8-6-15,-6 7 0 0,-3 2-12 0,-9-2-1 16,-3 5-8-16,-8-4-4 0,1 3 4 16,-5-10-6-16,1 2 7 0,10-7-6 0,-3-2 8 15,2-3-4-15,2 2 4 16,0-5 3-16,2-1-1 0,6-4-1 0,3-3 0 0,3 0 1 16,1 0 0-16,-1-1-1 0,3 1 7 15,1-3-2-15,3 3 0 0,3-2 8 16,2 2 4-16,3 3-2 0,3-1 7 15,5 5 0-15,9 1-9 0,-1 5 8 0,2-1-9 16,1-1 6-16,2 2-6 0,-1-1 8 16,1 1-6-16,2 0 1 0,-3-3-13 0,1 1-18 15,-1-2-12-15,-1-1-19 0,-5-4-22 16,-4-2-28-16,1-1-28 0,-4-5-74 0,3 2-153 16,-5-4 127-16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3.8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5318 11997 1108 0,'2'-15'38'0,"-2"5"-11"0,-2 0-11 0,-5 2-3 16,2 5-8-16,-3-1 3 0,1 4-4 15,-5 2 4-15,-1 2 4 0,-3 2 2 0,0 7 14 16,-7 4 1-16,2 3 0 0,2 8 7 15,1-1-7-15,6 2 4 0,-2 2-6 0,4 0 5 16,1 1-3-16,6 1 2 0,3-6-5 16,1-4-5-16,1-2-1 0,2 3-1 0,1-4 0 15,1-2 1-15,2-3-3 0,3 0 0 16,-3-5 4-16,4-3-6 0,1-1-1 16,0-4 4-16,0-4-6 0,2-1-2 15,5-3 0-15,-1-2 1 0,0-3 1 0,-2-1-3 16,-2-2 2-16,2 1 1 0,-5-5-8 15,1 1 4-15,-3-2-6 0,-3-2 2 0,-3-2-8 16,-2-2 1-16,-6 0 0 0,-2-8-5 16,-3 4 2-16,-3 0-2 0,1 8 9 0,-2 4-6 15,1 2 5-15,-3 0-4 0,1 2 8 16,1 2-2-16,1 0 2 0,5 4-2 0,0 0 5 16,-1 0-3-16,5 3 0 0,-1 2 0 15,4 2-3-15,0 0 3 0,0 0 2 16,0 0-1-16,11 15 1 0,4-1 1 15,4 5-3-15,8-2 4 0,0 4 2 0,1-2-9 16,-1 1-17-16,-3 0-9 0,1-1-16 16,2 0-18-16,-2-1-19 0,0-2-24 0,1-1-24 15,-7-5-34-15,0-2-291 0,-4-3 42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4.2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6009 11751 1249 0,'-6'-4'24'0,"3"-1"12"16,-3 0 0-16,1 0-1 0,-4 1-6 15,0-2 1-15,0 3-2 0,-3 0-7 0,1 1 1 16,-3 4-5-16,-1-2 3 0,1 2-4 15,1 1-4-15,-1 2-5 0,-4 2 6 0,5 2-3 16,-1-1 0-16,3 3-5 0,1 3 2 16,2 0 4-16,3-2-7 0,1 3 0 0,2 2 3 15,4 1-1-15,2 5-1 16,1-1 3-16,8 10 2 0,-2-2-5 0,3-1 1 16,4-2-1-16,1-1-1 0,0-2 4 15,2 2-2-15,-2-1-2 0,0-1-5 0,-5-6 8 16,1-1-9-16,-6-2-2 0,3 1 6 15,-3-1 6-15,-2-1-4 0,-1-1-8 0,-3-1 2 16,-1 1 3-16,-7-2-3 0,-1 3 4 16,1-2-5-16,-8 1 5 0,-1 0-8 0,-1-2-6 15,-2-5-17-15,-2 1-21 0,2-2-29 16,-1-1-17-16,2-4-45 0,0 0-93 0,1-2-134 16,1-3 119-16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28:35.47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10178 5775 708 0,'-17'2'-241'0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4.6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6145 11418 1051 0,'-3'0'18'0,"3"0"-2"0,0 0 3 15,-7 8 1-15,7 1-5 0,0 6-9 16,0 4 3-16,3 5-4 0,4 14 0 16,4 0 2-16,2 10 1 0,2-3 7 0,0 4-3 15,1-1-3-15,-3 1 2 0,4-4-10 16,-4 3 3-16,-2-12 0 0,-2 0 8 0,-2-3-11 16,0-7 4-16,0-5-4 0,-1-5-2 15,-5-1 4-15,3-2 17 0,-2-4 17 0,0-1-2 16,1-3-2-16,-3-3-1 0,0-2-9 15,0 0-2-15,6-12 3 0,1 3-5 0,-6-4 6 16,7-8-10-16,-3 1 6 0,8-8 0 16,1 0-1-16,1 2 7 0,1-2-5 0,-2 2 9 15,4 0 1-15,-2 4 10 16,-2 6 1-16,-3 4-4 0,1 4 2 0,-2 1-3 16,-1 3-1-16,1 4-5 0,1 4-6 15,-2-1 3-15,5 8 0 0,-3-1-9 0,2 4-1 16,-1 1 0-16,-1 0-6 0,1 3 2 15,-2 2-12-15,-1-1-13 0,1 1-14 0,-1-2-22 16,0-3-30-16,-3 0-33 0,2-2-35 16,-2 1-43-16,1-3-345 0,-3 0-35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5.66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6971 11609 1401 0,'-2'-6'-52'0,"0"3"5"0,0-1 8 15,2-1 7-15,0 5 0 0,-4-5 13 16,3 0-4-16,-1 0 14 0,0 2 2 0,2 3-5 16,-4-4 7-16,4 4 3 0,0-5-7 15,0 5 4-15,-4-4-6 0,4 4 1 0,0 0 8 16,0-3-7-16,0 3 8 0,0 0-8 15,0 0 7-15,-4-6 7 0,4 6-5 0,0 0 4 16,0 0-11-16,0 0 8 0,0-4 1 16,0 4-9-16,0 0-5 0,0 0-4 0,0 0 4 15,0 0-5-15,0 0-7 16,0 0 1-16,0 0 6 0,0 0 9 0,0 0-17 16,0 0 5-16,0 0 1 0,0 0 3 15,0 0-7-15,0 0 9 0,0 0 5 0,0 0-6 16,0 0 5-16,0 0 2 0,-4 11 3 15,4-11 0-15,0 0 3 0,0 0 3 0,0 0 7 16,0 0 0-16,0 0 0 0,0 0-1 16,0 0 3-16,0 0-2 0,0 0-3 0,0 0 3 15,0 0-5-15,-2 4 4 0,2-4-8 16,0 0 1-16,0 0-1 0,0 0 7 0,0 0 1 16,0 0 14-16,0 0-1 0,0 0 12 15,0 0-4-15,0 0 6 0,0 0 2 16,0 0 11-16,0 0-9 0,0 0 6 15,0 0-5-15,0 0-2 0,0 0-1 0,0 0-3 16,0 0 4-16,0 0-4 0,0-12-6 16,0 12 6-16,0 0-12 0,0 0 1 0,0 0 0 15,0-4-4-15,0 4-3 0,0 0 0 16,0 0-6-16,0-5-5 0,0 5-8 0,0 0-4 16,0-4 5-16,0 4-3 0,0 0 4 15,0-4-3-15,0 4 2 0,0 0-1 0,2-4-2 16,-2 4-5-16,0 0 8 0,0 0-1 15,0 0-1-15,0 0 3 0,0 0 3 16,0 0-5-16,0 0-14 0,0 0 8 16,-2-5-20-16,2 5-5 0,0 0-4 0,0 0-10 15,0 0 13-15,0 0 4 0,0 0-8 16,2-6 10-16,-2 6 5 0,0 0 7 0,0-4 1 16,0 4-4-16,2-4 12 0,-2 4-4 15,0-5 9-15,0 5 4 0,2-4-1 0,-2 4 3 16,0 0 16-16,3-3-12 0,-3 3 3 15,0 0 5-15,0 0-3 0,0 0-3 0,0 0 3 16,0 0-1-16,0 0 7 0,0 0-4 16,0 0 13-16,3 17 1 0,1-4 2 0,0 5 9 15,1 4 5-15,4 10-1 16,3 2-1-16,1 4 6 0,1 8 2 0,1 0-9 16,4 4 3-16,-2-2 2 0,2 2-7 15,-2-3-7-15,2 0-3 0,3-1 1 0,-4-1-3 16,-4-9-9-16,1-4-14 0,-1-1-15 15,-3-2-17-15,-4-8-19 0,0-3-20 0,-4-7-31 16,-1-1-6-16,0-4-36 0,-2-1-66 16,0-2-169-16,0-3 113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5.99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7033 11662 1029 0,'-16'-28'-17'16,"0"-1"22"-16,-1-3 3 0,5 5-1 0,1-1 18 15,-2 0 14-15,5 4 13 0,4 5 2 16,3 0 3-16,-1 2 4 0,0-1-5 0,6 0 1 16,-1 0-8-16,3 0-8 0,2 4-1 15,5 1 0-15,1 1-7 0,4 3 4 0,0 4 0 16,0 5-2-16,5 1-2 0,12 9-2 15,-5 7-4-15,1 1-3 0,-3 6 3 0,-3 0-6 16,-2 4 0-16,-6 3-2 16,1-2-1-16,-7 1-6 0,-8-2 3 0,-1-7-6 15,-4 4 2-15,-1-3-1 0,-8 9-1 16,-5-3 1-16,-3-3-8 0,-2-2 3 0,-2-3-11 16,5-6-14-16,-4-4-9 0,3-4-18 15,0 1-21-15,4-6-31 0,0-1-32 0,-3-3-54 16,5-5-313-16,1 0-4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6.4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7371 10914 1460 0,'1'-13'34'0,"-1"4"4"15,0-2-6-15,0 6-11 0,0 0 1 0,0-1-5 16,0 6 0-16,0 0-1 0,0 0-4 16,5 13-1-16,2 1 5 0,1 15-5 0,1 3 8 15,7 12-6-15,0 6 1 0,-2 0-3 16,1 1 2-16,-1 2-1 0,-1-1-2 0,-1-1-6 16,-1 1 2-16,-4-12-2 0,-1-4 0 15,0-2-4-15,-4-5-3 0,2-6-3 0,-2-7-4 16,-2 0 1-16,2-4 7 15,-2-3-1-15,1-4-3 0,-1 0-4 0,0-5-10 16,0 0-2-16,0 0 1 0,6-17 5 16,-2 4-2-16,1-5 2 0,2 0 7 0,0-2-1 15,2 1 16-15,1 1 1 0,-2-1 6 16,8-6 7-16,-2 8 7 0,-1 3 3 0,-2 3 5 16,3 4 1-16,-1-1 2 0,3 4-2 15,-3 2 4-15,1 4-1 0,0 1-5 0,0 5-1 16,-1 0-5-16,1 7-4 0,-1 1 0 15,-4 2 0-15,0 3-1 0,-6 1 1 16,-1 3-7-16,-4-2-1 0,-1 2-2 0,-8 6 0 16,-3-3 4-16,-4-1-6 0,3-3 0 15,-6-3-6-15,5-6-12 0,-2-2-14 16,4-5-23-16,-1-1-6 0,-1-4-45 0,2-1-28 16,1-2-42-16,-1-4-55 0,3 1-315 15,-1-5-37-15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7.21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7844 11529 1455 0,'5'10'-15'0,"1"-5"3"16,-3 2 0-16,1-1 1 0,2 1 6 16,0 1 16-16,1-2 0 0,-3 2 13 15,5-5 9-15,0 4 8 0,0-3 9 0,0-1-14 16,5-1-5-16,-3-2-5 0,5 0-13 15,2-2-13-15,4-1-11 0,1-3-1 0,4-4-4 16,4-2 0-16,-4-2 2 0,-6 0 2 16,-4 3-1-16,-4-3 5 0,7-8-7 0,-4-4-1 15,-2-2-5-15,-3 1-3 0,0-6 3 16,-4 4-3-16,-2 3 8 0,-3 1-4 0,0 3 3 16,-4-2-6-16,0-1 7 0,-3 5 16 15,-2 0-13-15,4 4-2 0,-5-1-4 16,1 3 0-16,0 3 4 0,-4 2-1 0,4 2 4 15,0 3 4-15,-2 2 3 0,2 2 3 16,1 6-11-16,-1 1 16 0,1 5-5 0,0 1 4 16,2 5-1-16,4 3-1 0,0 4 14 15,6 8 4-15,4 2-6 0,1 1 6 0,5-1-10 16,2-3 6-16,5 4 4 0,-1-9 1 16,-2-1 0-16,1-3 0 0,0-2-5 0,-4-8 6 15,2-1 0-15,-4-4 1 0,1-4 7 16,-3-1-3-16,3-3 1 0,-4-5-6 0,6-2 0 15,-3-5-6-15,6-7-3 0,-1-1 2 16,-2-6-4-16,-4-1-8 0,-1-6 2 16,-4-1-19-16,-3-1-1 0,-2 9 6 15,-2-1 0-15,0 8-3 0,-2 1 6 0,-2-1 13 16,0 2 4-16,2 3 11 0,-2 3 10 16,2-2 11-16,-2 3-5 0,2 1 0 0,0 0 3 15,2 0-5-15,0 2-7 0,2-6 1 16,1 6-3-16,5-4-6 0,0 3 1 0,6-3 1 15,0 0-7-15,1 4-2 0,0-3 3 16,-4 5-6-16,1 0-7 0,-1 1-2 0,1 1-1 16,-5 3-8-16,0 0-4 0,1 2-1 15,-2-1-2-15,-3 5 9 0,3 1-5 16,-3 2 1-16,-3 0 0 0,0 5 4 16,3 1 2-16,-3 3 0 0,1 3-1 0,1-4 4 15,1 3 1-15,1 2-4 0,8 6 7 16,-1-3 0-16,3 0 2 0,-4-5-1 0,6 1 1 15,0-6 0-15,-2-3-2 0,-1-3 1 16,3-3-6-16,-2-1-9 0,4-4-9 0,-1-2-14 16,5-4-7-16,-1-1-11 0,6-8-11 15,-4-2-4-15,-5-6-14 0,-1-6-17 0,-5-4-2 16,-6-1-11-16,-3-3-8 0,-5 6-6 16,-2-6-200-16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7.4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9123 11031 832 0,'-9'-24'-17'0,"0"8"28"0,-3 1 15 16,1 4 8-16,1 1 10 0,0-1 9 0,5 3 2 15,-1 0-4-15,2 4-12 0,1-1-8 16,-1 1 11-16,4-1-9 0,0 5-1 0,5-7-8 16,3 4 0-16,3-1-8 0,7 1 3 15,0 0-7-15,3-3-4 0,4 1-1 0,-2 0 10 16,-1 0 0-16,3 1 5 0,-7 1 6 16,0 0 4-16,-2 0-3 0,-3 0-9 0,1 1-1 15,-5 2-4-15,0 2-4 0,-2 1 4 16,-2 2 1-16,-1 2-2 0,-2 1 1 0,2 3 6 15,-3 1-1-15,1 1-9 16,2 3 3-16,0 0-2 0,0 2 3 0,0-2-14 0,3 3-23 16,3 1-29-16,0-5-24 15,3-1-57-15,1-3-89 0,4 0-201 0,0-4 69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07.92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9738 10955 1140 0,'-18'9'-27'0,"18"-9"9"16,-5 6-5-16,3-2 2 0,2 0-2 15,2 4 4-15,1 2 15 0,1-3 8 16,-1 2-2-16,5-1 0 0,-1 0-1 16,5 1 4-16,3-2-9 0,3 0-3 0,-4-4 7 15,4-1 1-15,0-2-5 0,4-2 4 16,-5-3 0-16,9-7-4 0,1-5 17 0,-4-2-1 15,-2-4 3-15,-1 0 1 0,-2-4 10 16,1-1-4-16,-6 4 15 0,3-2 4 0,-7 7-1 16,1 4 0-16,-7 2-5 0,3 5 4 15,-2 0-9-15,0 1 0 0,0 2-5 0,-2 4-2 16,-2 1-2-16,0 0-3 0,1 13 1 16,-1 0 2-16,0 6-2 0,0 7 1 0,2 11 1 15,-2 7 0-15,0 0 1 16,0 4 4-16,-2 16 1 0,2-4-5 0,-1 5-5 15,1 0 1-15,0 0-2 0,-6-1 0 16,2-3-3-16,-2-5-3 0,-1-3-5 0,-5-2-4 16,-1-5-3-16,0-10-9 0,-5-3-7 15,1-9 6-15,0-2-2 0,4-8 3 0,1-5 3 16,1-5 4-16,4-4-7 0,-1-1 2 16,-2-7 13-16,3-1-5 0,-1-5 5 0,4-3-1 15,3-5 7-15,2-5-7 0,3-9 2 16,5-1 1-16,1-1-8 0,9-6-3 0,0 1-7 15,5 3-4-15,1 1-14 0,4 0-7 16,3 0-24-16,3 4-17 0,2-1-36 16,2 0-55-16,6 1-242 0,2 2 78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17.7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2436 14550 201 0,'0'-4'28'0,"-2"-1"-2"16,-2-1-3-16,2 1 17 0,0-1-14 0,-1 0 20 15,1 2-10-15,0-6 5 16,-3 3 5-16,2-1 9 0,-1-1-2 0,0 2 3 16,1 0 11-16,-1 2-4 0,0 0-2 15,2 0-6-15,2 5-8 0,-6-8-4 0,6 8-7 16,-4-6 0-16,4 6-5 0,0 0-4 16,0 0-3-16,0 0 0 0,0 0 0 0,0 0-9 15,-22 14 1-15,17-4-2 0,-2 4-2 16,1 1 5-16,-1 4-3 0,2 2-3 0,-6 8 3 15,2 2-1-15,2 3-5 0,-2 0 1 16,4 5 1-16,1 0 4 0,0 0-5 16,1 2 3-16,-1 2 0 0,4 0-1 0,0-2-2 15,0-3 2-15,2 3-2 16,0-4 2-16,1 0 3 0,3-3-2 0,0 0-4 16,0-7 1-16,0-4 0 0,-1-1 1 15,4 0 1-15,2-4 0 0,-2-1 2 0,4-3-1 16,4 0 2-16,10-1-8 0,5-3 1 15,6-2 6-15,4-5 0 0,6-3-1 0,2-3 0 16,11-5 0-16,-3 1-1 0,-1-1-2 16,0 0-11-16,-10-1-16 0,-6 2-16 15,1 0-19-15,-2-1-20 0,-2-3-29 0,0 3-19 16,0-5-48-16,-4-2-210 0,0 1 110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17.93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3036 14789 1025 0,'0'0'-27'0,"-14"-2"6"16,9 4 5-16,-1 0-2 0,2 4 3 15,-2 3 1-15,0 5 0 0,3 6 18 0,-1 19 4 16,4-2 3-16,2 5 1 0,3 12 7 15,9 4-5-15,-3 1 3 0,9 2-4 16,-4 1 2-16,4-6-9 0,-2 2-12 16,2-2-18-16,-3-5-16 0,-2-1-17 0,3 0-15 15,-6-2-23-15,-2-13-152 0,-4 0 233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7T07:31:18.33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3036 14305 669 0,'-5'-19'14'15,"-2"4"1"-15,3 2 3 0,-1 0 3 16,1 1-3-16,0 0 28 0,4 0-9 0,-3 0-4 16,3 2 1-16,2 0-3 0,-1-2-1 15,3 3 2-15,0 0 2 0,1 1 3 16,5 3-1-16,0-1 10 0,3 8 4 0,4 2 15 16,14 9-1-16,10 13 0 15,3 12 5-15,9 23-5 0,1 12 1 0,1 9-7 16,-4 6-1-16,-1 5-8 0,0-2-5 15,-7 1 2-15,-3-1 0 0,-4-8-10 0,3-2-3 16,-9-3-2-16,-9-15-8 0,-6-3-2 16,-2-2-5-16,-1-1-10 0,-8-3-23 0,-4-9-21 15,-5-1-23-15,-4-4-37 0,-6 6-31 16,1-11-34-16,0-3-67 0,-4-4-220 0,0-6 42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C8AE-4BA9-40D4-ACD4-CCE586253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05EFE-1B46-4A1D-84C9-88484541A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667E-1A55-4AEA-B418-339DA606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59A6-5F8B-4BDC-B6CC-AC18258A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483D-509F-45FF-99EC-755A39EB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4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CD4-E9D7-4C54-AF00-B6BEE364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DC9F-54D1-4BC1-A59F-D81B6462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21CE-7869-45E2-B571-F9691C4A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6AF9-8052-4EA7-A75E-60D39A9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41BF3-455D-4D19-BD67-C6294550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C8621-C220-4E80-83F1-7C5AC4497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8A04-F810-4FDE-9BAB-E68B811BF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B1BD-62BD-4F87-8FAE-D8EEEAE5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9B4E-AC8F-4884-ABE0-C7661AB0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7439F-DC93-443E-8EDB-6388D7B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7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886E-CC7B-493E-87E8-41ED368C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9515-A363-45E5-A7F6-7D604E15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D5D2-7E61-4F6E-95C1-FE46B780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2A60-7EF5-4E36-8AD6-E9EEDD2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1556-4CEA-49BC-A81B-8F8BA20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7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2E01-6957-45CC-BC3E-E47DC208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A14B-5268-4782-85BC-9880FC9A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A40A-6E55-43ED-A022-293938E6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5102-4BEC-4612-9D46-99E5CD0E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CF92-7605-4786-9472-1ED4D4E0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ECC5-304A-4CED-9796-6494ABD5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C5DF-820E-4575-BF2B-8FE48D7C0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E68F1-02A5-4914-A1E7-09975D71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7B1A-D00D-4E3B-8A76-85972433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6AC9F-66D0-434F-A1F1-CCB323EB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41F7F-D279-4290-B287-21D68109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D4B-99D9-493E-AD9B-F23C62B1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FAE31-9A51-40F6-9528-BCC16406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86F3B-538C-4DD9-89E4-315D70C4D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60E1A-1E3A-44C7-86A7-E51C220E7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1ECCB-F7EF-4FC7-A54E-9AF5AF36A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F9B39-641B-4F4E-819B-E9983F56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C5A9C-087F-4ACB-90CE-36F80AC5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3CCBE-28E5-4065-9C3B-CB7EECD8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A86D-4261-46B7-B9AA-1AEFB8F9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05637-99D9-4285-B119-4B865059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C12C-7284-4CC0-B791-35E7362E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4894D-4CAA-44FE-87F7-1D1FBAB0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F7E7-325A-495B-BE74-9861955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55035-1946-4A4C-833D-24736E53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867E-637E-44A6-B4A0-D46D60FB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AF56-26EF-4C2E-8E40-1B0A4138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9296-B018-4FE7-A393-092D34FA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28C00-A83F-4094-8237-9A2F3E71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B4F34-715D-4510-AAFB-BE65DF06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DC36-CB92-43C4-9823-CE0DEF81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B11B-54F3-470A-95EF-9B1FAC77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11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BBA6-1307-4DD6-885E-06F2E95B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4077D-FDDC-4D22-AE5E-67767FCC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FF62-B353-4B59-9D6F-03D7AE23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165AA-FDB7-4946-8B3C-DEC4EECF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D0C-A5EB-4B6D-857A-1E5A9A15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AAE8-A3B7-4C68-8FDA-532AA74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4D229-0102-45FC-AE0C-5B3E3C29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DA05-1C57-48E9-A0A2-97FF4572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5E65-9073-415C-866E-C5CCED66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D8C2-72D9-4C87-BCC3-18627FE389EE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706A-5D6A-4851-8A3C-C14C63A80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578F-C526-4C8F-A577-BEC2B36D5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5FF6-3A47-4198-89B9-D72346EE9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emf"/><Relationship Id="rId21" Type="http://schemas.openxmlformats.org/officeDocument/2006/relationships/image" Target="../media/image24.emf"/><Relationship Id="rId324" Type="http://schemas.openxmlformats.org/officeDocument/2006/relationships/customXml" Target="../ink/ink176.xml"/><Relationship Id="rId531" Type="http://schemas.openxmlformats.org/officeDocument/2006/relationships/image" Target="../media/image279.emf"/><Relationship Id="rId170" Type="http://schemas.openxmlformats.org/officeDocument/2006/relationships/customXml" Target="../ink/ink99.xml"/><Relationship Id="rId268" Type="http://schemas.openxmlformats.org/officeDocument/2006/relationships/customXml" Target="../ink/ink148.xml"/><Relationship Id="rId475" Type="http://schemas.openxmlformats.org/officeDocument/2006/relationships/image" Target="../media/image251.emf"/><Relationship Id="rId32" Type="http://schemas.openxmlformats.org/officeDocument/2006/relationships/customXml" Target="../ink/ink30.xml"/><Relationship Id="rId128" Type="http://schemas.openxmlformats.org/officeDocument/2006/relationships/customXml" Target="../ink/ink78.xml"/><Relationship Id="rId335" Type="http://schemas.openxmlformats.org/officeDocument/2006/relationships/image" Target="../media/image181.emf"/><Relationship Id="rId542" Type="http://schemas.openxmlformats.org/officeDocument/2006/relationships/customXml" Target="../ink/ink285.xml"/><Relationship Id="rId181" Type="http://schemas.openxmlformats.org/officeDocument/2006/relationships/image" Target="../media/image104.emf"/><Relationship Id="rId402" Type="http://schemas.openxmlformats.org/officeDocument/2006/relationships/customXml" Target="../ink/ink215.xml"/><Relationship Id="rId279" Type="http://schemas.openxmlformats.org/officeDocument/2006/relationships/image" Target="../media/image153.emf"/><Relationship Id="rId486" Type="http://schemas.openxmlformats.org/officeDocument/2006/relationships/customXml" Target="../ink/ink257.xml"/><Relationship Id="rId43" Type="http://schemas.openxmlformats.org/officeDocument/2006/relationships/image" Target="../media/image35.emf"/><Relationship Id="rId139" Type="http://schemas.openxmlformats.org/officeDocument/2006/relationships/image" Target="../media/image83.emf"/><Relationship Id="rId346" Type="http://schemas.openxmlformats.org/officeDocument/2006/relationships/customXml" Target="../ink/ink187.xml"/><Relationship Id="rId553" Type="http://schemas.openxmlformats.org/officeDocument/2006/relationships/image" Target="../media/image290.emf"/><Relationship Id="rId192" Type="http://schemas.openxmlformats.org/officeDocument/2006/relationships/customXml" Target="../ink/ink110.xml"/><Relationship Id="rId206" Type="http://schemas.openxmlformats.org/officeDocument/2006/relationships/customXml" Target="../ink/ink117.xml"/><Relationship Id="rId413" Type="http://schemas.openxmlformats.org/officeDocument/2006/relationships/image" Target="../media/image220.emf"/><Relationship Id="rId497" Type="http://schemas.openxmlformats.org/officeDocument/2006/relationships/image" Target="../media/image262.emf"/><Relationship Id="rId357" Type="http://schemas.openxmlformats.org/officeDocument/2006/relationships/image" Target="../media/image192.emf"/><Relationship Id="rId54" Type="http://schemas.openxmlformats.org/officeDocument/2006/relationships/customXml" Target="../ink/ink41.xml"/><Relationship Id="rId217" Type="http://schemas.openxmlformats.org/officeDocument/2006/relationships/image" Target="../media/image122.emf"/><Relationship Id="rId259" Type="http://schemas.openxmlformats.org/officeDocument/2006/relationships/image" Target="../media/image143.emf"/><Relationship Id="rId424" Type="http://schemas.openxmlformats.org/officeDocument/2006/relationships/customXml" Target="../ink/ink226.xml"/><Relationship Id="rId466" Type="http://schemas.openxmlformats.org/officeDocument/2006/relationships/customXml" Target="../ink/ink247.xml"/><Relationship Id="rId23" Type="http://schemas.openxmlformats.org/officeDocument/2006/relationships/image" Target="../media/image25.emf"/><Relationship Id="rId119" Type="http://schemas.openxmlformats.org/officeDocument/2006/relationships/image" Target="../media/image73.emf"/><Relationship Id="rId270" Type="http://schemas.openxmlformats.org/officeDocument/2006/relationships/customXml" Target="../ink/ink149.xml"/><Relationship Id="rId326" Type="http://schemas.openxmlformats.org/officeDocument/2006/relationships/customXml" Target="../ink/ink177.xml"/><Relationship Id="rId533" Type="http://schemas.openxmlformats.org/officeDocument/2006/relationships/image" Target="../media/image280.emf"/><Relationship Id="rId65" Type="http://schemas.openxmlformats.org/officeDocument/2006/relationships/image" Target="../media/image46.emf"/><Relationship Id="rId130" Type="http://schemas.openxmlformats.org/officeDocument/2006/relationships/customXml" Target="../ink/ink79.xml"/><Relationship Id="rId368" Type="http://schemas.openxmlformats.org/officeDocument/2006/relationships/customXml" Target="../ink/ink198.xml"/><Relationship Id="rId172" Type="http://schemas.openxmlformats.org/officeDocument/2006/relationships/customXml" Target="../ink/ink100.xml"/><Relationship Id="rId228" Type="http://schemas.openxmlformats.org/officeDocument/2006/relationships/customXml" Target="../ink/ink128.xml"/><Relationship Id="rId435" Type="http://schemas.openxmlformats.org/officeDocument/2006/relationships/image" Target="../media/image231.emf"/><Relationship Id="rId477" Type="http://schemas.openxmlformats.org/officeDocument/2006/relationships/image" Target="../media/image252.emf"/><Relationship Id="rId281" Type="http://schemas.openxmlformats.org/officeDocument/2006/relationships/image" Target="../media/image154.emf"/><Relationship Id="rId337" Type="http://schemas.openxmlformats.org/officeDocument/2006/relationships/image" Target="../media/image182.emf"/><Relationship Id="rId502" Type="http://schemas.openxmlformats.org/officeDocument/2006/relationships/customXml" Target="../ink/ink265.xml"/><Relationship Id="rId34" Type="http://schemas.openxmlformats.org/officeDocument/2006/relationships/customXml" Target="../ink/ink31.xml"/><Relationship Id="rId76" Type="http://schemas.openxmlformats.org/officeDocument/2006/relationships/customXml" Target="../ink/ink52.xml"/><Relationship Id="rId141" Type="http://schemas.openxmlformats.org/officeDocument/2006/relationships/image" Target="../media/image84.emf"/><Relationship Id="rId379" Type="http://schemas.openxmlformats.org/officeDocument/2006/relationships/image" Target="../media/image203.emf"/><Relationship Id="rId544" Type="http://schemas.openxmlformats.org/officeDocument/2006/relationships/customXml" Target="../ink/ink286.xml"/><Relationship Id="rId7" Type="http://schemas.openxmlformats.org/officeDocument/2006/relationships/image" Target="../media/image17.emf"/><Relationship Id="rId183" Type="http://schemas.openxmlformats.org/officeDocument/2006/relationships/image" Target="../media/image105.emf"/><Relationship Id="rId239" Type="http://schemas.openxmlformats.org/officeDocument/2006/relationships/image" Target="../media/image133.emf"/><Relationship Id="rId390" Type="http://schemas.openxmlformats.org/officeDocument/2006/relationships/customXml" Target="../ink/ink209.xml"/><Relationship Id="rId404" Type="http://schemas.openxmlformats.org/officeDocument/2006/relationships/customXml" Target="../ink/ink216.xml"/><Relationship Id="rId446" Type="http://schemas.openxmlformats.org/officeDocument/2006/relationships/customXml" Target="../ink/ink237.xml"/><Relationship Id="rId250" Type="http://schemas.openxmlformats.org/officeDocument/2006/relationships/customXml" Target="../ink/ink139.xml"/><Relationship Id="rId292" Type="http://schemas.openxmlformats.org/officeDocument/2006/relationships/customXml" Target="../ink/ink160.xml"/><Relationship Id="rId306" Type="http://schemas.openxmlformats.org/officeDocument/2006/relationships/customXml" Target="../ink/ink167.xml"/><Relationship Id="rId488" Type="http://schemas.openxmlformats.org/officeDocument/2006/relationships/customXml" Target="../ink/ink258.xml"/><Relationship Id="rId45" Type="http://schemas.openxmlformats.org/officeDocument/2006/relationships/image" Target="../media/image36.emf"/><Relationship Id="rId87" Type="http://schemas.openxmlformats.org/officeDocument/2006/relationships/image" Target="../media/image57.emf"/><Relationship Id="rId110" Type="http://schemas.openxmlformats.org/officeDocument/2006/relationships/customXml" Target="../ink/ink69.xml"/><Relationship Id="rId348" Type="http://schemas.openxmlformats.org/officeDocument/2006/relationships/customXml" Target="../ink/ink188.xml"/><Relationship Id="rId513" Type="http://schemas.openxmlformats.org/officeDocument/2006/relationships/image" Target="../media/image270.emf"/><Relationship Id="rId555" Type="http://schemas.openxmlformats.org/officeDocument/2006/relationships/image" Target="../media/image291.emf"/><Relationship Id="rId152" Type="http://schemas.openxmlformats.org/officeDocument/2006/relationships/customXml" Target="../ink/ink90.xml"/><Relationship Id="rId194" Type="http://schemas.openxmlformats.org/officeDocument/2006/relationships/customXml" Target="../ink/ink111.xml"/><Relationship Id="rId208" Type="http://schemas.openxmlformats.org/officeDocument/2006/relationships/customXml" Target="../ink/ink118.xml"/><Relationship Id="rId415" Type="http://schemas.openxmlformats.org/officeDocument/2006/relationships/image" Target="../media/image221.emf"/><Relationship Id="rId457" Type="http://schemas.openxmlformats.org/officeDocument/2006/relationships/image" Target="../media/image242.emf"/><Relationship Id="rId261" Type="http://schemas.openxmlformats.org/officeDocument/2006/relationships/image" Target="../media/image144.emf"/><Relationship Id="rId499" Type="http://schemas.openxmlformats.org/officeDocument/2006/relationships/image" Target="../media/image263.emf"/><Relationship Id="rId14" Type="http://schemas.openxmlformats.org/officeDocument/2006/relationships/customXml" Target="../ink/ink21.xml"/><Relationship Id="rId56" Type="http://schemas.openxmlformats.org/officeDocument/2006/relationships/customXml" Target="../ink/ink42.xml"/><Relationship Id="rId317" Type="http://schemas.openxmlformats.org/officeDocument/2006/relationships/image" Target="../media/image172.emf"/><Relationship Id="rId359" Type="http://schemas.openxmlformats.org/officeDocument/2006/relationships/image" Target="../media/image193.emf"/><Relationship Id="rId524" Type="http://schemas.openxmlformats.org/officeDocument/2006/relationships/customXml" Target="../ink/ink276.xml"/><Relationship Id="rId98" Type="http://schemas.openxmlformats.org/officeDocument/2006/relationships/customXml" Target="../ink/ink63.xml"/><Relationship Id="rId121" Type="http://schemas.openxmlformats.org/officeDocument/2006/relationships/image" Target="../media/image74.emf"/><Relationship Id="rId163" Type="http://schemas.openxmlformats.org/officeDocument/2006/relationships/image" Target="../media/image95.emf"/><Relationship Id="rId219" Type="http://schemas.openxmlformats.org/officeDocument/2006/relationships/image" Target="../media/image123.emf"/><Relationship Id="rId370" Type="http://schemas.openxmlformats.org/officeDocument/2006/relationships/customXml" Target="../ink/ink199.xml"/><Relationship Id="rId426" Type="http://schemas.openxmlformats.org/officeDocument/2006/relationships/customXml" Target="../ink/ink227.xml"/><Relationship Id="rId230" Type="http://schemas.openxmlformats.org/officeDocument/2006/relationships/customXml" Target="../ink/ink129.xml"/><Relationship Id="rId468" Type="http://schemas.openxmlformats.org/officeDocument/2006/relationships/customXml" Target="../ink/ink248.xml"/><Relationship Id="rId25" Type="http://schemas.openxmlformats.org/officeDocument/2006/relationships/image" Target="../media/image26.emf"/><Relationship Id="rId67" Type="http://schemas.openxmlformats.org/officeDocument/2006/relationships/image" Target="../media/image47.emf"/><Relationship Id="rId272" Type="http://schemas.openxmlformats.org/officeDocument/2006/relationships/customXml" Target="../ink/ink150.xml"/><Relationship Id="rId328" Type="http://schemas.openxmlformats.org/officeDocument/2006/relationships/customXml" Target="../ink/ink178.xml"/><Relationship Id="rId535" Type="http://schemas.openxmlformats.org/officeDocument/2006/relationships/image" Target="../media/image281.emf"/><Relationship Id="rId132" Type="http://schemas.openxmlformats.org/officeDocument/2006/relationships/customXml" Target="../ink/ink80.xml"/><Relationship Id="rId174" Type="http://schemas.openxmlformats.org/officeDocument/2006/relationships/customXml" Target="../ink/ink101.xml"/><Relationship Id="rId381" Type="http://schemas.openxmlformats.org/officeDocument/2006/relationships/image" Target="../media/image204.emf"/><Relationship Id="rId241" Type="http://schemas.openxmlformats.org/officeDocument/2006/relationships/image" Target="../media/image134.emf"/><Relationship Id="rId437" Type="http://schemas.openxmlformats.org/officeDocument/2006/relationships/image" Target="../media/image232.emf"/><Relationship Id="rId479" Type="http://schemas.openxmlformats.org/officeDocument/2006/relationships/image" Target="../media/image253.emf"/><Relationship Id="rId36" Type="http://schemas.openxmlformats.org/officeDocument/2006/relationships/customXml" Target="../ink/ink32.xml"/><Relationship Id="rId283" Type="http://schemas.openxmlformats.org/officeDocument/2006/relationships/image" Target="../media/image155.emf"/><Relationship Id="rId339" Type="http://schemas.openxmlformats.org/officeDocument/2006/relationships/image" Target="../media/image183.emf"/><Relationship Id="rId490" Type="http://schemas.openxmlformats.org/officeDocument/2006/relationships/customXml" Target="../ink/ink259.xml"/><Relationship Id="rId504" Type="http://schemas.openxmlformats.org/officeDocument/2006/relationships/customXml" Target="../ink/ink266.xml"/><Relationship Id="rId546" Type="http://schemas.openxmlformats.org/officeDocument/2006/relationships/customXml" Target="../ink/ink287.xml"/><Relationship Id="rId78" Type="http://schemas.openxmlformats.org/officeDocument/2006/relationships/customXml" Target="../ink/ink53.xml"/><Relationship Id="rId101" Type="http://schemas.openxmlformats.org/officeDocument/2006/relationships/image" Target="../media/image64.emf"/><Relationship Id="rId143" Type="http://schemas.openxmlformats.org/officeDocument/2006/relationships/image" Target="../media/image85.emf"/><Relationship Id="rId185" Type="http://schemas.openxmlformats.org/officeDocument/2006/relationships/image" Target="../media/image106.emf"/><Relationship Id="rId350" Type="http://schemas.openxmlformats.org/officeDocument/2006/relationships/customXml" Target="../ink/ink189.xml"/><Relationship Id="rId406" Type="http://schemas.openxmlformats.org/officeDocument/2006/relationships/customXml" Target="../ink/ink217.xml"/><Relationship Id="rId9" Type="http://schemas.openxmlformats.org/officeDocument/2006/relationships/image" Target="../media/image18.emf"/><Relationship Id="rId210" Type="http://schemas.openxmlformats.org/officeDocument/2006/relationships/customXml" Target="../ink/ink119.xml"/><Relationship Id="rId392" Type="http://schemas.openxmlformats.org/officeDocument/2006/relationships/customXml" Target="../ink/ink210.xml"/><Relationship Id="rId448" Type="http://schemas.openxmlformats.org/officeDocument/2006/relationships/customXml" Target="../ink/ink238.xml"/><Relationship Id="rId252" Type="http://schemas.openxmlformats.org/officeDocument/2006/relationships/customXml" Target="../ink/ink140.xml"/><Relationship Id="rId294" Type="http://schemas.openxmlformats.org/officeDocument/2006/relationships/customXml" Target="../ink/ink161.xml"/><Relationship Id="rId308" Type="http://schemas.openxmlformats.org/officeDocument/2006/relationships/customXml" Target="../ink/ink168.xml"/><Relationship Id="rId515" Type="http://schemas.openxmlformats.org/officeDocument/2006/relationships/image" Target="../media/image271.emf"/><Relationship Id="rId47" Type="http://schemas.openxmlformats.org/officeDocument/2006/relationships/image" Target="../media/image37.emf"/><Relationship Id="rId89" Type="http://schemas.openxmlformats.org/officeDocument/2006/relationships/image" Target="../media/image58.emf"/><Relationship Id="rId112" Type="http://schemas.openxmlformats.org/officeDocument/2006/relationships/customXml" Target="../ink/ink70.xml"/><Relationship Id="rId154" Type="http://schemas.openxmlformats.org/officeDocument/2006/relationships/customXml" Target="../ink/ink91.xml"/><Relationship Id="rId361" Type="http://schemas.openxmlformats.org/officeDocument/2006/relationships/image" Target="../media/image194.emf"/><Relationship Id="rId557" Type="http://schemas.openxmlformats.org/officeDocument/2006/relationships/image" Target="../media/image292.emf"/><Relationship Id="rId196" Type="http://schemas.openxmlformats.org/officeDocument/2006/relationships/customXml" Target="../ink/ink112.xml"/><Relationship Id="rId417" Type="http://schemas.openxmlformats.org/officeDocument/2006/relationships/image" Target="../media/image222.emf"/><Relationship Id="rId459" Type="http://schemas.openxmlformats.org/officeDocument/2006/relationships/image" Target="../media/image243.emf"/><Relationship Id="rId16" Type="http://schemas.openxmlformats.org/officeDocument/2006/relationships/customXml" Target="../ink/ink22.xml"/><Relationship Id="rId221" Type="http://schemas.openxmlformats.org/officeDocument/2006/relationships/image" Target="../media/image124.emf"/><Relationship Id="rId263" Type="http://schemas.openxmlformats.org/officeDocument/2006/relationships/image" Target="../media/image145.emf"/><Relationship Id="rId319" Type="http://schemas.openxmlformats.org/officeDocument/2006/relationships/image" Target="../media/image173.emf"/><Relationship Id="rId470" Type="http://schemas.openxmlformats.org/officeDocument/2006/relationships/customXml" Target="../ink/ink249.xml"/><Relationship Id="rId526" Type="http://schemas.openxmlformats.org/officeDocument/2006/relationships/customXml" Target="../ink/ink277.xml"/><Relationship Id="rId58" Type="http://schemas.openxmlformats.org/officeDocument/2006/relationships/customXml" Target="../ink/ink43.xml"/><Relationship Id="rId123" Type="http://schemas.openxmlformats.org/officeDocument/2006/relationships/image" Target="../media/image75.emf"/><Relationship Id="rId330" Type="http://schemas.openxmlformats.org/officeDocument/2006/relationships/customXml" Target="../ink/ink179.xml"/><Relationship Id="rId165" Type="http://schemas.openxmlformats.org/officeDocument/2006/relationships/image" Target="../media/image96.emf"/><Relationship Id="rId372" Type="http://schemas.openxmlformats.org/officeDocument/2006/relationships/customXml" Target="../ink/ink200.xml"/><Relationship Id="rId428" Type="http://schemas.openxmlformats.org/officeDocument/2006/relationships/customXml" Target="../ink/ink228.xml"/><Relationship Id="rId232" Type="http://schemas.openxmlformats.org/officeDocument/2006/relationships/customXml" Target="../ink/ink130.xml"/><Relationship Id="rId274" Type="http://schemas.openxmlformats.org/officeDocument/2006/relationships/customXml" Target="../ink/ink151.xml"/><Relationship Id="rId481" Type="http://schemas.openxmlformats.org/officeDocument/2006/relationships/image" Target="../media/image254.emf"/><Relationship Id="rId27" Type="http://schemas.openxmlformats.org/officeDocument/2006/relationships/image" Target="../media/image27.emf"/><Relationship Id="rId69" Type="http://schemas.openxmlformats.org/officeDocument/2006/relationships/image" Target="../media/image48.emf"/><Relationship Id="rId134" Type="http://schemas.openxmlformats.org/officeDocument/2006/relationships/customXml" Target="../ink/ink81.xml"/><Relationship Id="rId537" Type="http://schemas.openxmlformats.org/officeDocument/2006/relationships/image" Target="../media/image282.emf"/><Relationship Id="rId80" Type="http://schemas.openxmlformats.org/officeDocument/2006/relationships/customXml" Target="../ink/ink54.xml"/><Relationship Id="rId176" Type="http://schemas.openxmlformats.org/officeDocument/2006/relationships/customXml" Target="../ink/ink102.xml"/><Relationship Id="rId341" Type="http://schemas.openxmlformats.org/officeDocument/2006/relationships/image" Target="../media/image184.emf"/><Relationship Id="rId383" Type="http://schemas.openxmlformats.org/officeDocument/2006/relationships/image" Target="../media/image205.emf"/><Relationship Id="rId439" Type="http://schemas.openxmlformats.org/officeDocument/2006/relationships/image" Target="../media/image233.emf"/><Relationship Id="rId201" Type="http://schemas.openxmlformats.org/officeDocument/2006/relationships/image" Target="../media/image114.emf"/><Relationship Id="rId243" Type="http://schemas.openxmlformats.org/officeDocument/2006/relationships/image" Target="../media/image135.emf"/><Relationship Id="rId285" Type="http://schemas.openxmlformats.org/officeDocument/2006/relationships/image" Target="../media/image156.emf"/><Relationship Id="rId450" Type="http://schemas.openxmlformats.org/officeDocument/2006/relationships/customXml" Target="../ink/ink239.xml"/><Relationship Id="rId506" Type="http://schemas.openxmlformats.org/officeDocument/2006/relationships/customXml" Target="../ink/ink267.xml"/><Relationship Id="rId38" Type="http://schemas.openxmlformats.org/officeDocument/2006/relationships/customXml" Target="../ink/ink33.xml"/><Relationship Id="rId103" Type="http://schemas.openxmlformats.org/officeDocument/2006/relationships/image" Target="../media/image65.emf"/><Relationship Id="rId310" Type="http://schemas.openxmlformats.org/officeDocument/2006/relationships/customXml" Target="../ink/ink169.xml"/><Relationship Id="rId492" Type="http://schemas.openxmlformats.org/officeDocument/2006/relationships/customXml" Target="../ink/ink260.xml"/><Relationship Id="rId548" Type="http://schemas.openxmlformats.org/officeDocument/2006/relationships/customXml" Target="../ink/ink288.xml"/><Relationship Id="rId91" Type="http://schemas.openxmlformats.org/officeDocument/2006/relationships/image" Target="../media/image59.emf"/><Relationship Id="rId145" Type="http://schemas.openxmlformats.org/officeDocument/2006/relationships/image" Target="../media/image86.emf"/><Relationship Id="rId187" Type="http://schemas.openxmlformats.org/officeDocument/2006/relationships/image" Target="../media/image107.emf"/><Relationship Id="rId352" Type="http://schemas.openxmlformats.org/officeDocument/2006/relationships/customXml" Target="../ink/ink190.xml"/><Relationship Id="rId394" Type="http://schemas.openxmlformats.org/officeDocument/2006/relationships/customXml" Target="../ink/ink211.xml"/><Relationship Id="rId408" Type="http://schemas.openxmlformats.org/officeDocument/2006/relationships/customXml" Target="../ink/ink218.xml"/><Relationship Id="rId212" Type="http://schemas.openxmlformats.org/officeDocument/2006/relationships/customXml" Target="../ink/ink120.xml"/><Relationship Id="rId254" Type="http://schemas.openxmlformats.org/officeDocument/2006/relationships/customXml" Target="../ink/ink141.xml"/><Relationship Id="rId49" Type="http://schemas.openxmlformats.org/officeDocument/2006/relationships/image" Target="../media/image38.emf"/><Relationship Id="rId114" Type="http://schemas.openxmlformats.org/officeDocument/2006/relationships/customXml" Target="../ink/ink71.xml"/><Relationship Id="rId296" Type="http://schemas.openxmlformats.org/officeDocument/2006/relationships/customXml" Target="../ink/ink162.xml"/><Relationship Id="rId461" Type="http://schemas.openxmlformats.org/officeDocument/2006/relationships/image" Target="../media/image244.emf"/><Relationship Id="rId517" Type="http://schemas.openxmlformats.org/officeDocument/2006/relationships/image" Target="../media/image272.emf"/><Relationship Id="rId60" Type="http://schemas.openxmlformats.org/officeDocument/2006/relationships/customXml" Target="../ink/ink44.xml"/><Relationship Id="rId156" Type="http://schemas.openxmlformats.org/officeDocument/2006/relationships/customXml" Target="../ink/ink92.xml"/><Relationship Id="rId198" Type="http://schemas.openxmlformats.org/officeDocument/2006/relationships/customXml" Target="../ink/ink113.xml"/><Relationship Id="rId321" Type="http://schemas.openxmlformats.org/officeDocument/2006/relationships/image" Target="../media/image174.emf"/><Relationship Id="rId363" Type="http://schemas.openxmlformats.org/officeDocument/2006/relationships/image" Target="../media/image195.emf"/><Relationship Id="rId419" Type="http://schemas.openxmlformats.org/officeDocument/2006/relationships/image" Target="../media/image223.emf"/><Relationship Id="rId223" Type="http://schemas.openxmlformats.org/officeDocument/2006/relationships/image" Target="../media/image125.emf"/><Relationship Id="rId430" Type="http://schemas.openxmlformats.org/officeDocument/2006/relationships/customXml" Target="../ink/ink229.xml"/><Relationship Id="rId18" Type="http://schemas.openxmlformats.org/officeDocument/2006/relationships/customXml" Target="../ink/ink23.xml"/><Relationship Id="rId265" Type="http://schemas.openxmlformats.org/officeDocument/2006/relationships/image" Target="../media/image146.emf"/><Relationship Id="rId472" Type="http://schemas.openxmlformats.org/officeDocument/2006/relationships/customXml" Target="../ink/ink250.xml"/><Relationship Id="rId528" Type="http://schemas.openxmlformats.org/officeDocument/2006/relationships/customXml" Target="../ink/ink278.xml"/><Relationship Id="rId125" Type="http://schemas.openxmlformats.org/officeDocument/2006/relationships/image" Target="../media/image76.emf"/><Relationship Id="rId167" Type="http://schemas.openxmlformats.org/officeDocument/2006/relationships/image" Target="../media/image97.emf"/><Relationship Id="rId332" Type="http://schemas.openxmlformats.org/officeDocument/2006/relationships/customXml" Target="../ink/ink180.xml"/><Relationship Id="rId374" Type="http://schemas.openxmlformats.org/officeDocument/2006/relationships/customXml" Target="../ink/ink201.xml"/><Relationship Id="rId71" Type="http://schemas.openxmlformats.org/officeDocument/2006/relationships/image" Target="../media/image49.emf"/><Relationship Id="rId234" Type="http://schemas.openxmlformats.org/officeDocument/2006/relationships/customXml" Target="../ink/ink131.xml"/><Relationship Id="rId2" Type="http://schemas.openxmlformats.org/officeDocument/2006/relationships/customXml" Target="../ink/ink15.xml"/><Relationship Id="rId29" Type="http://schemas.openxmlformats.org/officeDocument/2006/relationships/image" Target="../media/image28.emf"/><Relationship Id="rId276" Type="http://schemas.openxmlformats.org/officeDocument/2006/relationships/customXml" Target="../ink/ink152.xml"/><Relationship Id="rId441" Type="http://schemas.openxmlformats.org/officeDocument/2006/relationships/image" Target="../media/image234.emf"/><Relationship Id="rId483" Type="http://schemas.openxmlformats.org/officeDocument/2006/relationships/image" Target="../media/image255.emf"/><Relationship Id="rId539" Type="http://schemas.openxmlformats.org/officeDocument/2006/relationships/image" Target="../media/image283.emf"/><Relationship Id="rId40" Type="http://schemas.openxmlformats.org/officeDocument/2006/relationships/customXml" Target="../ink/ink34.xml"/><Relationship Id="rId136" Type="http://schemas.openxmlformats.org/officeDocument/2006/relationships/customXml" Target="../ink/ink82.xml"/><Relationship Id="rId178" Type="http://schemas.openxmlformats.org/officeDocument/2006/relationships/customXml" Target="../ink/ink103.xml"/><Relationship Id="rId301" Type="http://schemas.openxmlformats.org/officeDocument/2006/relationships/image" Target="../media/image164.emf"/><Relationship Id="rId343" Type="http://schemas.openxmlformats.org/officeDocument/2006/relationships/image" Target="../media/image185.emf"/><Relationship Id="rId550" Type="http://schemas.openxmlformats.org/officeDocument/2006/relationships/customXml" Target="../ink/ink289.xml"/><Relationship Id="rId82" Type="http://schemas.openxmlformats.org/officeDocument/2006/relationships/customXml" Target="../ink/ink55.xml"/><Relationship Id="rId203" Type="http://schemas.openxmlformats.org/officeDocument/2006/relationships/image" Target="../media/image115.emf"/><Relationship Id="rId385" Type="http://schemas.openxmlformats.org/officeDocument/2006/relationships/image" Target="../media/image206.emf"/><Relationship Id="rId245" Type="http://schemas.openxmlformats.org/officeDocument/2006/relationships/image" Target="../media/image136.emf"/><Relationship Id="rId287" Type="http://schemas.openxmlformats.org/officeDocument/2006/relationships/image" Target="../media/image157.emf"/><Relationship Id="rId410" Type="http://schemas.openxmlformats.org/officeDocument/2006/relationships/customXml" Target="../ink/ink219.xml"/><Relationship Id="rId452" Type="http://schemas.openxmlformats.org/officeDocument/2006/relationships/customXml" Target="../ink/ink240.xml"/><Relationship Id="rId494" Type="http://schemas.openxmlformats.org/officeDocument/2006/relationships/customXml" Target="../ink/ink261.xml"/><Relationship Id="rId508" Type="http://schemas.openxmlformats.org/officeDocument/2006/relationships/customXml" Target="../ink/ink268.xml"/><Relationship Id="rId105" Type="http://schemas.openxmlformats.org/officeDocument/2006/relationships/image" Target="../media/image66.emf"/><Relationship Id="rId147" Type="http://schemas.openxmlformats.org/officeDocument/2006/relationships/image" Target="../media/image87.emf"/><Relationship Id="rId312" Type="http://schemas.openxmlformats.org/officeDocument/2006/relationships/customXml" Target="../ink/ink170.xml"/><Relationship Id="rId354" Type="http://schemas.openxmlformats.org/officeDocument/2006/relationships/customXml" Target="../ink/ink191.xml"/><Relationship Id="rId51" Type="http://schemas.openxmlformats.org/officeDocument/2006/relationships/image" Target="../media/image39.emf"/><Relationship Id="rId93" Type="http://schemas.openxmlformats.org/officeDocument/2006/relationships/image" Target="../media/image60.emf"/><Relationship Id="rId189" Type="http://schemas.openxmlformats.org/officeDocument/2006/relationships/image" Target="../media/image108.emf"/><Relationship Id="rId396" Type="http://schemas.openxmlformats.org/officeDocument/2006/relationships/customXml" Target="../ink/ink212.xml"/><Relationship Id="rId214" Type="http://schemas.openxmlformats.org/officeDocument/2006/relationships/customXml" Target="../ink/ink121.xml"/><Relationship Id="rId256" Type="http://schemas.openxmlformats.org/officeDocument/2006/relationships/customXml" Target="../ink/ink142.xml"/><Relationship Id="rId298" Type="http://schemas.openxmlformats.org/officeDocument/2006/relationships/customXml" Target="../ink/ink163.xml"/><Relationship Id="rId421" Type="http://schemas.openxmlformats.org/officeDocument/2006/relationships/image" Target="../media/image224.emf"/><Relationship Id="rId463" Type="http://schemas.openxmlformats.org/officeDocument/2006/relationships/image" Target="../media/image245.emf"/><Relationship Id="rId519" Type="http://schemas.openxmlformats.org/officeDocument/2006/relationships/image" Target="../media/image273.emf"/><Relationship Id="rId116" Type="http://schemas.openxmlformats.org/officeDocument/2006/relationships/customXml" Target="../ink/ink72.xml"/><Relationship Id="rId158" Type="http://schemas.openxmlformats.org/officeDocument/2006/relationships/customXml" Target="../ink/ink93.xml"/><Relationship Id="rId323" Type="http://schemas.openxmlformats.org/officeDocument/2006/relationships/image" Target="../media/image175.emf"/><Relationship Id="rId530" Type="http://schemas.openxmlformats.org/officeDocument/2006/relationships/customXml" Target="../ink/ink279.xml"/><Relationship Id="rId20" Type="http://schemas.openxmlformats.org/officeDocument/2006/relationships/customXml" Target="../ink/ink24.xml"/><Relationship Id="rId62" Type="http://schemas.openxmlformats.org/officeDocument/2006/relationships/customXml" Target="../ink/ink45.xml"/><Relationship Id="rId365" Type="http://schemas.openxmlformats.org/officeDocument/2006/relationships/image" Target="../media/image196.emf"/><Relationship Id="rId225" Type="http://schemas.openxmlformats.org/officeDocument/2006/relationships/image" Target="../media/image126.emf"/><Relationship Id="rId267" Type="http://schemas.openxmlformats.org/officeDocument/2006/relationships/image" Target="../media/image147.emf"/><Relationship Id="rId432" Type="http://schemas.openxmlformats.org/officeDocument/2006/relationships/customXml" Target="../ink/ink230.xml"/><Relationship Id="rId474" Type="http://schemas.openxmlformats.org/officeDocument/2006/relationships/customXml" Target="../ink/ink251.xml"/><Relationship Id="rId127" Type="http://schemas.openxmlformats.org/officeDocument/2006/relationships/image" Target="../media/image77.emf"/><Relationship Id="rId31" Type="http://schemas.openxmlformats.org/officeDocument/2006/relationships/image" Target="../media/image29.emf"/><Relationship Id="rId73" Type="http://schemas.openxmlformats.org/officeDocument/2006/relationships/image" Target="../media/image50.emf"/><Relationship Id="rId169" Type="http://schemas.openxmlformats.org/officeDocument/2006/relationships/image" Target="../media/image98.emf"/><Relationship Id="rId334" Type="http://schemas.openxmlformats.org/officeDocument/2006/relationships/customXml" Target="../ink/ink181.xml"/><Relationship Id="rId376" Type="http://schemas.openxmlformats.org/officeDocument/2006/relationships/customXml" Target="../ink/ink202.xml"/><Relationship Id="rId541" Type="http://schemas.openxmlformats.org/officeDocument/2006/relationships/image" Target="../media/image284.emf"/><Relationship Id="rId4" Type="http://schemas.openxmlformats.org/officeDocument/2006/relationships/customXml" Target="../ink/ink16.xml"/><Relationship Id="rId180" Type="http://schemas.openxmlformats.org/officeDocument/2006/relationships/customXml" Target="../ink/ink104.xml"/><Relationship Id="rId236" Type="http://schemas.openxmlformats.org/officeDocument/2006/relationships/customXml" Target="../ink/ink132.xml"/><Relationship Id="rId278" Type="http://schemas.openxmlformats.org/officeDocument/2006/relationships/customXml" Target="../ink/ink153.xml"/><Relationship Id="rId401" Type="http://schemas.openxmlformats.org/officeDocument/2006/relationships/image" Target="../media/image214.emf"/><Relationship Id="rId443" Type="http://schemas.openxmlformats.org/officeDocument/2006/relationships/image" Target="../media/image235.emf"/><Relationship Id="rId303" Type="http://schemas.openxmlformats.org/officeDocument/2006/relationships/image" Target="../media/image165.emf"/><Relationship Id="rId485" Type="http://schemas.openxmlformats.org/officeDocument/2006/relationships/image" Target="../media/image256.emf"/><Relationship Id="rId42" Type="http://schemas.openxmlformats.org/officeDocument/2006/relationships/customXml" Target="../ink/ink35.xml"/><Relationship Id="rId84" Type="http://schemas.openxmlformats.org/officeDocument/2006/relationships/customXml" Target="../ink/ink56.xml"/><Relationship Id="rId138" Type="http://schemas.openxmlformats.org/officeDocument/2006/relationships/customXml" Target="../ink/ink83.xml"/><Relationship Id="rId345" Type="http://schemas.openxmlformats.org/officeDocument/2006/relationships/image" Target="../media/image186.emf"/><Relationship Id="rId387" Type="http://schemas.openxmlformats.org/officeDocument/2006/relationships/image" Target="../media/image207.emf"/><Relationship Id="rId510" Type="http://schemas.openxmlformats.org/officeDocument/2006/relationships/customXml" Target="../ink/ink269.xml"/><Relationship Id="rId552" Type="http://schemas.openxmlformats.org/officeDocument/2006/relationships/customXml" Target="../ink/ink290.xml"/><Relationship Id="rId191" Type="http://schemas.openxmlformats.org/officeDocument/2006/relationships/image" Target="../media/image109.emf"/><Relationship Id="rId205" Type="http://schemas.openxmlformats.org/officeDocument/2006/relationships/image" Target="../media/image116.emf"/><Relationship Id="rId247" Type="http://schemas.openxmlformats.org/officeDocument/2006/relationships/image" Target="../media/image137.emf"/><Relationship Id="rId412" Type="http://schemas.openxmlformats.org/officeDocument/2006/relationships/customXml" Target="../ink/ink220.xml"/><Relationship Id="rId107" Type="http://schemas.openxmlformats.org/officeDocument/2006/relationships/image" Target="../media/image67.emf"/><Relationship Id="rId289" Type="http://schemas.openxmlformats.org/officeDocument/2006/relationships/image" Target="../media/image158.emf"/><Relationship Id="rId454" Type="http://schemas.openxmlformats.org/officeDocument/2006/relationships/customXml" Target="../ink/ink241.xml"/><Relationship Id="rId496" Type="http://schemas.openxmlformats.org/officeDocument/2006/relationships/customXml" Target="../ink/ink262.xml"/><Relationship Id="rId11" Type="http://schemas.openxmlformats.org/officeDocument/2006/relationships/image" Target="../media/image19.emf"/><Relationship Id="rId53" Type="http://schemas.openxmlformats.org/officeDocument/2006/relationships/image" Target="../media/image40.emf"/><Relationship Id="rId149" Type="http://schemas.openxmlformats.org/officeDocument/2006/relationships/image" Target="../media/image88.emf"/><Relationship Id="rId314" Type="http://schemas.openxmlformats.org/officeDocument/2006/relationships/customXml" Target="../ink/ink171.xml"/><Relationship Id="rId356" Type="http://schemas.openxmlformats.org/officeDocument/2006/relationships/customXml" Target="../ink/ink192.xml"/><Relationship Id="rId398" Type="http://schemas.openxmlformats.org/officeDocument/2006/relationships/customXml" Target="../ink/ink213.xml"/><Relationship Id="rId521" Type="http://schemas.openxmlformats.org/officeDocument/2006/relationships/image" Target="../media/image274.emf"/><Relationship Id="rId95" Type="http://schemas.openxmlformats.org/officeDocument/2006/relationships/image" Target="../media/image61.emf"/><Relationship Id="rId160" Type="http://schemas.openxmlformats.org/officeDocument/2006/relationships/customXml" Target="../ink/ink94.xml"/><Relationship Id="rId216" Type="http://schemas.openxmlformats.org/officeDocument/2006/relationships/customXml" Target="../ink/ink122.xml"/><Relationship Id="rId423" Type="http://schemas.openxmlformats.org/officeDocument/2006/relationships/image" Target="../media/image225.emf"/><Relationship Id="rId258" Type="http://schemas.openxmlformats.org/officeDocument/2006/relationships/customXml" Target="../ink/ink143.xml"/><Relationship Id="rId465" Type="http://schemas.openxmlformats.org/officeDocument/2006/relationships/image" Target="../media/image246.emf"/><Relationship Id="rId22" Type="http://schemas.openxmlformats.org/officeDocument/2006/relationships/customXml" Target="../ink/ink25.xml"/><Relationship Id="rId64" Type="http://schemas.openxmlformats.org/officeDocument/2006/relationships/customXml" Target="../ink/ink46.xml"/><Relationship Id="rId118" Type="http://schemas.openxmlformats.org/officeDocument/2006/relationships/customXml" Target="../ink/ink73.xml"/><Relationship Id="rId325" Type="http://schemas.openxmlformats.org/officeDocument/2006/relationships/image" Target="../media/image176.emf"/><Relationship Id="rId367" Type="http://schemas.openxmlformats.org/officeDocument/2006/relationships/image" Target="../media/image197.emf"/><Relationship Id="rId532" Type="http://schemas.openxmlformats.org/officeDocument/2006/relationships/customXml" Target="../ink/ink280.xml"/><Relationship Id="rId171" Type="http://schemas.openxmlformats.org/officeDocument/2006/relationships/image" Target="../media/image99.emf"/><Relationship Id="rId227" Type="http://schemas.openxmlformats.org/officeDocument/2006/relationships/image" Target="../media/image127.emf"/><Relationship Id="rId269" Type="http://schemas.openxmlformats.org/officeDocument/2006/relationships/image" Target="../media/image148.emf"/><Relationship Id="rId434" Type="http://schemas.openxmlformats.org/officeDocument/2006/relationships/customXml" Target="../ink/ink231.xml"/><Relationship Id="rId476" Type="http://schemas.openxmlformats.org/officeDocument/2006/relationships/customXml" Target="../ink/ink252.xml"/><Relationship Id="rId33" Type="http://schemas.openxmlformats.org/officeDocument/2006/relationships/image" Target="../media/image30.emf"/><Relationship Id="rId129" Type="http://schemas.openxmlformats.org/officeDocument/2006/relationships/image" Target="../media/image78.emf"/><Relationship Id="rId280" Type="http://schemas.openxmlformats.org/officeDocument/2006/relationships/customXml" Target="../ink/ink154.xml"/><Relationship Id="rId336" Type="http://schemas.openxmlformats.org/officeDocument/2006/relationships/customXml" Target="../ink/ink182.xml"/><Relationship Id="rId501" Type="http://schemas.openxmlformats.org/officeDocument/2006/relationships/image" Target="../media/image264.emf"/><Relationship Id="rId543" Type="http://schemas.openxmlformats.org/officeDocument/2006/relationships/image" Target="../media/image285.emf"/><Relationship Id="rId75" Type="http://schemas.openxmlformats.org/officeDocument/2006/relationships/image" Target="../media/image51.emf"/><Relationship Id="rId140" Type="http://schemas.openxmlformats.org/officeDocument/2006/relationships/customXml" Target="../ink/ink84.xml"/><Relationship Id="rId182" Type="http://schemas.openxmlformats.org/officeDocument/2006/relationships/customXml" Target="../ink/ink105.xml"/><Relationship Id="rId378" Type="http://schemas.openxmlformats.org/officeDocument/2006/relationships/customXml" Target="../ink/ink203.xml"/><Relationship Id="rId403" Type="http://schemas.openxmlformats.org/officeDocument/2006/relationships/image" Target="../media/image215.emf"/><Relationship Id="rId6" Type="http://schemas.openxmlformats.org/officeDocument/2006/relationships/customXml" Target="../ink/ink17.xml"/><Relationship Id="rId238" Type="http://schemas.openxmlformats.org/officeDocument/2006/relationships/customXml" Target="../ink/ink133.xml"/><Relationship Id="rId445" Type="http://schemas.openxmlformats.org/officeDocument/2006/relationships/image" Target="../media/image236.emf"/><Relationship Id="rId487" Type="http://schemas.openxmlformats.org/officeDocument/2006/relationships/image" Target="../media/image257.emf"/><Relationship Id="rId291" Type="http://schemas.openxmlformats.org/officeDocument/2006/relationships/image" Target="../media/image159.emf"/><Relationship Id="rId305" Type="http://schemas.openxmlformats.org/officeDocument/2006/relationships/image" Target="../media/image166.emf"/><Relationship Id="rId347" Type="http://schemas.openxmlformats.org/officeDocument/2006/relationships/image" Target="../media/image187.emf"/><Relationship Id="rId512" Type="http://schemas.openxmlformats.org/officeDocument/2006/relationships/customXml" Target="../ink/ink270.xml"/><Relationship Id="rId44" Type="http://schemas.openxmlformats.org/officeDocument/2006/relationships/customXml" Target="../ink/ink36.xml"/><Relationship Id="rId86" Type="http://schemas.openxmlformats.org/officeDocument/2006/relationships/customXml" Target="../ink/ink57.xml"/><Relationship Id="rId151" Type="http://schemas.openxmlformats.org/officeDocument/2006/relationships/image" Target="../media/image89.emf"/><Relationship Id="rId389" Type="http://schemas.openxmlformats.org/officeDocument/2006/relationships/image" Target="../media/image208.emf"/><Relationship Id="rId554" Type="http://schemas.openxmlformats.org/officeDocument/2006/relationships/customXml" Target="../ink/ink291.xml"/><Relationship Id="rId193" Type="http://schemas.openxmlformats.org/officeDocument/2006/relationships/image" Target="../media/image110.emf"/><Relationship Id="rId207" Type="http://schemas.openxmlformats.org/officeDocument/2006/relationships/image" Target="../media/image117.emf"/><Relationship Id="rId249" Type="http://schemas.openxmlformats.org/officeDocument/2006/relationships/image" Target="../media/image138.emf"/><Relationship Id="rId414" Type="http://schemas.openxmlformats.org/officeDocument/2006/relationships/customXml" Target="../ink/ink221.xml"/><Relationship Id="rId456" Type="http://schemas.openxmlformats.org/officeDocument/2006/relationships/customXml" Target="../ink/ink242.xml"/><Relationship Id="rId498" Type="http://schemas.openxmlformats.org/officeDocument/2006/relationships/customXml" Target="../ink/ink263.xml"/><Relationship Id="rId13" Type="http://schemas.openxmlformats.org/officeDocument/2006/relationships/image" Target="../media/image20.emf"/><Relationship Id="rId109" Type="http://schemas.openxmlformats.org/officeDocument/2006/relationships/image" Target="../media/image68.emf"/><Relationship Id="rId260" Type="http://schemas.openxmlformats.org/officeDocument/2006/relationships/customXml" Target="../ink/ink144.xml"/><Relationship Id="rId316" Type="http://schemas.openxmlformats.org/officeDocument/2006/relationships/customXml" Target="../ink/ink172.xml"/><Relationship Id="rId523" Type="http://schemas.openxmlformats.org/officeDocument/2006/relationships/image" Target="../media/image275.emf"/><Relationship Id="rId55" Type="http://schemas.openxmlformats.org/officeDocument/2006/relationships/image" Target="../media/image41.emf"/><Relationship Id="rId97" Type="http://schemas.openxmlformats.org/officeDocument/2006/relationships/image" Target="../media/image62.emf"/><Relationship Id="rId120" Type="http://schemas.openxmlformats.org/officeDocument/2006/relationships/customXml" Target="../ink/ink74.xml"/><Relationship Id="rId358" Type="http://schemas.openxmlformats.org/officeDocument/2006/relationships/customXml" Target="../ink/ink193.xml"/><Relationship Id="rId162" Type="http://schemas.openxmlformats.org/officeDocument/2006/relationships/customXml" Target="../ink/ink95.xml"/><Relationship Id="rId218" Type="http://schemas.openxmlformats.org/officeDocument/2006/relationships/customXml" Target="../ink/ink123.xml"/><Relationship Id="rId425" Type="http://schemas.openxmlformats.org/officeDocument/2006/relationships/image" Target="../media/image226.emf"/><Relationship Id="rId467" Type="http://schemas.openxmlformats.org/officeDocument/2006/relationships/image" Target="../media/image247.emf"/><Relationship Id="rId271" Type="http://schemas.openxmlformats.org/officeDocument/2006/relationships/image" Target="../media/image149.emf"/><Relationship Id="rId24" Type="http://schemas.openxmlformats.org/officeDocument/2006/relationships/customXml" Target="../ink/ink26.xml"/><Relationship Id="rId66" Type="http://schemas.openxmlformats.org/officeDocument/2006/relationships/customXml" Target="../ink/ink47.xml"/><Relationship Id="rId131" Type="http://schemas.openxmlformats.org/officeDocument/2006/relationships/image" Target="../media/image79.emf"/><Relationship Id="rId327" Type="http://schemas.openxmlformats.org/officeDocument/2006/relationships/image" Target="../media/image177.emf"/><Relationship Id="rId369" Type="http://schemas.openxmlformats.org/officeDocument/2006/relationships/image" Target="../media/image198.emf"/><Relationship Id="rId534" Type="http://schemas.openxmlformats.org/officeDocument/2006/relationships/customXml" Target="../ink/ink281.xml"/><Relationship Id="rId173" Type="http://schemas.openxmlformats.org/officeDocument/2006/relationships/image" Target="../media/image100.emf"/><Relationship Id="rId229" Type="http://schemas.openxmlformats.org/officeDocument/2006/relationships/image" Target="../media/image128.emf"/><Relationship Id="rId380" Type="http://schemas.openxmlformats.org/officeDocument/2006/relationships/customXml" Target="../ink/ink204.xml"/><Relationship Id="rId436" Type="http://schemas.openxmlformats.org/officeDocument/2006/relationships/customXml" Target="../ink/ink232.xml"/><Relationship Id="rId240" Type="http://schemas.openxmlformats.org/officeDocument/2006/relationships/customXml" Target="../ink/ink134.xml"/><Relationship Id="rId478" Type="http://schemas.openxmlformats.org/officeDocument/2006/relationships/customXml" Target="../ink/ink253.xml"/><Relationship Id="rId35" Type="http://schemas.openxmlformats.org/officeDocument/2006/relationships/image" Target="../media/image31.emf"/><Relationship Id="rId77" Type="http://schemas.openxmlformats.org/officeDocument/2006/relationships/image" Target="../media/image52.emf"/><Relationship Id="rId100" Type="http://schemas.openxmlformats.org/officeDocument/2006/relationships/customXml" Target="../ink/ink64.xml"/><Relationship Id="rId282" Type="http://schemas.openxmlformats.org/officeDocument/2006/relationships/customXml" Target="../ink/ink155.xml"/><Relationship Id="rId338" Type="http://schemas.openxmlformats.org/officeDocument/2006/relationships/customXml" Target="../ink/ink183.xml"/><Relationship Id="rId503" Type="http://schemas.openxmlformats.org/officeDocument/2006/relationships/image" Target="../media/image265.emf"/><Relationship Id="rId545" Type="http://schemas.openxmlformats.org/officeDocument/2006/relationships/image" Target="../media/image286.emf"/><Relationship Id="rId8" Type="http://schemas.openxmlformats.org/officeDocument/2006/relationships/customXml" Target="../ink/ink18.xml"/><Relationship Id="rId142" Type="http://schemas.openxmlformats.org/officeDocument/2006/relationships/customXml" Target="../ink/ink85.xml"/><Relationship Id="rId184" Type="http://schemas.openxmlformats.org/officeDocument/2006/relationships/customXml" Target="../ink/ink106.xml"/><Relationship Id="rId391" Type="http://schemas.openxmlformats.org/officeDocument/2006/relationships/image" Target="../media/image209.emf"/><Relationship Id="rId405" Type="http://schemas.openxmlformats.org/officeDocument/2006/relationships/image" Target="../media/image216.emf"/><Relationship Id="rId447" Type="http://schemas.openxmlformats.org/officeDocument/2006/relationships/image" Target="../media/image237.emf"/><Relationship Id="rId251" Type="http://schemas.openxmlformats.org/officeDocument/2006/relationships/image" Target="../media/image139.emf"/><Relationship Id="rId489" Type="http://schemas.openxmlformats.org/officeDocument/2006/relationships/image" Target="../media/image258.emf"/><Relationship Id="rId46" Type="http://schemas.openxmlformats.org/officeDocument/2006/relationships/customXml" Target="../ink/ink37.xml"/><Relationship Id="rId293" Type="http://schemas.openxmlformats.org/officeDocument/2006/relationships/image" Target="../media/image160.emf"/><Relationship Id="rId307" Type="http://schemas.openxmlformats.org/officeDocument/2006/relationships/image" Target="../media/image167.emf"/><Relationship Id="rId349" Type="http://schemas.openxmlformats.org/officeDocument/2006/relationships/image" Target="../media/image188.emf"/><Relationship Id="rId514" Type="http://schemas.openxmlformats.org/officeDocument/2006/relationships/customXml" Target="../ink/ink271.xml"/><Relationship Id="rId556" Type="http://schemas.openxmlformats.org/officeDocument/2006/relationships/customXml" Target="../ink/ink292.xml"/><Relationship Id="rId88" Type="http://schemas.openxmlformats.org/officeDocument/2006/relationships/customXml" Target="../ink/ink58.xml"/><Relationship Id="rId111" Type="http://schemas.openxmlformats.org/officeDocument/2006/relationships/image" Target="../media/image69.emf"/><Relationship Id="rId153" Type="http://schemas.openxmlformats.org/officeDocument/2006/relationships/image" Target="../media/image90.emf"/><Relationship Id="rId195" Type="http://schemas.openxmlformats.org/officeDocument/2006/relationships/image" Target="../media/image111.emf"/><Relationship Id="rId209" Type="http://schemas.openxmlformats.org/officeDocument/2006/relationships/image" Target="../media/image118.emf"/><Relationship Id="rId360" Type="http://schemas.openxmlformats.org/officeDocument/2006/relationships/customXml" Target="../ink/ink194.xml"/><Relationship Id="rId416" Type="http://schemas.openxmlformats.org/officeDocument/2006/relationships/customXml" Target="../ink/ink222.xml"/><Relationship Id="rId220" Type="http://schemas.openxmlformats.org/officeDocument/2006/relationships/customXml" Target="../ink/ink124.xml"/><Relationship Id="rId458" Type="http://schemas.openxmlformats.org/officeDocument/2006/relationships/customXml" Target="../ink/ink243.xml"/><Relationship Id="rId15" Type="http://schemas.openxmlformats.org/officeDocument/2006/relationships/image" Target="../media/image21.emf"/><Relationship Id="rId57" Type="http://schemas.openxmlformats.org/officeDocument/2006/relationships/image" Target="../media/image42.emf"/><Relationship Id="rId262" Type="http://schemas.openxmlformats.org/officeDocument/2006/relationships/customXml" Target="../ink/ink145.xml"/><Relationship Id="rId318" Type="http://schemas.openxmlformats.org/officeDocument/2006/relationships/customXml" Target="../ink/ink173.xml"/><Relationship Id="rId525" Type="http://schemas.openxmlformats.org/officeDocument/2006/relationships/image" Target="../media/image276.emf"/><Relationship Id="rId99" Type="http://schemas.openxmlformats.org/officeDocument/2006/relationships/image" Target="../media/image63.emf"/><Relationship Id="rId122" Type="http://schemas.openxmlformats.org/officeDocument/2006/relationships/customXml" Target="../ink/ink75.xml"/><Relationship Id="rId164" Type="http://schemas.openxmlformats.org/officeDocument/2006/relationships/customXml" Target="../ink/ink96.xml"/><Relationship Id="rId371" Type="http://schemas.openxmlformats.org/officeDocument/2006/relationships/image" Target="../media/image199.emf"/><Relationship Id="rId427" Type="http://schemas.openxmlformats.org/officeDocument/2006/relationships/image" Target="../media/image227.emf"/><Relationship Id="rId469" Type="http://schemas.openxmlformats.org/officeDocument/2006/relationships/image" Target="../media/image248.emf"/><Relationship Id="rId26" Type="http://schemas.openxmlformats.org/officeDocument/2006/relationships/customXml" Target="../ink/ink27.xml"/><Relationship Id="rId231" Type="http://schemas.openxmlformats.org/officeDocument/2006/relationships/image" Target="../media/image129.emf"/><Relationship Id="rId273" Type="http://schemas.openxmlformats.org/officeDocument/2006/relationships/image" Target="../media/image150.emf"/><Relationship Id="rId329" Type="http://schemas.openxmlformats.org/officeDocument/2006/relationships/image" Target="../media/image178.emf"/><Relationship Id="rId480" Type="http://schemas.openxmlformats.org/officeDocument/2006/relationships/customXml" Target="../ink/ink254.xml"/><Relationship Id="rId536" Type="http://schemas.openxmlformats.org/officeDocument/2006/relationships/customXml" Target="../ink/ink282.xml"/><Relationship Id="rId68" Type="http://schemas.openxmlformats.org/officeDocument/2006/relationships/customXml" Target="../ink/ink48.xml"/><Relationship Id="rId133" Type="http://schemas.openxmlformats.org/officeDocument/2006/relationships/image" Target="../media/image80.emf"/><Relationship Id="rId175" Type="http://schemas.openxmlformats.org/officeDocument/2006/relationships/image" Target="../media/image101.emf"/><Relationship Id="rId340" Type="http://schemas.openxmlformats.org/officeDocument/2006/relationships/customXml" Target="../ink/ink184.xml"/><Relationship Id="rId200" Type="http://schemas.openxmlformats.org/officeDocument/2006/relationships/customXml" Target="../ink/ink114.xml"/><Relationship Id="rId382" Type="http://schemas.openxmlformats.org/officeDocument/2006/relationships/customXml" Target="../ink/ink205.xml"/><Relationship Id="rId438" Type="http://schemas.openxmlformats.org/officeDocument/2006/relationships/customXml" Target="../ink/ink233.xml"/><Relationship Id="rId242" Type="http://schemas.openxmlformats.org/officeDocument/2006/relationships/customXml" Target="../ink/ink135.xml"/><Relationship Id="rId284" Type="http://schemas.openxmlformats.org/officeDocument/2006/relationships/customXml" Target="../ink/ink156.xml"/><Relationship Id="rId491" Type="http://schemas.openxmlformats.org/officeDocument/2006/relationships/image" Target="../media/image259.emf"/><Relationship Id="rId505" Type="http://schemas.openxmlformats.org/officeDocument/2006/relationships/image" Target="../media/image266.emf"/><Relationship Id="rId37" Type="http://schemas.openxmlformats.org/officeDocument/2006/relationships/image" Target="../media/image32.emf"/><Relationship Id="rId79" Type="http://schemas.openxmlformats.org/officeDocument/2006/relationships/image" Target="../media/image53.emf"/><Relationship Id="rId102" Type="http://schemas.openxmlformats.org/officeDocument/2006/relationships/customXml" Target="../ink/ink65.xml"/><Relationship Id="rId144" Type="http://schemas.openxmlformats.org/officeDocument/2006/relationships/customXml" Target="../ink/ink86.xml"/><Relationship Id="rId547" Type="http://schemas.openxmlformats.org/officeDocument/2006/relationships/image" Target="../media/image287.emf"/><Relationship Id="rId90" Type="http://schemas.openxmlformats.org/officeDocument/2006/relationships/customXml" Target="../ink/ink59.xml"/><Relationship Id="rId186" Type="http://schemas.openxmlformats.org/officeDocument/2006/relationships/customXml" Target="../ink/ink107.xml"/><Relationship Id="rId351" Type="http://schemas.openxmlformats.org/officeDocument/2006/relationships/image" Target="../media/image189.emf"/><Relationship Id="rId393" Type="http://schemas.openxmlformats.org/officeDocument/2006/relationships/image" Target="../media/image210.emf"/><Relationship Id="rId407" Type="http://schemas.openxmlformats.org/officeDocument/2006/relationships/image" Target="../media/image217.emf"/><Relationship Id="rId449" Type="http://schemas.openxmlformats.org/officeDocument/2006/relationships/image" Target="../media/image238.emf"/><Relationship Id="rId211" Type="http://schemas.openxmlformats.org/officeDocument/2006/relationships/image" Target="../media/image119.emf"/><Relationship Id="rId253" Type="http://schemas.openxmlformats.org/officeDocument/2006/relationships/image" Target="../media/image140.emf"/><Relationship Id="rId295" Type="http://schemas.openxmlformats.org/officeDocument/2006/relationships/image" Target="../media/image161.emf"/><Relationship Id="rId309" Type="http://schemas.openxmlformats.org/officeDocument/2006/relationships/image" Target="../media/image168.emf"/><Relationship Id="rId460" Type="http://schemas.openxmlformats.org/officeDocument/2006/relationships/customXml" Target="../ink/ink244.xml"/><Relationship Id="rId516" Type="http://schemas.openxmlformats.org/officeDocument/2006/relationships/customXml" Target="../ink/ink272.xml"/><Relationship Id="rId48" Type="http://schemas.openxmlformats.org/officeDocument/2006/relationships/customXml" Target="../ink/ink38.xml"/><Relationship Id="rId113" Type="http://schemas.openxmlformats.org/officeDocument/2006/relationships/image" Target="../media/image70.emf"/><Relationship Id="rId320" Type="http://schemas.openxmlformats.org/officeDocument/2006/relationships/customXml" Target="../ink/ink174.xml"/><Relationship Id="rId155" Type="http://schemas.openxmlformats.org/officeDocument/2006/relationships/image" Target="../media/image91.emf"/><Relationship Id="rId197" Type="http://schemas.openxmlformats.org/officeDocument/2006/relationships/image" Target="../media/image112.emf"/><Relationship Id="rId362" Type="http://schemas.openxmlformats.org/officeDocument/2006/relationships/customXml" Target="../ink/ink195.xml"/><Relationship Id="rId418" Type="http://schemas.openxmlformats.org/officeDocument/2006/relationships/customXml" Target="../ink/ink223.xml"/><Relationship Id="rId222" Type="http://schemas.openxmlformats.org/officeDocument/2006/relationships/customXml" Target="../ink/ink125.xml"/><Relationship Id="rId264" Type="http://schemas.openxmlformats.org/officeDocument/2006/relationships/customXml" Target="../ink/ink146.xml"/><Relationship Id="rId471" Type="http://schemas.openxmlformats.org/officeDocument/2006/relationships/image" Target="../media/image249.emf"/><Relationship Id="rId17" Type="http://schemas.openxmlformats.org/officeDocument/2006/relationships/image" Target="../media/image22.emf"/><Relationship Id="rId59" Type="http://schemas.openxmlformats.org/officeDocument/2006/relationships/image" Target="../media/image43.emf"/><Relationship Id="rId124" Type="http://schemas.openxmlformats.org/officeDocument/2006/relationships/customXml" Target="../ink/ink76.xml"/><Relationship Id="rId527" Type="http://schemas.openxmlformats.org/officeDocument/2006/relationships/image" Target="../media/image277.emf"/><Relationship Id="rId70" Type="http://schemas.openxmlformats.org/officeDocument/2006/relationships/customXml" Target="../ink/ink49.xml"/><Relationship Id="rId166" Type="http://schemas.openxmlformats.org/officeDocument/2006/relationships/customXml" Target="../ink/ink97.xml"/><Relationship Id="rId331" Type="http://schemas.openxmlformats.org/officeDocument/2006/relationships/image" Target="../media/image179.emf"/><Relationship Id="rId373" Type="http://schemas.openxmlformats.org/officeDocument/2006/relationships/image" Target="../media/image200.emf"/><Relationship Id="rId429" Type="http://schemas.openxmlformats.org/officeDocument/2006/relationships/image" Target="../media/image228.emf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130.emf"/><Relationship Id="rId440" Type="http://schemas.openxmlformats.org/officeDocument/2006/relationships/customXml" Target="../ink/ink234.xml"/><Relationship Id="rId28" Type="http://schemas.openxmlformats.org/officeDocument/2006/relationships/customXml" Target="../ink/ink28.xml"/><Relationship Id="rId275" Type="http://schemas.openxmlformats.org/officeDocument/2006/relationships/image" Target="../media/image151.emf"/><Relationship Id="rId300" Type="http://schemas.openxmlformats.org/officeDocument/2006/relationships/customXml" Target="../ink/ink164.xml"/><Relationship Id="rId482" Type="http://schemas.openxmlformats.org/officeDocument/2006/relationships/customXml" Target="../ink/ink255.xml"/><Relationship Id="rId538" Type="http://schemas.openxmlformats.org/officeDocument/2006/relationships/customXml" Target="../ink/ink283.xml"/><Relationship Id="rId81" Type="http://schemas.openxmlformats.org/officeDocument/2006/relationships/image" Target="../media/image54.emf"/><Relationship Id="rId135" Type="http://schemas.openxmlformats.org/officeDocument/2006/relationships/image" Target="../media/image81.emf"/><Relationship Id="rId177" Type="http://schemas.openxmlformats.org/officeDocument/2006/relationships/image" Target="../media/image102.emf"/><Relationship Id="rId342" Type="http://schemas.openxmlformats.org/officeDocument/2006/relationships/customXml" Target="../ink/ink185.xml"/><Relationship Id="rId384" Type="http://schemas.openxmlformats.org/officeDocument/2006/relationships/customXml" Target="../ink/ink206.xml"/><Relationship Id="rId202" Type="http://schemas.openxmlformats.org/officeDocument/2006/relationships/customXml" Target="../ink/ink115.xml"/><Relationship Id="rId244" Type="http://schemas.openxmlformats.org/officeDocument/2006/relationships/customXml" Target="../ink/ink136.xml"/><Relationship Id="rId39" Type="http://schemas.openxmlformats.org/officeDocument/2006/relationships/image" Target="../media/image33.emf"/><Relationship Id="rId286" Type="http://schemas.openxmlformats.org/officeDocument/2006/relationships/customXml" Target="../ink/ink157.xml"/><Relationship Id="rId451" Type="http://schemas.openxmlformats.org/officeDocument/2006/relationships/image" Target="../media/image239.emf"/><Relationship Id="rId493" Type="http://schemas.openxmlformats.org/officeDocument/2006/relationships/image" Target="../media/image260.emf"/><Relationship Id="rId507" Type="http://schemas.openxmlformats.org/officeDocument/2006/relationships/image" Target="../media/image267.emf"/><Relationship Id="rId549" Type="http://schemas.openxmlformats.org/officeDocument/2006/relationships/image" Target="../media/image288.emf"/><Relationship Id="rId50" Type="http://schemas.openxmlformats.org/officeDocument/2006/relationships/customXml" Target="../ink/ink39.xml"/><Relationship Id="rId104" Type="http://schemas.openxmlformats.org/officeDocument/2006/relationships/customXml" Target="../ink/ink66.xml"/><Relationship Id="rId146" Type="http://schemas.openxmlformats.org/officeDocument/2006/relationships/customXml" Target="../ink/ink87.xml"/><Relationship Id="rId188" Type="http://schemas.openxmlformats.org/officeDocument/2006/relationships/customXml" Target="../ink/ink108.xml"/><Relationship Id="rId311" Type="http://schemas.openxmlformats.org/officeDocument/2006/relationships/image" Target="../media/image169.emf"/><Relationship Id="rId353" Type="http://schemas.openxmlformats.org/officeDocument/2006/relationships/image" Target="../media/image190.emf"/><Relationship Id="rId395" Type="http://schemas.openxmlformats.org/officeDocument/2006/relationships/image" Target="../media/image211.emf"/><Relationship Id="rId409" Type="http://schemas.openxmlformats.org/officeDocument/2006/relationships/image" Target="../media/image218.emf"/><Relationship Id="rId92" Type="http://schemas.openxmlformats.org/officeDocument/2006/relationships/customXml" Target="../ink/ink60.xml"/><Relationship Id="rId213" Type="http://schemas.openxmlformats.org/officeDocument/2006/relationships/image" Target="../media/image120.emf"/><Relationship Id="rId420" Type="http://schemas.openxmlformats.org/officeDocument/2006/relationships/customXml" Target="../ink/ink224.xml"/><Relationship Id="rId255" Type="http://schemas.openxmlformats.org/officeDocument/2006/relationships/image" Target="../media/image141.emf"/><Relationship Id="rId297" Type="http://schemas.openxmlformats.org/officeDocument/2006/relationships/image" Target="../media/image162.emf"/><Relationship Id="rId462" Type="http://schemas.openxmlformats.org/officeDocument/2006/relationships/customXml" Target="../ink/ink245.xml"/><Relationship Id="rId518" Type="http://schemas.openxmlformats.org/officeDocument/2006/relationships/customXml" Target="../ink/ink273.xml"/><Relationship Id="rId115" Type="http://schemas.openxmlformats.org/officeDocument/2006/relationships/image" Target="../media/image71.emf"/><Relationship Id="rId157" Type="http://schemas.openxmlformats.org/officeDocument/2006/relationships/image" Target="../media/image92.emf"/><Relationship Id="rId322" Type="http://schemas.openxmlformats.org/officeDocument/2006/relationships/customXml" Target="../ink/ink175.xml"/><Relationship Id="rId364" Type="http://schemas.openxmlformats.org/officeDocument/2006/relationships/customXml" Target="../ink/ink196.xml"/><Relationship Id="rId61" Type="http://schemas.openxmlformats.org/officeDocument/2006/relationships/image" Target="../media/image44.emf"/><Relationship Id="rId199" Type="http://schemas.openxmlformats.org/officeDocument/2006/relationships/image" Target="../media/image113.emf"/><Relationship Id="rId19" Type="http://schemas.openxmlformats.org/officeDocument/2006/relationships/image" Target="../media/image23.emf"/><Relationship Id="rId224" Type="http://schemas.openxmlformats.org/officeDocument/2006/relationships/customXml" Target="../ink/ink126.xml"/><Relationship Id="rId266" Type="http://schemas.openxmlformats.org/officeDocument/2006/relationships/customXml" Target="../ink/ink147.xml"/><Relationship Id="rId431" Type="http://schemas.openxmlformats.org/officeDocument/2006/relationships/image" Target="../media/image229.emf"/><Relationship Id="rId473" Type="http://schemas.openxmlformats.org/officeDocument/2006/relationships/image" Target="../media/image250.emf"/><Relationship Id="rId529" Type="http://schemas.openxmlformats.org/officeDocument/2006/relationships/image" Target="../media/image278.emf"/><Relationship Id="rId30" Type="http://schemas.openxmlformats.org/officeDocument/2006/relationships/customXml" Target="../ink/ink29.xml"/><Relationship Id="rId126" Type="http://schemas.openxmlformats.org/officeDocument/2006/relationships/customXml" Target="../ink/ink77.xml"/><Relationship Id="rId168" Type="http://schemas.openxmlformats.org/officeDocument/2006/relationships/customXml" Target="../ink/ink98.xml"/><Relationship Id="rId333" Type="http://schemas.openxmlformats.org/officeDocument/2006/relationships/image" Target="../media/image180.emf"/><Relationship Id="rId540" Type="http://schemas.openxmlformats.org/officeDocument/2006/relationships/customXml" Target="../ink/ink284.xml"/><Relationship Id="rId72" Type="http://schemas.openxmlformats.org/officeDocument/2006/relationships/customXml" Target="../ink/ink50.xml"/><Relationship Id="rId375" Type="http://schemas.openxmlformats.org/officeDocument/2006/relationships/image" Target="../media/image201.emf"/><Relationship Id="rId3" Type="http://schemas.openxmlformats.org/officeDocument/2006/relationships/image" Target="../media/image15.emf"/><Relationship Id="rId235" Type="http://schemas.openxmlformats.org/officeDocument/2006/relationships/image" Target="../media/image131.emf"/><Relationship Id="rId277" Type="http://schemas.openxmlformats.org/officeDocument/2006/relationships/image" Target="../media/image152.emf"/><Relationship Id="rId400" Type="http://schemas.openxmlformats.org/officeDocument/2006/relationships/customXml" Target="../ink/ink214.xml"/><Relationship Id="rId442" Type="http://schemas.openxmlformats.org/officeDocument/2006/relationships/customXml" Target="../ink/ink235.xml"/><Relationship Id="rId484" Type="http://schemas.openxmlformats.org/officeDocument/2006/relationships/customXml" Target="../ink/ink256.xml"/><Relationship Id="rId137" Type="http://schemas.openxmlformats.org/officeDocument/2006/relationships/image" Target="../media/image82.emf"/><Relationship Id="rId302" Type="http://schemas.openxmlformats.org/officeDocument/2006/relationships/customXml" Target="../ink/ink165.xml"/><Relationship Id="rId344" Type="http://schemas.openxmlformats.org/officeDocument/2006/relationships/customXml" Target="../ink/ink186.xml"/><Relationship Id="rId41" Type="http://schemas.openxmlformats.org/officeDocument/2006/relationships/image" Target="../media/image34.emf"/><Relationship Id="rId83" Type="http://schemas.openxmlformats.org/officeDocument/2006/relationships/image" Target="../media/image55.emf"/><Relationship Id="rId179" Type="http://schemas.openxmlformats.org/officeDocument/2006/relationships/image" Target="../media/image103.emf"/><Relationship Id="rId386" Type="http://schemas.openxmlformats.org/officeDocument/2006/relationships/customXml" Target="../ink/ink207.xml"/><Relationship Id="rId551" Type="http://schemas.openxmlformats.org/officeDocument/2006/relationships/image" Target="../media/image289.emf"/><Relationship Id="rId190" Type="http://schemas.openxmlformats.org/officeDocument/2006/relationships/customXml" Target="../ink/ink109.xml"/><Relationship Id="rId204" Type="http://schemas.openxmlformats.org/officeDocument/2006/relationships/customXml" Target="../ink/ink116.xml"/><Relationship Id="rId246" Type="http://schemas.openxmlformats.org/officeDocument/2006/relationships/customXml" Target="../ink/ink137.xml"/><Relationship Id="rId288" Type="http://schemas.openxmlformats.org/officeDocument/2006/relationships/customXml" Target="../ink/ink158.xml"/><Relationship Id="rId411" Type="http://schemas.openxmlformats.org/officeDocument/2006/relationships/image" Target="../media/image219.emf"/><Relationship Id="rId453" Type="http://schemas.openxmlformats.org/officeDocument/2006/relationships/image" Target="../media/image240.emf"/><Relationship Id="rId509" Type="http://schemas.openxmlformats.org/officeDocument/2006/relationships/image" Target="../media/image268.emf"/><Relationship Id="rId106" Type="http://schemas.openxmlformats.org/officeDocument/2006/relationships/customXml" Target="../ink/ink67.xml"/><Relationship Id="rId313" Type="http://schemas.openxmlformats.org/officeDocument/2006/relationships/image" Target="../media/image170.emf"/><Relationship Id="rId495" Type="http://schemas.openxmlformats.org/officeDocument/2006/relationships/image" Target="../media/image261.emf"/><Relationship Id="rId10" Type="http://schemas.openxmlformats.org/officeDocument/2006/relationships/customXml" Target="../ink/ink19.xml"/><Relationship Id="rId52" Type="http://schemas.openxmlformats.org/officeDocument/2006/relationships/customXml" Target="../ink/ink40.xml"/><Relationship Id="rId94" Type="http://schemas.openxmlformats.org/officeDocument/2006/relationships/customXml" Target="../ink/ink61.xml"/><Relationship Id="rId148" Type="http://schemas.openxmlformats.org/officeDocument/2006/relationships/customXml" Target="../ink/ink88.xml"/><Relationship Id="rId355" Type="http://schemas.openxmlformats.org/officeDocument/2006/relationships/image" Target="../media/image191.emf"/><Relationship Id="rId397" Type="http://schemas.openxmlformats.org/officeDocument/2006/relationships/image" Target="../media/image212.emf"/><Relationship Id="rId520" Type="http://schemas.openxmlformats.org/officeDocument/2006/relationships/customXml" Target="../ink/ink274.xml"/><Relationship Id="rId215" Type="http://schemas.openxmlformats.org/officeDocument/2006/relationships/image" Target="../media/image121.emf"/><Relationship Id="rId257" Type="http://schemas.openxmlformats.org/officeDocument/2006/relationships/image" Target="../media/image142.emf"/><Relationship Id="rId422" Type="http://schemas.openxmlformats.org/officeDocument/2006/relationships/customXml" Target="../ink/ink225.xml"/><Relationship Id="rId464" Type="http://schemas.openxmlformats.org/officeDocument/2006/relationships/customXml" Target="../ink/ink246.xml"/><Relationship Id="rId299" Type="http://schemas.openxmlformats.org/officeDocument/2006/relationships/image" Target="../media/image163.emf"/><Relationship Id="rId63" Type="http://schemas.openxmlformats.org/officeDocument/2006/relationships/image" Target="../media/image45.emf"/><Relationship Id="rId159" Type="http://schemas.openxmlformats.org/officeDocument/2006/relationships/image" Target="../media/image93.emf"/><Relationship Id="rId366" Type="http://schemas.openxmlformats.org/officeDocument/2006/relationships/customXml" Target="../ink/ink197.xml"/><Relationship Id="rId226" Type="http://schemas.openxmlformats.org/officeDocument/2006/relationships/customXml" Target="../ink/ink127.xml"/><Relationship Id="rId433" Type="http://schemas.openxmlformats.org/officeDocument/2006/relationships/image" Target="../media/image230.emf"/><Relationship Id="rId74" Type="http://schemas.openxmlformats.org/officeDocument/2006/relationships/customXml" Target="../ink/ink51.xml"/><Relationship Id="rId377" Type="http://schemas.openxmlformats.org/officeDocument/2006/relationships/image" Target="../media/image202.emf"/><Relationship Id="rId500" Type="http://schemas.openxmlformats.org/officeDocument/2006/relationships/customXml" Target="../ink/ink264.xml"/><Relationship Id="rId5" Type="http://schemas.openxmlformats.org/officeDocument/2006/relationships/image" Target="../media/image16.emf"/><Relationship Id="rId237" Type="http://schemas.openxmlformats.org/officeDocument/2006/relationships/image" Target="../media/image132.emf"/><Relationship Id="rId444" Type="http://schemas.openxmlformats.org/officeDocument/2006/relationships/customXml" Target="../ink/ink236.xml"/><Relationship Id="rId290" Type="http://schemas.openxmlformats.org/officeDocument/2006/relationships/customXml" Target="../ink/ink159.xml"/><Relationship Id="rId304" Type="http://schemas.openxmlformats.org/officeDocument/2006/relationships/customXml" Target="../ink/ink166.xml"/><Relationship Id="rId388" Type="http://schemas.openxmlformats.org/officeDocument/2006/relationships/customXml" Target="../ink/ink208.xml"/><Relationship Id="rId511" Type="http://schemas.openxmlformats.org/officeDocument/2006/relationships/image" Target="../media/image269.emf"/><Relationship Id="rId85" Type="http://schemas.openxmlformats.org/officeDocument/2006/relationships/image" Target="../media/image56.emf"/><Relationship Id="rId150" Type="http://schemas.openxmlformats.org/officeDocument/2006/relationships/customXml" Target="../ink/ink89.xml"/><Relationship Id="rId248" Type="http://schemas.openxmlformats.org/officeDocument/2006/relationships/customXml" Target="../ink/ink138.xml"/><Relationship Id="rId455" Type="http://schemas.openxmlformats.org/officeDocument/2006/relationships/image" Target="../media/image241.emf"/><Relationship Id="rId12" Type="http://schemas.openxmlformats.org/officeDocument/2006/relationships/customXml" Target="../ink/ink20.xml"/><Relationship Id="rId108" Type="http://schemas.openxmlformats.org/officeDocument/2006/relationships/customXml" Target="../ink/ink68.xml"/><Relationship Id="rId315" Type="http://schemas.openxmlformats.org/officeDocument/2006/relationships/image" Target="../media/image171.emf"/><Relationship Id="rId522" Type="http://schemas.openxmlformats.org/officeDocument/2006/relationships/customXml" Target="../ink/ink275.xml"/><Relationship Id="rId96" Type="http://schemas.openxmlformats.org/officeDocument/2006/relationships/customXml" Target="../ink/ink62.xml"/><Relationship Id="rId161" Type="http://schemas.openxmlformats.org/officeDocument/2006/relationships/image" Target="../media/image94.emf"/><Relationship Id="rId399" Type="http://schemas.openxmlformats.org/officeDocument/2006/relationships/image" Target="../media/image213.emf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2.png"/><Relationship Id="rId42" Type="http://schemas.openxmlformats.org/officeDocument/2006/relationships/customXml" Target="../ink/ink313.xml"/><Relationship Id="rId63" Type="http://schemas.openxmlformats.org/officeDocument/2006/relationships/image" Target="../media/image323.png"/><Relationship Id="rId84" Type="http://schemas.openxmlformats.org/officeDocument/2006/relationships/customXml" Target="../ink/ink334.xml"/><Relationship Id="rId138" Type="http://schemas.openxmlformats.org/officeDocument/2006/relationships/customXml" Target="../ink/ink361.xml"/><Relationship Id="rId107" Type="http://schemas.openxmlformats.org/officeDocument/2006/relationships/image" Target="../media/image345.png"/><Relationship Id="rId11" Type="http://schemas.openxmlformats.org/officeDocument/2006/relationships/image" Target="../media/image297.png"/><Relationship Id="rId32" Type="http://schemas.openxmlformats.org/officeDocument/2006/relationships/customXml" Target="../ink/ink308.xml"/><Relationship Id="rId53" Type="http://schemas.openxmlformats.org/officeDocument/2006/relationships/image" Target="../media/image318.png"/><Relationship Id="rId74" Type="http://schemas.openxmlformats.org/officeDocument/2006/relationships/customXml" Target="../ink/ink329.xml"/><Relationship Id="rId128" Type="http://schemas.openxmlformats.org/officeDocument/2006/relationships/customXml" Target="../ink/ink356.xml"/><Relationship Id="rId149" Type="http://schemas.openxmlformats.org/officeDocument/2006/relationships/image" Target="../media/image366.png"/><Relationship Id="rId5" Type="http://schemas.openxmlformats.org/officeDocument/2006/relationships/image" Target="../media/image294.png"/><Relationship Id="rId95" Type="http://schemas.openxmlformats.org/officeDocument/2006/relationships/image" Target="../media/image339.png"/><Relationship Id="rId22" Type="http://schemas.openxmlformats.org/officeDocument/2006/relationships/customXml" Target="../ink/ink303.xml"/><Relationship Id="rId27" Type="http://schemas.openxmlformats.org/officeDocument/2006/relationships/image" Target="../media/image305.png"/><Relationship Id="rId43" Type="http://schemas.openxmlformats.org/officeDocument/2006/relationships/image" Target="../media/image313.png"/><Relationship Id="rId48" Type="http://schemas.openxmlformats.org/officeDocument/2006/relationships/customXml" Target="../ink/ink316.xml"/><Relationship Id="rId64" Type="http://schemas.openxmlformats.org/officeDocument/2006/relationships/customXml" Target="../ink/ink324.xml"/><Relationship Id="rId69" Type="http://schemas.openxmlformats.org/officeDocument/2006/relationships/image" Target="../media/image326.png"/><Relationship Id="rId113" Type="http://schemas.openxmlformats.org/officeDocument/2006/relationships/image" Target="../media/image348.png"/><Relationship Id="rId118" Type="http://schemas.openxmlformats.org/officeDocument/2006/relationships/customXml" Target="../ink/ink351.xml"/><Relationship Id="rId134" Type="http://schemas.openxmlformats.org/officeDocument/2006/relationships/customXml" Target="../ink/ink359.xml"/><Relationship Id="rId139" Type="http://schemas.openxmlformats.org/officeDocument/2006/relationships/image" Target="../media/image361.png"/><Relationship Id="rId80" Type="http://schemas.openxmlformats.org/officeDocument/2006/relationships/customXml" Target="../ink/ink332.xml"/><Relationship Id="rId85" Type="http://schemas.openxmlformats.org/officeDocument/2006/relationships/image" Target="../media/image334.png"/><Relationship Id="rId12" Type="http://schemas.openxmlformats.org/officeDocument/2006/relationships/customXml" Target="../ink/ink298.xml"/><Relationship Id="rId17" Type="http://schemas.openxmlformats.org/officeDocument/2006/relationships/image" Target="../media/image300.png"/><Relationship Id="rId33" Type="http://schemas.openxmlformats.org/officeDocument/2006/relationships/image" Target="../media/image308.png"/><Relationship Id="rId38" Type="http://schemas.openxmlformats.org/officeDocument/2006/relationships/customXml" Target="../ink/ink311.xml"/><Relationship Id="rId59" Type="http://schemas.openxmlformats.org/officeDocument/2006/relationships/image" Target="../media/image321.png"/><Relationship Id="rId103" Type="http://schemas.openxmlformats.org/officeDocument/2006/relationships/image" Target="../media/image343.png"/><Relationship Id="rId108" Type="http://schemas.openxmlformats.org/officeDocument/2006/relationships/customXml" Target="../ink/ink346.xml"/><Relationship Id="rId124" Type="http://schemas.openxmlformats.org/officeDocument/2006/relationships/customXml" Target="../ink/ink354.xml"/><Relationship Id="rId129" Type="http://schemas.openxmlformats.org/officeDocument/2006/relationships/image" Target="../media/image356.png"/><Relationship Id="rId54" Type="http://schemas.openxmlformats.org/officeDocument/2006/relationships/customXml" Target="../ink/ink319.xml"/><Relationship Id="rId70" Type="http://schemas.openxmlformats.org/officeDocument/2006/relationships/customXml" Target="../ink/ink327.xml"/><Relationship Id="rId75" Type="http://schemas.openxmlformats.org/officeDocument/2006/relationships/image" Target="../media/image329.png"/><Relationship Id="rId91" Type="http://schemas.openxmlformats.org/officeDocument/2006/relationships/image" Target="../media/image337.png"/><Relationship Id="rId96" Type="http://schemas.openxmlformats.org/officeDocument/2006/relationships/customXml" Target="../ink/ink340.xml"/><Relationship Id="rId140" Type="http://schemas.openxmlformats.org/officeDocument/2006/relationships/customXml" Target="../ink/ink362.xml"/><Relationship Id="rId145" Type="http://schemas.openxmlformats.org/officeDocument/2006/relationships/image" Target="../media/image36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5.xml"/><Relationship Id="rId23" Type="http://schemas.openxmlformats.org/officeDocument/2006/relationships/image" Target="../media/image303.png"/><Relationship Id="rId28" Type="http://schemas.openxmlformats.org/officeDocument/2006/relationships/customXml" Target="../ink/ink306.xml"/><Relationship Id="rId49" Type="http://schemas.openxmlformats.org/officeDocument/2006/relationships/image" Target="../media/image316.png"/><Relationship Id="rId114" Type="http://schemas.openxmlformats.org/officeDocument/2006/relationships/customXml" Target="../ink/ink349.xml"/><Relationship Id="rId119" Type="http://schemas.openxmlformats.org/officeDocument/2006/relationships/image" Target="../media/image351.png"/><Relationship Id="rId44" Type="http://schemas.openxmlformats.org/officeDocument/2006/relationships/customXml" Target="../ink/ink314.xml"/><Relationship Id="rId60" Type="http://schemas.openxmlformats.org/officeDocument/2006/relationships/customXml" Target="../ink/ink322.xml"/><Relationship Id="rId65" Type="http://schemas.openxmlformats.org/officeDocument/2006/relationships/image" Target="../media/image324.png"/><Relationship Id="rId81" Type="http://schemas.openxmlformats.org/officeDocument/2006/relationships/image" Target="../media/image332.png"/><Relationship Id="rId86" Type="http://schemas.openxmlformats.org/officeDocument/2006/relationships/customXml" Target="../ink/ink335.xml"/><Relationship Id="rId130" Type="http://schemas.openxmlformats.org/officeDocument/2006/relationships/customXml" Target="../ink/ink357.xml"/><Relationship Id="rId135" Type="http://schemas.openxmlformats.org/officeDocument/2006/relationships/image" Target="../media/image359.png"/><Relationship Id="rId13" Type="http://schemas.openxmlformats.org/officeDocument/2006/relationships/image" Target="../media/image298.png"/><Relationship Id="rId18" Type="http://schemas.openxmlformats.org/officeDocument/2006/relationships/customXml" Target="../ink/ink301.xml"/><Relationship Id="rId39" Type="http://schemas.openxmlformats.org/officeDocument/2006/relationships/image" Target="../media/image311.png"/><Relationship Id="rId109" Type="http://schemas.openxmlformats.org/officeDocument/2006/relationships/image" Target="../media/image346.png"/><Relationship Id="rId34" Type="http://schemas.openxmlformats.org/officeDocument/2006/relationships/customXml" Target="../ink/ink309.xml"/><Relationship Id="rId50" Type="http://schemas.openxmlformats.org/officeDocument/2006/relationships/customXml" Target="../ink/ink317.xml"/><Relationship Id="rId55" Type="http://schemas.openxmlformats.org/officeDocument/2006/relationships/image" Target="../media/image319.png"/><Relationship Id="rId76" Type="http://schemas.openxmlformats.org/officeDocument/2006/relationships/customXml" Target="../ink/ink330.xml"/><Relationship Id="rId97" Type="http://schemas.openxmlformats.org/officeDocument/2006/relationships/image" Target="../media/image340.png"/><Relationship Id="rId104" Type="http://schemas.openxmlformats.org/officeDocument/2006/relationships/customXml" Target="../ink/ink344.xml"/><Relationship Id="rId120" Type="http://schemas.openxmlformats.org/officeDocument/2006/relationships/customXml" Target="../ink/ink352.xml"/><Relationship Id="rId125" Type="http://schemas.openxmlformats.org/officeDocument/2006/relationships/image" Target="../media/image354.png"/><Relationship Id="rId141" Type="http://schemas.openxmlformats.org/officeDocument/2006/relationships/image" Target="../media/image362.png"/><Relationship Id="rId146" Type="http://schemas.openxmlformats.org/officeDocument/2006/relationships/customXml" Target="../ink/ink365.xml"/><Relationship Id="rId7" Type="http://schemas.openxmlformats.org/officeDocument/2006/relationships/image" Target="../media/image295.png"/><Relationship Id="rId71" Type="http://schemas.openxmlformats.org/officeDocument/2006/relationships/image" Target="../media/image327.png"/><Relationship Id="rId92" Type="http://schemas.openxmlformats.org/officeDocument/2006/relationships/customXml" Target="../ink/ink338.xml"/><Relationship Id="rId2" Type="http://schemas.openxmlformats.org/officeDocument/2006/relationships/customXml" Target="../ink/ink293.xml"/><Relationship Id="rId29" Type="http://schemas.openxmlformats.org/officeDocument/2006/relationships/image" Target="../media/image306.png"/><Relationship Id="rId24" Type="http://schemas.openxmlformats.org/officeDocument/2006/relationships/customXml" Target="../ink/ink304.xml"/><Relationship Id="rId40" Type="http://schemas.openxmlformats.org/officeDocument/2006/relationships/customXml" Target="../ink/ink312.xml"/><Relationship Id="rId45" Type="http://schemas.openxmlformats.org/officeDocument/2006/relationships/image" Target="../media/image314.png"/><Relationship Id="rId66" Type="http://schemas.openxmlformats.org/officeDocument/2006/relationships/customXml" Target="../ink/ink325.xml"/><Relationship Id="rId87" Type="http://schemas.openxmlformats.org/officeDocument/2006/relationships/image" Target="../media/image335.png"/><Relationship Id="rId110" Type="http://schemas.openxmlformats.org/officeDocument/2006/relationships/customXml" Target="../ink/ink347.xml"/><Relationship Id="rId115" Type="http://schemas.openxmlformats.org/officeDocument/2006/relationships/image" Target="../media/image349.png"/><Relationship Id="rId131" Type="http://schemas.openxmlformats.org/officeDocument/2006/relationships/image" Target="../media/image357.png"/><Relationship Id="rId136" Type="http://schemas.openxmlformats.org/officeDocument/2006/relationships/customXml" Target="../ink/ink360.xml"/><Relationship Id="rId61" Type="http://schemas.openxmlformats.org/officeDocument/2006/relationships/image" Target="../media/image322.png"/><Relationship Id="rId82" Type="http://schemas.openxmlformats.org/officeDocument/2006/relationships/customXml" Target="../ink/ink333.xml"/><Relationship Id="rId19" Type="http://schemas.openxmlformats.org/officeDocument/2006/relationships/image" Target="../media/image301.png"/><Relationship Id="rId14" Type="http://schemas.openxmlformats.org/officeDocument/2006/relationships/customXml" Target="../ink/ink299.xml"/><Relationship Id="rId30" Type="http://schemas.openxmlformats.org/officeDocument/2006/relationships/customXml" Target="../ink/ink307.xml"/><Relationship Id="rId35" Type="http://schemas.openxmlformats.org/officeDocument/2006/relationships/image" Target="../media/image309.png"/><Relationship Id="rId56" Type="http://schemas.openxmlformats.org/officeDocument/2006/relationships/customXml" Target="../ink/ink320.xml"/><Relationship Id="rId77" Type="http://schemas.openxmlformats.org/officeDocument/2006/relationships/image" Target="../media/image330.png"/><Relationship Id="rId100" Type="http://schemas.openxmlformats.org/officeDocument/2006/relationships/customXml" Target="../ink/ink342.xml"/><Relationship Id="rId105" Type="http://schemas.openxmlformats.org/officeDocument/2006/relationships/image" Target="../media/image344.png"/><Relationship Id="rId126" Type="http://schemas.openxmlformats.org/officeDocument/2006/relationships/customXml" Target="../ink/ink355.xml"/><Relationship Id="rId147" Type="http://schemas.openxmlformats.org/officeDocument/2006/relationships/image" Target="../media/image365.png"/><Relationship Id="rId8" Type="http://schemas.openxmlformats.org/officeDocument/2006/relationships/customXml" Target="../ink/ink296.xml"/><Relationship Id="rId51" Type="http://schemas.openxmlformats.org/officeDocument/2006/relationships/image" Target="../media/image317.png"/><Relationship Id="rId72" Type="http://schemas.openxmlformats.org/officeDocument/2006/relationships/customXml" Target="../ink/ink328.xml"/><Relationship Id="rId93" Type="http://schemas.openxmlformats.org/officeDocument/2006/relationships/image" Target="../media/image338.png"/><Relationship Id="rId98" Type="http://schemas.openxmlformats.org/officeDocument/2006/relationships/customXml" Target="../ink/ink341.xml"/><Relationship Id="rId121" Type="http://schemas.openxmlformats.org/officeDocument/2006/relationships/image" Target="../media/image352.png"/><Relationship Id="rId142" Type="http://schemas.openxmlformats.org/officeDocument/2006/relationships/customXml" Target="../ink/ink363.xml"/><Relationship Id="rId3" Type="http://schemas.openxmlformats.org/officeDocument/2006/relationships/image" Target="../media/image293.png"/><Relationship Id="rId25" Type="http://schemas.openxmlformats.org/officeDocument/2006/relationships/image" Target="../media/image304.png"/><Relationship Id="rId46" Type="http://schemas.openxmlformats.org/officeDocument/2006/relationships/customXml" Target="../ink/ink315.xml"/><Relationship Id="rId67" Type="http://schemas.openxmlformats.org/officeDocument/2006/relationships/image" Target="../media/image325.png"/><Relationship Id="rId116" Type="http://schemas.openxmlformats.org/officeDocument/2006/relationships/customXml" Target="../ink/ink350.xml"/><Relationship Id="rId137" Type="http://schemas.openxmlformats.org/officeDocument/2006/relationships/image" Target="../media/image360.png"/><Relationship Id="rId20" Type="http://schemas.openxmlformats.org/officeDocument/2006/relationships/customXml" Target="../ink/ink302.xml"/><Relationship Id="rId41" Type="http://schemas.openxmlformats.org/officeDocument/2006/relationships/image" Target="../media/image312.png"/><Relationship Id="rId62" Type="http://schemas.openxmlformats.org/officeDocument/2006/relationships/customXml" Target="../ink/ink323.xml"/><Relationship Id="rId83" Type="http://schemas.openxmlformats.org/officeDocument/2006/relationships/image" Target="../media/image333.png"/><Relationship Id="rId88" Type="http://schemas.openxmlformats.org/officeDocument/2006/relationships/customXml" Target="../ink/ink336.xml"/><Relationship Id="rId111" Type="http://schemas.openxmlformats.org/officeDocument/2006/relationships/image" Target="../media/image347.png"/><Relationship Id="rId132" Type="http://schemas.openxmlformats.org/officeDocument/2006/relationships/customXml" Target="../ink/ink358.xml"/><Relationship Id="rId15" Type="http://schemas.openxmlformats.org/officeDocument/2006/relationships/image" Target="../media/image299.png"/><Relationship Id="rId36" Type="http://schemas.openxmlformats.org/officeDocument/2006/relationships/customXml" Target="../ink/ink310.xml"/><Relationship Id="rId57" Type="http://schemas.openxmlformats.org/officeDocument/2006/relationships/image" Target="../media/image320.png"/><Relationship Id="rId106" Type="http://schemas.openxmlformats.org/officeDocument/2006/relationships/customXml" Target="../ink/ink345.xml"/><Relationship Id="rId127" Type="http://schemas.openxmlformats.org/officeDocument/2006/relationships/image" Target="../media/image355.png"/><Relationship Id="rId10" Type="http://schemas.openxmlformats.org/officeDocument/2006/relationships/customXml" Target="../ink/ink297.xml"/><Relationship Id="rId31" Type="http://schemas.openxmlformats.org/officeDocument/2006/relationships/image" Target="../media/image307.png"/><Relationship Id="rId52" Type="http://schemas.openxmlformats.org/officeDocument/2006/relationships/customXml" Target="../ink/ink318.xml"/><Relationship Id="rId73" Type="http://schemas.openxmlformats.org/officeDocument/2006/relationships/image" Target="../media/image328.png"/><Relationship Id="rId78" Type="http://schemas.openxmlformats.org/officeDocument/2006/relationships/customXml" Target="../ink/ink331.xml"/><Relationship Id="rId94" Type="http://schemas.openxmlformats.org/officeDocument/2006/relationships/customXml" Target="../ink/ink339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353.xml"/><Relationship Id="rId143" Type="http://schemas.openxmlformats.org/officeDocument/2006/relationships/image" Target="../media/image363.png"/><Relationship Id="rId148" Type="http://schemas.openxmlformats.org/officeDocument/2006/relationships/customXml" Target="../ink/ink366.xml"/><Relationship Id="rId4" Type="http://schemas.openxmlformats.org/officeDocument/2006/relationships/customXml" Target="../ink/ink294.xml"/><Relationship Id="rId9" Type="http://schemas.openxmlformats.org/officeDocument/2006/relationships/image" Target="../media/image296.png"/><Relationship Id="rId26" Type="http://schemas.openxmlformats.org/officeDocument/2006/relationships/customXml" Target="../ink/ink305.xml"/><Relationship Id="rId47" Type="http://schemas.openxmlformats.org/officeDocument/2006/relationships/image" Target="../media/image315.png"/><Relationship Id="rId68" Type="http://schemas.openxmlformats.org/officeDocument/2006/relationships/customXml" Target="../ink/ink326.xml"/><Relationship Id="rId89" Type="http://schemas.openxmlformats.org/officeDocument/2006/relationships/image" Target="../media/image336.png"/><Relationship Id="rId112" Type="http://schemas.openxmlformats.org/officeDocument/2006/relationships/customXml" Target="../ink/ink348.xml"/><Relationship Id="rId133" Type="http://schemas.openxmlformats.org/officeDocument/2006/relationships/image" Target="../media/image358.png"/><Relationship Id="rId16" Type="http://schemas.openxmlformats.org/officeDocument/2006/relationships/customXml" Target="../ink/ink300.xml"/><Relationship Id="rId37" Type="http://schemas.openxmlformats.org/officeDocument/2006/relationships/image" Target="../media/image310.png"/><Relationship Id="rId58" Type="http://schemas.openxmlformats.org/officeDocument/2006/relationships/customXml" Target="../ink/ink321.xml"/><Relationship Id="rId79" Type="http://schemas.openxmlformats.org/officeDocument/2006/relationships/image" Target="../media/image331.png"/><Relationship Id="rId102" Type="http://schemas.openxmlformats.org/officeDocument/2006/relationships/customXml" Target="../ink/ink343.xml"/><Relationship Id="rId123" Type="http://schemas.openxmlformats.org/officeDocument/2006/relationships/image" Target="../media/image353.png"/><Relationship Id="rId144" Type="http://schemas.openxmlformats.org/officeDocument/2006/relationships/customXml" Target="../ink/ink364.xml"/><Relationship Id="rId90" Type="http://schemas.openxmlformats.org/officeDocument/2006/relationships/customXml" Target="../ink/ink3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AED1-8632-4E92-AC84-3CE483486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EAD11-1CBA-4350-A50B-6DD11346D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E69FC5-6D1A-4FDA-8C78-B32EB1AF2E02}"/>
                  </a:ext>
                </a:extLst>
              </p14:cNvPr>
              <p14:cNvContentPartPr/>
              <p14:nvPr/>
            </p14:nvContentPartPr>
            <p14:xfrm>
              <a:off x="3204000" y="1534680"/>
              <a:ext cx="301320" cy="167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E69FC5-6D1A-4FDA-8C78-B32EB1AF2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8160" y="1471320"/>
                <a:ext cx="332640" cy="18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131176-3FC4-4A2A-A99B-6FA6769F09D4}"/>
                  </a:ext>
                </a:extLst>
              </p14:cNvPr>
              <p14:cNvContentPartPr/>
              <p14:nvPr/>
            </p14:nvContentPartPr>
            <p14:xfrm>
              <a:off x="5626080" y="1738080"/>
              <a:ext cx="5760" cy="2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131176-3FC4-4A2A-A99B-6FA6769F09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0240" y="1674720"/>
                <a:ext cx="37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E729AF-6E91-470E-B37C-B06C25646515}"/>
                  </a:ext>
                </a:extLst>
              </p14:cNvPr>
              <p14:cNvContentPartPr/>
              <p14:nvPr/>
            </p14:nvContentPartPr>
            <p14:xfrm>
              <a:off x="3461400" y="1536120"/>
              <a:ext cx="2302200" cy="191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E729AF-6E91-470E-B37C-B06C256465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5560" y="1472760"/>
                <a:ext cx="2333520" cy="20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9D5243-E94A-41D4-B27D-CA9B881F194F}"/>
                  </a:ext>
                </a:extLst>
              </p14:cNvPr>
              <p14:cNvContentPartPr/>
              <p14:nvPr/>
            </p14:nvContentPartPr>
            <p14:xfrm>
              <a:off x="3170520" y="1985760"/>
              <a:ext cx="300600" cy="86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9D5243-E94A-41D4-B27D-CA9B881F19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4680" y="1922400"/>
                <a:ext cx="33192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C4E155-15B3-4622-A642-3603B692CA56}"/>
                  </a:ext>
                </a:extLst>
              </p14:cNvPr>
              <p14:cNvContentPartPr/>
              <p14:nvPr/>
            </p14:nvContentPartPr>
            <p14:xfrm>
              <a:off x="3178800" y="1271520"/>
              <a:ext cx="2574000" cy="60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C4E155-15B3-4622-A642-3603B692CA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2960" y="1208160"/>
                <a:ext cx="26053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955465-A083-49B8-8602-94AC9477C8F6}"/>
                  </a:ext>
                </a:extLst>
              </p14:cNvPr>
              <p14:cNvContentPartPr/>
              <p14:nvPr/>
            </p14:nvContentPartPr>
            <p14:xfrm>
              <a:off x="3319920" y="1873440"/>
              <a:ext cx="3960" cy="7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955465-A083-49B8-8602-94AC9477C8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4080" y="1810080"/>
                <a:ext cx="35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A9807F-9734-4E65-9625-1EBBBA02DFB3}"/>
                  </a:ext>
                </a:extLst>
              </p14:cNvPr>
              <p14:cNvContentPartPr/>
              <p14:nvPr/>
            </p14:nvContentPartPr>
            <p14:xfrm>
              <a:off x="3327480" y="1630080"/>
              <a:ext cx="1452600" cy="563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A9807F-9734-4E65-9625-1EBBBA02DF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1640" y="1566720"/>
                <a:ext cx="148392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1F8997-83ED-4AA9-9319-F8B2D671A6C1}"/>
                  </a:ext>
                </a:extLst>
              </p14:cNvPr>
              <p14:cNvContentPartPr/>
              <p14:nvPr/>
            </p14:nvContentPartPr>
            <p14:xfrm>
              <a:off x="3679920" y="207720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1F8997-83ED-4AA9-9319-F8B2D671A6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4080" y="20138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6D9D8A-A5A7-47B0-8049-4AE5B57183B5}"/>
                  </a:ext>
                </a:extLst>
              </p14:cNvPr>
              <p14:cNvContentPartPr/>
              <p14:nvPr/>
            </p14:nvContentPartPr>
            <p14:xfrm>
              <a:off x="3657960" y="2079000"/>
              <a:ext cx="6480" cy="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6D9D8A-A5A7-47B0-8049-4AE5B57183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42120" y="2015640"/>
                <a:ext cx="378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239C4C-6CCE-4EEC-B6FE-C9047D2B3E38}"/>
                  </a:ext>
                </a:extLst>
              </p14:cNvPr>
              <p14:cNvContentPartPr/>
              <p14:nvPr/>
            </p14:nvContentPartPr>
            <p14:xfrm>
              <a:off x="3630600" y="2081520"/>
              <a:ext cx="12240" cy="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239C4C-6CCE-4EEC-B6FE-C9047D2B3E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4760" y="2018160"/>
                <a:ext cx="43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A87A6E-33AE-432F-8839-78482DF50576}"/>
                  </a:ext>
                </a:extLst>
              </p14:cNvPr>
              <p14:cNvContentPartPr/>
              <p14:nvPr/>
            </p14:nvContentPartPr>
            <p14:xfrm>
              <a:off x="3579840" y="2084400"/>
              <a:ext cx="57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A87A6E-33AE-432F-8839-78482DF505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64000" y="2021040"/>
                <a:ext cx="37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02D130-D09B-49B4-A2D8-B2ACC0673894}"/>
                  </a:ext>
                </a:extLst>
              </p14:cNvPr>
              <p14:cNvContentPartPr/>
              <p14:nvPr/>
            </p14:nvContentPartPr>
            <p14:xfrm>
              <a:off x="3330720" y="1539360"/>
              <a:ext cx="2387160" cy="573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02D130-D09B-49B4-A2D8-B2ACC06738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4880" y="1476000"/>
                <a:ext cx="241848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BB7DD6-B837-4C5C-B97C-C20963D8C4DA}"/>
                  </a:ext>
                </a:extLst>
              </p14:cNvPr>
              <p14:cNvContentPartPr/>
              <p14:nvPr/>
            </p14:nvContentPartPr>
            <p14:xfrm>
              <a:off x="6564960" y="2463120"/>
              <a:ext cx="1656000" cy="1506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BB7DD6-B837-4C5C-B97C-C20963D8C4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49120" y="2399760"/>
                <a:ext cx="1687320" cy="16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672A92-75EE-4A60-B9B9-0E43710A09E4}"/>
                  </a:ext>
                </a:extLst>
              </p14:cNvPr>
              <p14:cNvContentPartPr/>
              <p14:nvPr/>
            </p14:nvContentPartPr>
            <p14:xfrm>
              <a:off x="6518160" y="2738520"/>
              <a:ext cx="1688400" cy="367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672A92-75EE-4A60-B9B9-0E43710A09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02320" y="2675160"/>
                <a:ext cx="1719720" cy="4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8201-ADC8-469D-9C50-BC606D40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9B9D0E-656B-4601-B74D-B3A4ECC09B92}"/>
                  </a:ext>
                </a:extLst>
              </p14:cNvPr>
              <p14:cNvContentPartPr/>
              <p14:nvPr/>
            </p14:nvContentPartPr>
            <p14:xfrm>
              <a:off x="4828680" y="2404080"/>
              <a:ext cx="2496960" cy="212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9B9D0E-656B-4601-B74D-B3A4ECC09B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2840" y="2340720"/>
                <a:ext cx="2528280" cy="22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FE9808-9F91-4BE4-BA72-E84A17579C93}"/>
                  </a:ext>
                </a:extLst>
              </p14:cNvPr>
              <p14:cNvContentPartPr/>
              <p14:nvPr/>
            </p14:nvContentPartPr>
            <p14:xfrm>
              <a:off x="4124880" y="3822480"/>
              <a:ext cx="1220400" cy="4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FE9808-9F91-4BE4-BA72-E84A17579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9040" y="3759120"/>
                <a:ext cx="12517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A240B6-D37D-4ADE-BA4C-06DAFF198F1F}"/>
                  </a:ext>
                </a:extLst>
              </p14:cNvPr>
              <p14:cNvContentPartPr/>
              <p14:nvPr/>
            </p14:nvContentPartPr>
            <p14:xfrm>
              <a:off x="3963240" y="4016520"/>
              <a:ext cx="733680" cy="43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A240B6-D37D-4ADE-BA4C-06DAFF198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7400" y="3953160"/>
                <a:ext cx="7650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EBD36B-CE2F-4A56-8477-227342423829}"/>
                  </a:ext>
                </a:extLst>
              </p14:cNvPr>
              <p14:cNvContentPartPr/>
              <p14:nvPr/>
            </p14:nvContentPartPr>
            <p14:xfrm>
              <a:off x="7220880" y="38790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EBD36B-CE2F-4A56-8477-2273424238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040" y="38156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BB3A29-AB57-431A-A830-8F6CA748E245}"/>
                  </a:ext>
                </a:extLst>
              </p14:cNvPr>
              <p14:cNvContentPartPr/>
              <p14:nvPr/>
            </p14:nvContentPartPr>
            <p14:xfrm>
              <a:off x="7216920" y="3869640"/>
              <a:ext cx="4320" cy="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BB3A29-AB57-431A-A830-8F6CA748E2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1080" y="3806280"/>
                <a:ext cx="35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4A231B-4D81-4CCB-AEFC-8BE4C5B9E138}"/>
                  </a:ext>
                </a:extLst>
              </p14:cNvPr>
              <p14:cNvContentPartPr/>
              <p14:nvPr/>
            </p14:nvContentPartPr>
            <p14:xfrm>
              <a:off x="7359120" y="2063520"/>
              <a:ext cx="1550160" cy="65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4A231B-4D81-4CCB-AEFC-8BE4C5B9E1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43280" y="2000160"/>
                <a:ext cx="158148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FAF87B-E91D-47EB-BCA3-FA35FECAFDFC}"/>
                  </a:ext>
                </a:extLst>
              </p14:cNvPr>
              <p14:cNvContentPartPr/>
              <p14:nvPr/>
            </p14:nvContentPartPr>
            <p14:xfrm>
              <a:off x="8394120" y="1938240"/>
              <a:ext cx="642240" cy="38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FAF87B-E91D-47EB-BCA3-FA35FECAFD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8280" y="1874880"/>
                <a:ext cx="6735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4D5FF2-A649-4C06-9288-62CD80AE62E2}"/>
                  </a:ext>
                </a:extLst>
              </p14:cNvPr>
              <p14:cNvContentPartPr/>
              <p14:nvPr/>
            </p14:nvContentPartPr>
            <p14:xfrm>
              <a:off x="5938920" y="5290920"/>
              <a:ext cx="430560" cy="429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4D5FF2-A649-4C06-9288-62CD80AE6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3080" y="5227560"/>
                <a:ext cx="4618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DC0C8F-8B40-4D31-84DE-8E73FD2C8E85}"/>
                  </a:ext>
                </a:extLst>
              </p14:cNvPr>
              <p14:cNvContentPartPr/>
              <p14:nvPr/>
            </p14:nvContentPartPr>
            <p14:xfrm>
              <a:off x="6500880" y="5444280"/>
              <a:ext cx="77760" cy="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DC0C8F-8B40-4D31-84DE-8E73FD2C8E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5040" y="5380920"/>
                <a:ext cx="109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D9983D-6F26-464D-AE1B-1E7BA4AF798D}"/>
                  </a:ext>
                </a:extLst>
              </p14:cNvPr>
              <p14:cNvContentPartPr/>
              <p14:nvPr/>
            </p14:nvContentPartPr>
            <p14:xfrm>
              <a:off x="6464520" y="5350320"/>
              <a:ext cx="663120" cy="13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D9983D-6F26-464D-AE1B-1E7BA4AF79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48680" y="5286960"/>
                <a:ext cx="694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4D3920-8EFE-436E-918C-DCD23F2E900B}"/>
                  </a:ext>
                </a:extLst>
              </p14:cNvPr>
              <p14:cNvContentPartPr/>
              <p14:nvPr/>
            </p14:nvContentPartPr>
            <p14:xfrm>
              <a:off x="6852240" y="5205960"/>
              <a:ext cx="300600" cy="375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4D3920-8EFE-436E-918C-DCD23F2E90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36400" y="5142600"/>
                <a:ext cx="3319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39755C-F377-47BC-A043-4A75A510850A}"/>
                  </a:ext>
                </a:extLst>
              </p14:cNvPr>
              <p14:cNvContentPartPr/>
              <p14:nvPr/>
            </p14:nvContentPartPr>
            <p14:xfrm>
              <a:off x="7648200" y="5136480"/>
              <a:ext cx="39240" cy="461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39755C-F377-47BC-A043-4A75A51085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32360" y="5073120"/>
                <a:ext cx="705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E1CB93-AEC0-44F8-9565-6C84C6790D08}"/>
                  </a:ext>
                </a:extLst>
              </p14:cNvPr>
              <p14:cNvContentPartPr/>
              <p14:nvPr/>
            </p14:nvContentPartPr>
            <p14:xfrm>
              <a:off x="7577640" y="5129280"/>
              <a:ext cx="236880" cy="21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E1CB93-AEC0-44F8-9565-6C84C6790D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61800" y="5065920"/>
                <a:ext cx="2682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04B5B2-3D0C-4287-9BBB-9C4B4A34C4B2}"/>
                  </a:ext>
                </a:extLst>
              </p14:cNvPr>
              <p14:cNvContentPartPr/>
              <p14:nvPr/>
            </p14:nvContentPartPr>
            <p14:xfrm>
              <a:off x="7751880" y="5160240"/>
              <a:ext cx="405000" cy="20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04B5B2-3D0C-4287-9BBB-9C4B4A34C4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36040" y="5096880"/>
                <a:ext cx="436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59DE60-F30B-4A00-97FA-D6BF01A1D3C0}"/>
                  </a:ext>
                </a:extLst>
              </p14:cNvPr>
              <p14:cNvContentPartPr/>
              <p14:nvPr/>
            </p14:nvContentPartPr>
            <p14:xfrm>
              <a:off x="8255160" y="5091840"/>
              <a:ext cx="179280" cy="18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59DE60-F30B-4A00-97FA-D6BF01A1D3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39320" y="5028480"/>
                <a:ext cx="2106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11DA9F-EA97-4F3F-A591-DF4BC6B04E67}"/>
                  </a:ext>
                </a:extLst>
              </p14:cNvPr>
              <p14:cNvContentPartPr/>
              <p14:nvPr/>
            </p14:nvContentPartPr>
            <p14:xfrm>
              <a:off x="8538120" y="4962960"/>
              <a:ext cx="83520" cy="29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11DA9F-EA97-4F3F-A591-DF4BC6B04E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22280" y="4899600"/>
                <a:ext cx="1148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C6E72C-0FB8-4E49-B179-570D798C28F6}"/>
                  </a:ext>
                </a:extLst>
              </p14:cNvPr>
              <p14:cNvContentPartPr/>
              <p14:nvPr/>
            </p14:nvContentPartPr>
            <p14:xfrm>
              <a:off x="8454960" y="5092560"/>
              <a:ext cx="197280" cy="1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C6E72C-0FB8-4E49-B179-570D798C2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39120" y="5029200"/>
                <a:ext cx="2286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6022C2-32CD-43C8-A34E-89BEFF68075F}"/>
                  </a:ext>
                </a:extLst>
              </p14:cNvPr>
              <p14:cNvContentPartPr/>
              <p14:nvPr/>
            </p14:nvContentPartPr>
            <p14:xfrm>
              <a:off x="8708400" y="5034960"/>
              <a:ext cx="182880" cy="19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6022C2-32CD-43C8-A34E-89BEFF6807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92560" y="4971600"/>
                <a:ext cx="2142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AD0BD9-8CF9-472E-9B26-9F762D51C575}"/>
                  </a:ext>
                </a:extLst>
              </p14:cNvPr>
              <p14:cNvContentPartPr/>
              <p14:nvPr/>
            </p14:nvContentPartPr>
            <p14:xfrm>
              <a:off x="9027720" y="4830840"/>
              <a:ext cx="69120" cy="33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AD0BD9-8CF9-472E-9B26-9F762D51C5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11880" y="4767480"/>
                <a:ext cx="1004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3BDADA-9C9E-41EF-B48A-DDC41DE0F358}"/>
                  </a:ext>
                </a:extLst>
              </p14:cNvPr>
              <p14:cNvContentPartPr/>
              <p14:nvPr/>
            </p14:nvContentPartPr>
            <p14:xfrm>
              <a:off x="8931960" y="4968720"/>
              <a:ext cx="408960" cy="426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3BDADA-9C9E-41EF-B48A-DDC41DE0F3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16120" y="4905360"/>
                <a:ext cx="44028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EDF2A2-392C-4D12-9877-83B41B7B8ECE}"/>
                  </a:ext>
                </a:extLst>
              </p14:cNvPr>
              <p14:cNvContentPartPr/>
              <p14:nvPr/>
            </p14:nvContentPartPr>
            <p14:xfrm>
              <a:off x="9470160" y="4995720"/>
              <a:ext cx="68040" cy="328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EDF2A2-392C-4D12-9877-83B41B7B8E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54320" y="4932360"/>
                <a:ext cx="993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64C640F-CA75-40ED-9622-F4824651AB11}"/>
                  </a:ext>
                </a:extLst>
              </p14:cNvPr>
              <p14:cNvContentPartPr/>
              <p14:nvPr/>
            </p14:nvContentPartPr>
            <p14:xfrm>
              <a:off x="9480960" y="4955760"/>
              <a:ext cx="187200" cy="293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64C640F-CA75-40ED-9622-F4824651AB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65120" y="4892400"/>
                <a:ext cx="2185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C1828C-7746-45A5-92A4-1F804F9A6785}"/>
                  </a:ext>
                </a:extLst>
              </p14:cNvPr>
              <p14:cNvContentPartPr/>
              <p14:nvPr/>
            </p14:nvContentPartPr>
            <p14:xfrm>
              <a:off x="9559800" y="4937760"/>
              <a:ext cx="439560" cy="30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C1828C-7746-45A5-92A4-1F804F9A67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43960" y="4874400"/>
                <a:ext cx="4708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9B734C7-B933-4930-9623-50A55A12BF2A}"/>
                  </a:ext>
                </a:extLst>
              </p14:cNvPr>
              <p14:cNvContentPartPr/>
              <p14:nvPr/>
            </p14:nvContentPartPr>
            <p14:xfrm>
              <a:off x="7439760" y="5847840"/>
              <a:ext cx="36000" cy="464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9B734C7-B933-4930-9623-50A55A12BF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23920" y="5784480"/>
                <a:ext cx="673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D0958-2DDC-4915-AC65-9FF43EDBA3C5}"/>
                  </a:ext>
                </a:extLst>
              </p14:cNvPr>
              <p14:cNvContentPartPr/>
              <p14:nvPr/>
            </p14:nvContentPartPr>
            <p14:xfrm>
              <a:off x="7641360" y="6047280"/>
              <a:ext cx="180000" cy="205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D0958-2DDC-4915-AC65-9FF43EDBA3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25520" y="5983920"/>
                <a:ext cx="2113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7AF0C-36DC-4DC4-B7AD-3F5B89EDE840}"/>
                  </a:ext>
                </a:extLst>
              </p14:cNvPr>
              <p14:cNvContentPartPr/>
              <p14:nvPr/>
            </p14:nvContentPartPr>
            <p14:xfrm>
              <a:off x="7808040" y="5845320"/>
              <a:ext cx="53280" cy="363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7AF0C-36DC-4DC4-B7AD-3F5B89EDE8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92200" y="5781960"/>
                <a:ext cx="846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C66CB2-4D6C-459A-A0DE-1FAD52FF175C}"/>
                  </a:ext>
                </a:extLst>
              </p14:cNvPr>
              <p14:cNvContentPartPr/>
              <p14:nvPr/>
            </p14:nvContentPartPr>
            <p14:xfrm>
              <a:off x="7986960" y="5986440"/>
              <a:ext cx="154080" cy="19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C66CB2-4D6C-459A-A0DE-1FAD52FF17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71120" y="5923080"/>
                <a:ext cx="1854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A8AF34-AC65-4C62-8A58-05EEA612AABC}"/>
                  </a:ext>
                </a:extLst>
              </p14:cNvPr>
              <p14:cNvContentPartPr/>
              <p14:nvPr/>
            </p14:nvContentPartPr>
            <p14:xfrm>
              <a:off x="8246160" y="5888160"/>
              <a:ext cx="360360" cy="493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A8AF34-AC65-4C62-8A58-05EEA612AA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30320" y="5824800"/>
                <a:ext cx="3916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7B2134-7BA4-4CB6-8F88-A823FB6AF9A9}"/>
                  </a:ext>
                </a:extLst>
              </p14:cNvPr>
              <p14:cNvContentPartPr/>
              <p14:nvPr/>
            </p14:nvContentPartPr>
            <p14:xfrm>
              <a:off x="7295040" y="6353640"/>
              <a:ext cx="1353960" cy="204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7B2134-7BA4-4CB6-8F88-A823FB6AF9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79200" y="6290280"/>
                <a:ext cx="13852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F78426-331E-4126-B63A-30E9E40617AF}"/>
                  </a:ext>
                </a:extLst>
              </p14:cNvPr>
              <p14:cNvContentPartPr/>
              <p14:nvPr/>
            </p14:nvContentPartPr>
            <p14:xfrm>
              <a:off x="1855080" y="1888920"/>
              <a:ext cx="121320" cy="299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F78426-331E-4126-B63A-30E9E40617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39240" y="1825560"/>
                <a:ext cx="1526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134AC3D-01E6-4486-9017-8CD0EEC05A58}"/>
                  </a:ext>
                </a:extLst>
              </p14:cNvPr>
              <p14:cNvContentPartPr/>
              <p14:nvPr/>
            </p14:nvContentPartPr>
            <p14:xfrm>
              <a:off x="1875960" y="1854360"/>
              <a:ext cx="248040" cy="379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134AC3D-01E6-4486-9017-8CD0EEC05A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60120" y="1791000"/>
                <a:ext cx="2793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84B0B04-BCA9-4217-8C75-2D63026AC65B}"/>
                  </a:ext>
                </a:extLst>
              </p14:cNvPr>
              <p14:cNvContentPartPr/>
              <p14:nvPr/>
            </p14:nvContentPartPr>
            <p14:xfrm>
              <a:off x="2252160" y="1921680"/>
              <a:ext cx="282600" cy="151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84B0B04-BCA9-4217-8C75-2D63026AC6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36320" y="1858320"/>
                <a:ext cx="313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6AB01DD-1B37-4F90-8E5A-6D3CAB54FD71}"/>
                  </a:ext>
                </a:extLst>
              </p14:cNvPr>
              <p14:cNvContentPartPr/>
              <p14:nvPr/>
            </p14:nvContentPartPr>
            <p14:xfrm>
              <a:off x="2561760" y="1803600"/>
              <a:ext cx="153720" cy="315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6AB01DD-1B37-4F90-8E5A-6D3CAB54FD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45920" y="1740240"/>
                <a:ext cx="1850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395A3D1-B5A7-49E3-AD4E-98D2B53CACD7}"/>
                  </a:ext>
                </a:extLst>
              </p14:cNvPr>
              <p14:cNvContentPartPr/>
              <p14:nvPr/>
            </p14:nvContentPartPr>
            <p14:xfrm>
              <a:off x="2811960" y="1740240"/>
              <a:ext cx="145800" cy="252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395A3D1-B5A7-49E3-AD4E-98D2B53CACD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96120" y="1676880"/>
                <a:ext cx="1771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58A515-5ED3-422C-8D6E-FA0F18B08424}"/>
                  </a:ext>
                </a:extLst>
              </p14:cNvPr>
              <p14:cNvContentPartPr/>
              <p14:nvPr/>
            </p14:nvContentPartPr>
            <p14:xfrm>
              <a:off x="2776680" y="1827720"/>
              <a:ext cx="159840" cy="74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58A515-5ED3-422C-8D6E-FA0F18B084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60840" y="1764360"/>
                <a:ext cx="191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EE738EA-1E9F-4507-825F-0F295F5C3DC9}"/>
                  </a:ext>
                </a:extLst>
              </p14:cNvPr>
              <p14:cNvContentPartPr/>
              <p14:nvPr/>
            </p14:nvContentPartPr>
            <p14:xfrm>
              <a:off x="2993760" y="1701360"/>
              <a:ext cx="181080" cy="240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EE738EA-1E9F-4507-825F-0F295F5C3D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77920" y="1638000"/>
                <a:ext cx="2124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3634F4-3C9E-4421-B957-F746CB7B2B3E}"/>
                  </a:ext>
                </a:extLst>
              </p14:cNvPr>
              <p14:cNvContentPartPr/>
              <p14:nvPr/>
            </p14:nvContentPartPr>
            <p14:xfrm>
              <a:off x="3265920" y="1751760"/>
              <a:ext cx="52920" cy="142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3634F4-3C9E-4421-B957-F746CB7B2B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50080" y="1688400"/>
                <a:ext cx="842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664FBB-118B-45BD-99F7-A3497C97E494}"/>
                  </a:ext>
                </a:extLst>
              </p14:cNvPr>
              <p14:cNvContentPartPr/>
              <p14:nvPr/>
            </p14:nvContentPartPr>
            <p14:xfrm>
              <a:off x="3256920" y="1656360"/>
              <a:ext cx="18720" cy="23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664FBB-118B-45BD-99F7-A3497C97E4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41080" y="1593000"/>
                <a:ext cx="50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E904B9-2F71-46D7-AB8C-1FCD07A1F3DC}"/>
                  </a:ext>
                </a:extLst>
              </p14:cNvPr>
              <p14:cNvContentPartPr/>
              <p14:nvPr/>
            </p14:nvContentPartPr>
            <p14:xfrm>
              <a:off x="3424320" y="1734120"/>
              <a:ext cx="227880" cy="166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E904B9-2F71-46D7-AB8C-1FCD07A1F3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08480" y="1670760"/>
                <a:ext cx="2592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0625195-53A6-4973-9919-8DAE28B5BB40}"/>
                  </a:ext>
                </a:extLst>
              </p14:cNvPr>
              <p14:cNvContentPartPr/>
              <p14:nvPr/>
            </p14:nvContentPartPr>
            <p14:xfrm>
              <a:off x="3978360" y="1653120"/>
              <a:ext cx="271800" cy="61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0625195-53A6-4973-9919-8DAE28B5BB4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62520" y="1589760"/>
                <a:ext cx="303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4EB227-60F8-4026-A9B5-04207DA49BFE}"/>
                  </a:ext>
                </a:extLst>
              </p14:cNvPr>
              <p14:cNvContentPartPr/>
              <p14:nvPr/>
            </p14:nvContentPartPr>
            <p14:xfrm>
              <a:off x="4155840" y="1557360"/>
              <a:ext cx="213120" cy="234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4EB227-60F8-4026-A9B5-04207DA49B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40000" y="1494000"/>
                <a:ext cx="244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60320D-DDC0-408C-AE96-CB593BEA79C4}"/>
                  </a:ext>
                </a:extLst>
              </p14:cNvPr>
              <p14:cNvContentPartPr/>
              <p14:nvPr/>
            </p14:nvContentPartPr>
            <p14:xfrm>
              <a:off x="4515840" y="1458000"/>
              <a:ext cx="111960" cy="200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60320D-DDC0-408C-AE96-CB593BEA79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00000" y="1394640"/>
                <a:ext cx="143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B6692DF-84E3-48DC-A2A3-FDFD7390C96B}"/>
                  </a:ext>
                </a:extLst>
              </p14:cNvPr>
              <p14:cNvContentPartPr/>
              <p14:nvPr/>
            </p14:nvContentPartPr>
            <p14:xfrm>
              <a:off x="4576320" y="1424520"/>
              <a:ext cx="196200" cy="274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B6692DF-84E3-48DC-A2A3-FDFD7390C96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60480" y="1361160"/>
                <a:ext cx="227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444D496-3BDF-40D8-8E82-B1A3E52C7F8E}"/>
                  </a:ext>
                </a:extLst>
              </p14:cNvPr>
              <p14:cNvContentPartPr/>
              <p14:nvPr/>
            </p14:nvContentPartPr>
            <p14:xfrm>
              <a:off x="4875840" y="1488600"/>
              <a:ext cx="30960" cy="154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444D496-3BDF-40D8-8E82-B1A3E52C7F8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60000" y="1425240"/>
                <a:ext cx="622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C9D90F-F930-4AF9-82B7-AA2DABDAC4B6}"/>
                  </a:ext>
                </a:extLst>
              </p14:cNvPr>
              <p14:cNvContentPartPr/>
              <p14:nvPr/>
            </p14:nvContentPartPr>
            <p14:xfrm>
              <a:off x="4929480" y="1388520"/>
              <a:ext cx="15480" cy="36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C9D90F-F930-4AF9-82B7-AA2DABDAC4B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13640" y="1325160"/>
                <a:ext cx="46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2FDBE8-AAEC-4A11-AF3F-351312F55674}"/>
                  </a:ext>
                </a:extLst>
              </p14:cNvPr>
              <p14:cNvContentPartPr/>
              <p14:nvPr/>
            </p14:nvContentPartPr>
            <p14:xfrm>
              <a:off x="5037120" y="1432080"/>
              <a:ext cx="104040" cy="173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2FDBE8-AAEC-4A11-AF3F-351312F556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21280" y="1368720"/>
                <a:ext cx="135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239A25-D9AF-48BF-9364-DCF611BC7F69}"/>
                  </a:ext>
                </a:extLst>
              </p14:cNvPr>
              <p14:cNvContentPartPr/>
              <p14:nvPr/>
            </p14:nvContentPartPr>
            <p14:xfrm>
              <a:off x="5098680" y="1457280"/>
              <a:ext cx="131040" cy="440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239A25-D9AF-48BF-9364-DCF611BC7F6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82840" y="1393920"/>
                <a:ext cx="1623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E7BF1D4-FAA1-4ADE-8AFC-DA60C329C8DA}"/>
                  </a:ext>
                </a:extLst>
              </p14:cNvPr>
              <p14:cNvContentPartPr/>
              <p14:nvPr/>
            </p14:nvContentPartPr>
            <p14:xfrm>
              <a:off x="1913760" y="1752120"/>
              <a:ext cx="3826800" cy="749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E7BF1D4-FAA1-4ADE-8AFC-DA60C329C8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97920" y="1688760"/>
                <a:ext cx="385812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C996DA8-5648-4AE4-91B6-D487B33ABAE1}"/>
                  </a:ext>
                </a:extLst>
              </p14:cNvPr>
              <p14:cNvContentPartPr/>
              <p14:nvPr/>
            </p14:nvContentPartPr>
            <p14:xfrm>
              <a:off x="865080" y="2987640"/>
              <a:ext cx="143280" cy="286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C996DA8-5648-4AE4-91B6-D487B33ABAE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9240" y="2924280"/>
                <a:ext cx="1746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DB0FE7-CA38-4BE8-9D15-226EA6F75BEE}"/>
                  </a:ext>
                </a:extLst>
              </p14:cNvPr>
              <p14:cNvContentPartPr/>
              <p14:nvPr/>
            </p14:nvContentPartPr>
            <p14:xfrm>
              <a:off x="1154520" y="2972160"/>
              <a:ext cx="469440" cy="225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DB0FE7-CA38-4BE8-9D15-226EA6F75B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38680" y="2908800"/>
                <a:ext cx="500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31D8E75-39A8-4EF6-B64F-A8CCB93D2D2C}"/>
                  </a:ext>
                </a:extLst>
              </p14:cNvPr>
              <p14:cNvContentPartPr/>
              <p14:nvPr/>
            </p14:nvContentPartPr>
            <p14:xfrm>
              <a:off x="1731960" y="2937960"/>
              <a:ext cx="155160" cy="137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31D8E75-39A8-4EF6-B64F-A8CCB93D2D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16120" y="2874600"/>
                <a:ext cx="186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A382AD-A556-40B3-8B1F-7B1D2B9994EB}"/>
                  </a:ext>
                </a:extLst>
              </p14:cNvPr>
              <p14:cNvContentPartPr/>
              <p14:nvPr/>
            </p14:nvContentPartPr>
            <p14:xfrm>
              <a:off x="1862280" y="2742840"/>
              <a:ext cx="121680" cy="303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A382AD-A556-40B3-8B1F-7B1D2B9994E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46440" y="2679480"/>
                <a:ext cx="1530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4F4CD7E-0080-4CFD-8A3D-C32391B209BC}"/>
                  </a:ext>
                </a:extLst>
              </p14:cNvPr>
              <p14:cNvContentPartPr/>
              <p14:nvPr/>
            </p14:nvContentPartPr>
            <p14:xfrm>
              <a:off x="2099520" y="2676600"/>
              <a:ext cx="168480" cy="303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4F4CD7E-0080-4CFD-8A3D-C32391B209B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83680" y="2613240"/>
                <a:ext cx="1998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31683BC-D48B-4EEF-96B0-CD5F55A2CABB}"/>
                  </a:ext>
                </a:extLst>
              </p14:cNvPr>
              <p14:cNvContentPartPr/>
              <p14:nvPr/>
            </p14:nvContentPartPr>
            <p14:xfrm>
              <a:off x="2387880" y="2791080"/>
              <a:ext cx="124200" cy="165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31683BC-D48B-4EEF-96B0-CD5F55A2CAB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72040" y="2727720"/>
                <a:ext cx="155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DD1F56-152D-4BE9-A6B1-8CE09DC4C90F}"/>
                  </a:ext>
                </a:extLst>
              </p14:cNvPr>
              <p14:cNvContentPartPr/>
              <p14:nvPr/>
            </p14:nvContentPartPr>
            <p14:xfrm>
              <a:off x="2637720" y="2688840"/>
              <a:ext cx="352800" cy="205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DD1F56-152D-4BE9-A6B1-8CE09DC4C90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21880" y="2625480"/>
                <a:ext cx="3841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3878740-015F-4B02-9003-846297546B7C}"/>
                  </a:ext>
                </a:extLst>
              </p14:cNvPr>
              <p14:cNvContentPartPr/>
              <p14:nvPr/>
            </p14:nvContentPartPr>
            <p14:xfrm>
              <a:off x="3082680" y="2661480"/>
              <a:ext cx="173880" cy="139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3878740-015F-4B02-9003-846297546B7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66840" y="2598120"/>
                <a:ext cx="205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85EF1CF-0925-45B4-A8B7-E96679AF00A7}"/>
                  </a:ext>
                </a:extLst>
              </p14:cNvPr>
              <p14:cNvContentPartPr/>
              <p14:nvPr/>
            </p14:nvContentPartPr>
            <p14:xfrm>
              <a:off x="3236400" y="2380680"/>
              <a:ext cx="88200" cy="427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85EF1CF-0925-45B4-A8B7-E96679AF00A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20560" y="2317320"/>
                <a:ext cx="1195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CAA8EFF-6E5B-4E33-B9CB-6615E11DC9E1}"/>
                  </a:ext>
                </a:extLst>
              </p14:cNvPr>
              <p14:cNvContentPartPr/>
              <p14:nvPr/>
            </p14:nvContentPartPr>
            <p14:xfrm>
              <a:off x="990000" y="2952360"/>
              <a:ext cx="2333160" cy="623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CAA8EFF-6E5B-4E33-B9CB-6615E11DC9E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4160" y="2889000"/>
                <a:ext cx="236448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FF4C6B9-A6F6-4149-8602-C3F788B94D98}"/>
                  </a:ext>
                </a:extLst>
              </p14:cNvPr>
              <p14:cNvContentPartPr/>
              <p14:nvPr/>
            </p14:nvContentPartPr>
            <p14:xfrm>
              <a:off x="357120" y="3161160"/>
              <a:ext cx="177840" cy="424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FF4C6B9-A6F6-4149-8602-C3F788B94D9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1280" y="3097800"/>
                <a:ext cx="20916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11CFA75-E2A3-4D69-A79A-2B3DF43DCCE8}"/>
                  </a:ext>
                </a:extLst>
              </p14:cNvPr>
              <p14:cNvContentPartPr/>
              <p14:nvPr/>
            </p14:nvContentPartPr>
            <p14:xfrm>
              <a:off x="407160" y="2961360"/>
              <a:ext cx="356400" cy="641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11CFA75-E2A3-4D69-A79A-2B3DF43DCCE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1320" y="2898000"/>
                <a:ext cx="38772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4455535-D10D-4E4C-8E40-5B19C6F575E7}"/>
                  </a:ext>
                </a:extLst>
              </p14:cNvPr>
              <p14:cNvContentPartPr/>
              <p14:nvPr/>
            </p14:nvContentPartPr>
            <p14:xfrm>
              <a:off x="652680" y="3843360"/>
              <a:ext cx="212040" cy="330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4455535-D10D-4E4C-8E40-5B19C6F575E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6840" y="3780000"/>
                <a:ext cx="2433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4142555-DDDA-4981-91E2-88EA8928EC4E}"/>
                  </a:ext>
                </a:extLst>
              </p14:cNvPr>
              <p14:cNvContentPartPr/>
              <p14:nvPr/>
            </p14:nvContentPartPr>
            <p14:xfrm>
              <a:off x="788400" y="3687480"/>
              <a:ext cx="255960" cy="441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4142555-DDDA-4981-91E2-88EA8928EC4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2560" y="3624120"/>
                <a:ext cx="2872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F82311-AA99-4187-A516-6D7EBE1B5DFB}"/>
                  </a:ext>
                </a:extLst>
              </p14:cNvPr>
              <p14:cNvContentPartPr/>
              <p14:nvPr/>
            </p14:nvContentPartPr>
            <p14:xfrm>
              <a:off x="1296360" y="3582360"/>
              <a:ext cx="160200" cy="382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F82311-AA99-4187-A516-6D7EBE1B5DF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80520" y="3519000"/>
                <a:ext cx="1915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0797F50-C154-497A-A081-848B075F3B88}"/>
                  </a:ext>
                </a:extLst>
              </p14:cNvPr>
              <p14:cNvContentPartPr/>
              <p14:nvPr/>
            </p14:nvContentPartPr>
            <p14:xfrm>
              <a:off x="1466280" y="3682440"/>
              <a:ext cx="372240" cy="227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0797F50-C154-497A-A081-848B075F3B8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50440" y="3619080"/>
                <a:ext cx="4035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A127FEA-086D-4D7E-AC39-CBA24456A795}"/>
                  </a:ext>
                </a:extLst>
              </p14:cNvPr>
              <p14:cNvContentPartPr/>
              <p14:nvPr/>
            </p14:nvContentPartPr>
            <p14:xfrm>
              <a:off x="1894320" y="3584880"/>
              <a:ext cx="182160" cy="153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A127FEA-086D-4D7E-AC39-CBA24456A79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878480" y="3521520"/>
                <a:ext cx="213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238CA79-6C5B-41E8-A2C1-DB2EB763D089}"/>
                  </a:ext>
                </a:extLst>
              </p14:cNvPr>
              <p14:cNvContentPartPr/>
              <p14:nvPr/>
            </p14:nvContentPartPr>
            <p14:xfrm>
              <a:off x="2218680" y="3579120"/>
              <a:ext cx="128880" cy="139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238CA79-6C5B-41E8-A2C1-DB2EB763D08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02840" y="3515760"/>
                <a:ext cx="160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B1C4A61-CAC7-482C-AB4A-BEB50E4F9E20}"/>
                  </a:ext>
                </a:extLst>
              </p14:cNvPr>
              <p14:cNvContentPartPr/>
              <p14:nvPr/>
            </p14:nvContentPartPr>
            <p14:xfrm>
              <a:off x="2846880" y="3398400"/>
              <a:ext cx="300600" cy="244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B1C4A61-CAC7-482C-AB4A-BEB50E4F9E2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31040" y="3335040"/>
                <a:ext cx="331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B545A9C-4FE8-40F7-B5E7-06CC10AE34B7}"/>
                  </a:ext>
                </a:extLst>
              </p14:cNvPr>
              <p14:cNvContentPartPr/>
              <p14:nvPr/>
            </p14:nvContentPartPr>
            <p14:xfrm>
              <a:off x="2605680" y="3242520"/>
              <a:ext cx="315360" cy="484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B545A9C-4FE8-40F7-B5E7-06CC10AE34B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89840" y="3179160"/>
                <a:ext cx="3466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F793D2-1C1C-4101-AFD7-0B79C3B4441A}"/>
                  </a:ext>
                </a:extLst>
              </p14:cNvPr>
              <p14:cNvContentPartPr/>
              <p14:nvPr/>
            </p14:nvContentPartPr>
            <p14:xfrm>
              <a:off x="3162240" y="3187080"/>
              <a:ext cx="241200" cy="520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F793D2-1C1C-4101-AFD7-0B79C3B4441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46400" y="3123720"/>
                <a:ext cx="2725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DD6E927-5CA2-4A09-89B4-FB76F883CA24}"/>
                  </a:ext>
                </a:extLst>
              </p14:cNvPr>
              <p14:cNvContentPartPr/>
              <p14:nvPr/>
            </p14:nvContentPartPr>
            <p14:xfrm>
              <a:off x="796680" y="4465080"/>
              <a:ext cx="245880" cy="321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DD6E927-5CA2-4A09-89B4-FB76F883CA2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0840" y="4401720"/>
                <a:ext cx="2772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386F0FF-33E6-4BA3-B602-A1A47C77A5C3}"/>
                  </a:ext>
                </a:extLst>
              </p14:cNvPr>
              <p14:cNvContentPartPr/>
              <p14:nvPr/>
            </p14:nvContentPartPr>
            <p14:xfrm>
              <a:off x="990000" y="4289760"/>
              <a:ext cx="280440" cy="546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386F0FF-33E6-4BA3-B602-A1A47C77A5C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4160" y="4226400"/>
                <a:ext cx="3117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E26F04-7DA4-4402-AFEE-7BBECFF66799}"/>
                  </a:ext>
                </a:extLst>
              </p14:cNvPr>
              <p14:cNvContentPartPr/>
              <p14:nvPr/>
            </p14:nvContentPartPr>
            <p14:xfrm>
              <a:off x="1523160" y="4235040"/>
              <a:ext cx="96480" cy="396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E26F04-7DA4-4402-AFEE-7BBECFF6679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507320" y="4171680"/>
                <a:ext cx="1278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F619D07-98EA-4553-B07B-F7C57644838E}"/>
                  </a:ext>
                </a:extLst>
              </p14:cNvPr>
              <p14:cNvContentPartPr/>
              <p14:nvPr/>
            </p14:nvContentPartPr>
            <p14:xfrm>
              <a:off x="1480320" y="4166280"/>
              <a:ext cx="261000" cy="387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F619D07-98EA-4553-B07B-F7C57644838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64480" y="4102920"/>
                <a:ext cx="2923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1BA54F1-B6FF-4E92-BB5F-EB2F47B0FE6A}"/>
                  </a:ext>
                </a:extLst>
              </p14:cNvPr>
              <p14:cNvContentPartPr/>
              <p14:nvPr/>
            </p14:nvContentPartPr>
            <p14:xfrm>
              <a:off x="1837800" y="4300920"/>
              <a:ext cx="171360" cy="166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1BA54F1-B6FF-4E92-BB5F-EB2F47B0FE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21960" y="4237560"/>
                <a:ext cx="2026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D5CB183-9B62-4409-88CB-C59FBEBF13F3}"/>
                  </a:ext>
                </a:extLst>
              </p14:cNvPr>
              <p14:cNvContentPartPr/>
              <p14:nvPr/>
            </p14:nvContentPartPr>
            <p14:xfrm>
              <a:off x="2082240" y="4217040"/>
              <a:ext cx="87120" cy="235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D5CB183-9B62-4409-88CB-C59FBEBF13F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66400" y="4153680"/>
                <a:ext cx="1184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F76D447-C65C-4509-8C3D-44AA33EE094E}"/>
                  </a:ext>
                </a:extLst>
              </p14:cNvPr>
              <p14:cNvContentPartPr/>
              <p14:nvPr/>
            </p14:nvContentPartPr>
            <p14:xfrm>
              <a:off x="2208600" y="4110480"/>
              <a:ext cx="199080" cy="253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F76D447-C65C-4509-8C3D-44AA33EE094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192760" y="4047120"/>
                <a:ext cx="230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93AF24B-D65D-41F8-A8CA-1659F14B0B0E}"/>
                  </a:ext>
                </a:extLst>
              </p14:cNvPr>
              <p14:cNvContentPartPr/>
              <p14:nvPr/>
            </p14:nvContentPartPr>
            <p14:xfrm>
              <a:off x="2497680" y="4139280"/>
              <a:ext cx="106200" cy="288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93AF24B-D65D-41F8-A8CA-1659F14B0B0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81840" y="4075920"/>
                <a:ext cx="1375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FC36420-67EC-4FA5-9704-9584A9350296}"/>
                  </a:ext>
                </a:extLst>
              </p14:cNvPr>
              <p14:cNvContentPartPr/>
              <p14:nvPr/>
            </p14:nvContentPartPr>
            <p14:xfrm>
              <a:off x="2495160" y="4062960"/>
              <a:ext cx="125640" cy="170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FC36420-67EC-4FA5-9704-9584A935029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479320" y="3999600"/>
                <a:ext cx="156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C85C45-36EF-4B01-AF7D-1C330DC46094}"/>
                  </a:ext>
                </a:extLst>
              </p14:cNvPr>
              <p14:cNvContentPartPr/>
              <p14:nvPr/>
            </p14:nvContentPartPr>
            <p14:xfrm>
              <a:off x="2653560" y="3911400"/>
              <a:ext cx="159480" cy="306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C85C45-36EF-4B01-AF7D-1C330DC4609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637720" y="3848040"/>
                <a:ext cx="1908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5ACEC4E-49D7-4A9C-A200-B8F952DEA3F0}"/>
                  </a:ext>
                </a:extLst>
              </p14:cNvPr>
              <p14:cNvContentPartPr/>
              <p14:nvPr/>
            </p14:nvContentPartPr>
            <p14:xfrm>
              <a:off x="2823840" y="3973320"/>
              <a:ext cx="469080" cy="204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5ACEC4E-49D7-4A9C-A200-B8F952DEA3F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08000" y="3909960"/>
                <a:ext cx="5004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D207B42-7665-4D8D-9E68-7F710FB9D0E0}"/>
                  </a:ext>
                </a:extLst>
              </p14:cNvPr>
              <p14:cNvContentPartPr/>
              <p14:nvPr/>
            </p14:nvContentPartPr>
            <p14:xfrm>
              <a:off x="3254400" y="3906360"/>
              <a:ext cx="145800" cy="81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D207B42-7665-4D8D-9E68-7F710FB9D0E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238560" y="3843000"/>
                <a:ext cx="177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D9BDD42-9DC8-47BF-BA19-DBE381816CD1}"/>
                  </a:ext>
                </a:extLst>
              </p14:cNvPr>
              <p14:cNvContentPartPr/>
              <p14:nvPr/>
            </p14:nvContentPartPr>
            <p14:xfrm>
              <a:off x="3496680" y="3878640"/>
              <a:ext cx="204480" cy="373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D9BDD42-9DC8-47BF-BA19-DBE381816CD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480840" y="3815280"/>
                <a:ext cx="23580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2F6F22A-3E23-49F3-A5B1-2241E2AA04D7}"/>
                  </a:ext>
                </a:extLst>
              </p14:cNvPr>
              <p14:cNvContentPartPr/>
              <p14:nvPr/>
            </p14:nvContentPartPr>
            <p14:xfrm>
              <a:off x="817920" y="5197320"/>
              <a:ext cx="330480" cy="330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2F6F22A-3E23-49F3-A5B1-2241E2AA04D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02080" y="5133960"/>
                <a:ext cx="3618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63AA9AE-B20A-43D0-BA83-6811F793A3C1}"/>
                  </a:ext>
                </a:extLst>
              </p14:cNvPr>
              <p14:cNvContentPartPr/>
              <p14:nvPr/>
            </p14:nvContentPartPr>
            <p14:xfrm>
              <a:off x="1075680" y="5323320"/>
              <a:ext cx="73800" cy="325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63AA9AE-B20A-43D0-BA83-6811F793A3C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59840" y="5259960"/>
                <a:ext cx="1051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4E83063-109F-48FE-9ED8-42BF9E8B1326}"/>
                  </a:ext>
                </a:extLst>
              </p14:cNvPr>
              <p14:cNvContentPartPr/>
              <p14:nvPr/>
            </p14:nvContentPartPr>
            <p14:xfrm>
              <a:off x="1081440" y="5086080"/>
              <a:ext cx="269640" cy="569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4E83063-109F-48FE-9ED8-42BF9E8B132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65600" y="5022720"/>
                <a:ext cx="30096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15E5504-21C0-45BB-8494-F7CE4BF8A49F}"/>
                  </a:ext>
                </a:extLst>
              </p14:cNvPr>
              <p14:cNvContentPartPr/>
              <p14:nvPr/>
            </p14:nvContentPartPr>
            <p14:xfrm>
              <a:off x="1466280" y="5004360"/>
              <a:ext cx="251640" cy="437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15E5504-21C0-45BB-8494-F7CE4BF8A49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50440" y="4941000"/>
                <a:ext cx="2829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7E30927-793E-4368-9166-8CF7CAF7EC5A}"/>
                  </a:ext>
                </a:extLst>
              </p14:cNvPr>
              <p14:cNvContentPartPr/>
              <p14:nvPr/>
            </p14:nvContentPartPr>
            <p14:xfrm>
              <a:off x="1760040" y="5202360"/>
              <a:ext cx="91440" cy="209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7E30927-793E-4368-9166-8CF7CAF7EC5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744200" y="5139000"/>
                <a:ext cx="1227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8832E33-ACAA-4E27-A30A-D3FF2C50CB59}"/>
                  </a:ext>
                </a:extLst>
              </p14:cNvPr>
              <p14:cNvContentPartPr/>
              <p14:nvPr/>
            </p14:nvContentPartPr>
            <p14:xfrm>
              <a:off x="1732680" y="5090040"/>
              <a:ext cx="46080" cy="29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8832E33-ACAA-4E27-A30A-D3FF2C50CB5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16840" y="5026680"/>
                <a:ext cx="77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87BF77-0690-40B8-9C4F-CD1455D9A161}"/>
                  </a:ext>
                </a:extLst>
              </p14:cNvPr>
              <p14:cNvContentPartPr/>
              <p14:nvPr/>
            </p14:nvContentPartPr>
            <p14:xfrm>
              <a:off x="1925280" y="5082480"/>
              <a:ext cx="531360" cy="364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87BF77-0690-40B8-9C4F-CD1455D9A16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09440" y="5019120"/>
                <a:ext cx="5626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3B201EC-FF6E-457F-96F2-EA05D4E8068B}"/>
                  </a:ext>
                </a:extLst>
              </p14:cNvPr>
              <p14:cNvContentPartPr/>
              <p14:nvPr/>
            </p14:nvContentPartPr>
            <p14:xfrm>
              <a:off x="2526840" y="5029560"/>
              <a:ext cx="51840" cy="111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3B201EC-FF6E-457F-96F2-EA05D4E8068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511000" y="4966200"/>
                <a:ext cx="83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3C2EE51-A204-44D6-A16A-E21888FB9682}"/>
                  </a:ext>
                </a:extLst>
              </p14:cNvPr>
              <p14:cNvContentPartPr/>
              <p14:nvPr/>
            </p14:nvContentPartPr>
            <p14:xfrm>
              <a:off x="2562840" y="4883040"/>
              <a:ext cx="22320" cy="30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3C2EE51-A204-44D6-A16A-E21888FB968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47000" y="4819680"/>
                <a:ext cx="53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CD09FDE-E6BA-4051-A919-DD7DE16E4B5F}"/>
                  </a:ext>
                </a:extLst>
              </p14:cNvPr>
              <p14:cNvContentPartPr/>
              <p14:nvPr/>
            </p14:nvContentPartPr>
            <p14:xfrm>
              <a:off x="2693160" y="4925160"/>
              <a:ext cx="226800" cy="201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CD09FDE-E6BA-4051-A919-DD7DE16E4B5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677320" y="4861800"/>
                <a:ext cx="2581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8D1B75-9437-431B-AD01-D07B26F4C907}"/>
                  </a:ext>
                </a:extLst>
              </p14:cNvPr>
              <p14:cNvContentPartPr/>
              <p14:nvPr/>
            </p14:nvContentPartPr>
            <p14:xfrm>
              <a:off x="2929680" y="4667040"/>
              <a:ext cx="110880" cy="356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8D1B75-9437-431B-AD01-D07B26F4C90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913840" y="4603680"/>
                <a:ext cx="1422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0BA796D-AB93-4D91-A95B-7DC19E930420}"/>
                  </a:ext>
                </a:extLst>
              </p14:cNvPr>
              <p14:cNvContentPartPr/>
              <p14:nvPr/>
            </p14:nvContentPartPr>
            <p14:xfrm>
              <a:off x="3169080" y="4791240"/>
              <a:ext cx="230400" cy="250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0BA796D-AB93-4D91-A95B-7DC19E93042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153240" y="4727880"/>
                <a:ext cx="261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6BCC85D-041B-4EAA-B136-14130B7C8122}"/>
                  </a:ext>
                </a:extLst>
              </p14:cNvPr>
              <p14:cNvContentPartPr/>
              <p14:nvPr/>
            </p14:nvContentPartPr>
            <p14:xfrm>
              <a:off x="2727720" y="4922640"/>
              <a:ext cx="190080" cy="71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6BCC85D-041B-4EAA-B136-14130B7C812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11880" y="4859280"/>
                <a:ext cx="221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CE392F5-6B27-44E1-98DE-A5A8D662676E}"/>
                  </a:ext>
                </a:extLst>
              </p14:cNvPr>
              <p14:cNvContentPartPr/>
              <p14:nvPr/>
            </p14:nvContentPartPr>
            <p14:xfrm>
              <a:off x="1354680" y="5799240"/>
              <a:ext cx="177840" cy="285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CE392F5-6B27-44E1-98DE-A5A8D662676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338840" y="5735880"/>
                <a:ext cx="2091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EA7B956-ACA5-4352-85E1-34E83CCE9523}"/>
                  </a:ext>
                </a:extLst>
              </p14:cNvPr>
              <p14:cNvContentPartPr/>
              <p14:nvPr/>
            </p14:nvContentPartPr>
            <p14:xfrm>
              <a:off x="1564560" y="5659920"/>
              <a:ext cx="228240" cy="453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EA7B956-ACA5-4352-85E1-34E83CCE952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548720" y="5596560"/>
                <a:ext cx="2595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C957659-AAA5-441B-9E0E-F25E51E974D4}"/>
                  </a:ext>
                </a:extLst>
              </p14:cNvPr>
              <p14:cNvContentPartPr/>
              <p14:nvPr/>
            </p14:nvContentPartPr>
            <p14:xfrm>
              <a:off x="2143080" y="5530320"/>
              <a:ext cx="189720" cy="330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C957659-AAA5-441B-9E0E-F25E51E974D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127240" y="5466960"/>
                <a:ext cx="2210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6896E3D-A747-4539-8347-D4844925B730}"/>
                  </a:ext>
                </a:extLst>
              </p14:cNvPr>
              <p14:cNvContentPartPr/>
              <p14:nvPr/>
            </p14:nvContentPartPr>
            <p14:xfrm>
              <a:off x="2407320" y="5685480"/>
              <a:ext cx="212040" cy="134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6896E3D-A747-4539-8347-D4844925B73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391480" y="5622120"/>
                <a:ext cx="24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C60646D-057C-445C-B3EA-DEDFAF2F933E}"/>
                  </a:ext>
                </a:extLst>
              </p14:cNvPr>
              <p14:cNvContentPartPr/>
              <p14:nvPr/>
            </p14:nvContentPartPr>
            <p14:xfrm>
              <a:off x="2730240" y="5469480"/>
              <a:ext cx="642240" cy="240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C60646D-057C-445C-B3EA-DEDFAF2F933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14400" y="5406120"/>
                <a:ext cx="6735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E3F5BBF-E3DC-4F6F-A7F7-E2F5B77EE471}"/>
                  </a:ext>
                </a:extLst>
              </p14:cNvPr>
              <p14:cNvContentPartPr/>
              <p14:nvPr/>
            </p14:nvContentPartPr>
            <p14:xfrm>
              <a:off x="3517920" y="5402520"/>
              <a:ext cx="92160" cy="179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E3F5BBF-E3DC-4F6F-A7F7-E2F5B77EE47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502080" y="5339160"/>
                <a:ext cx="1234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D8F6A1F-8188-4746-B02C-0E19D9ABDA64}"/>
                  </a:ext>
                </a:extLst>
              </p14:cNvPr>
              <p14:cNvContentPartPr/>
              <p14:nvPr/>
            </p14:nvContentPartPr>
            <p14:xfrm>
              <a:off x="3616200" y="5386320"/>
              <a:ext cx="135360" cy="100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D8F6A1F-8188-4746-B02C-0E19D9ABDA6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600360" y="5322960"/>
                <a:ext cx="166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7C89E2E-1202-49FA-A9C1-5066E0080053}"/>
                  </a:ext>
                </a:extLst>
              </p14:cNvPr>
              <p14:cNvContentPartPr/>
              <p14:nvPr/>
            </p14:nvContentPartPr>
            <p14:xfrm>
              <a:off x="2413800" y="5706000"/>
              <a:ext cx="86400" cy="38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7C89E2E-1202-49FA-A9C1-5066E008005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397960" y="5642640"/>
                <a:ext cx="117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231BC78-D9D0-490D-AAEF-0A01E7F7DEEC}"/>
                  </a:ext>
                </a:extLst>
              </p14:cNvPr>
              <p14:cNvContentPartPr/>
              <p14:nvPr/>
            </p14:nvContentPartPr>
            <p14:xfrm>
              <a:off x="9053280" y="3277080"/>
              <a:ext cx="156960" cy="306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231BC78-D9D0-490D-AAEF-0A01E7F7DEE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037440" y="3213720"/>
                <a:ext cx="1882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5A5B17C-8F8F-4745-B50D-6AD953097994}"/>
                  </a:ext>
                </a:extLst>
              </p14:cNvPr>
              <p14:cNvContentPartPr/>
              <p14:nvPr/>
            </p14:nvContentPartPr>
            <p14:xfrm>
              <a:off x="9235080" y="3166920"/>
              <a:ext cx="163080" cy="522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5A5B17C-8F8F-4745-B50D-6AD95309799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219240" y="3103560"/>
                <a:ext cx="19440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1D294B4-D77C-432B-933A-F5ED2487512B}"/>
                  </a:ext>
                </a:extLst>
              </p14:cNvPr>
              <p14:cNvContentPartPr/>
              <p14:nvPr/>
            </p14:nvContentPartPr>
            <p14:xfrm>
              <a:off x="9449640" y="3232080"/>
              <a:ext cx="193320" cy="355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1D294B4-D77C-432B-933A-F5ED2487512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433800" y="3168720"/>
                <a:ext cx="2246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E0138FB-27C1-4F5E-B471-F09E8786095D}"/>
                  </a:ext>
                </a:extLst>
              </p14:cNvPr>
              <p14:cNvContentPartPr/>
              <p14:nvPr/>
            </p14:nvContentPartPr>
            <p14:xfrm>
              <a:off x="9564120" y="3251520"/>
              <a:ext cx="458640" cy="343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E0138FB-27C1-4F5E-B471-F09E8786095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548280" y="3188160"/>
                <a:ext cx="489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0EFF90B-04DB-47E3-BDD3-6D2E26462CD5}"/>
                  </a:ext>
                </a:extLst>
              </p14:cNvPr>
              <p14:cNvContentPartPr/>
              <p14:nvPr/>
            </p14:nvContentPartPr>
            <p14:xfrm>
              <a:off x="10117800" y="3237480"/>
              <a:ext cx="104400" cy="302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0EFF90B-04DB-47E3-BDD3-6D2E26462CD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01960" y="3174120"/>
                <a:ext cx="1357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1C9F537-EA67-4698-8316-C133220670D4}"/>
                  </a:ext>
                </a:extLst>
              </p14:cNvPr>
              <p14:cNvContentPartPr/>
              <p14:nvPr/>
            </p14:nvContentPartPr>
            <p14:xfrm>
              <a:off x="10116000" y="3369600"/>
              <a:ext cx="123480" cy="12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1C9F537-EA67-4698-8316-C133220670D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100160" y="3306240"/>
                <a:ext cx="15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93FE520-9464-40DE-BBBE-47395AEAB428}"/>
                  </a:ext>
                </a:extLst>
              </p14:cNvPr>
              <p14:cNvContentPartPr/>
              <p14:nvPr/>
            </p14:nvContentPartPr>
            <p14:xfrm>
              <a:off x="10284480" y="3331440"/>
              <a:ext cx="207000" cy="259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93FE520-9464-40DE-BBBE-47395AEAB42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268640" y="3268080"/>
                <a:ext cx="2383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50C9AB0-61BA-4077-A08E-1BDA2CC84C66}"/>
                  </a:ext>
                </a:extLst>
              </p14:cNvPr>
              <p14:cNvContentPartPr/>
              <p14:nvPr/>
            </p14:nvContentPartPr>
            <p14:xfrm>
              <a:off x="9097200" y="3894480"/>
              <a:ext cx="181440" cy="232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50C9AB0-61BA-4077-A08E-1BDA2CC84C6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081360" y="3831120"/>
                <a:ext cx="2127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A95DFEE-483A-4368-9DDB-FEB05A152663}"/>
                  </a:ext>
                </a:extLst>
              </p14:cNvPr>
              <p14:cNvContentPartPr/>
              <p14:nvPr/>
            </p14:nvContentPartPr>
            <p14:xfrm>
              <a:off x="9317880" y="3694320"/>
              <a:ext cx="142200" cy="479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A95DFEE-483A-4368-9DDB-FEB05A15266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302040" y="3630960"/>
                <a:ext cx="1735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AC76C0D-A950-4EC3-AC7C-B35742DD8ACB}"/>
                  </a:ext>
                </a:extLst>
              </p14:cNvPr>
              <p14:cNvContentPartPr/>
              <p14:nvPr/>
            </p14:nvContentPartPr>
            <p14:xfrm>
              <a:off x="9485640" y="3855240"/>
              <a:ext cx="31320" cy="10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AC76C0D-A950-4EC3-AC7C-B35742DD8AC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469800" y="3791880"/>
                <a:ext cx="626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3B08482-486F-4C93-B060-2771CFD2C394}"/>
                  </a:ext>
                </a:extLst>
              </p14:cNvPr>
              <p14:cNvContentPartPr/>
              <p14:nvPr/>
            </p14:nvContentPartPr>
            <p14:xfrm>
              <a:off x="9512640" y="3832560"/>
              <a:ext cx="283680" cy="265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3B08482-486F-4C93-B060-2771CFD2C39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496800" y="3769200"/>
                <a:ext cx="3150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F7E8486-7FA0-473E-93CA-2CE783F112C7}"/>
                  </a:ext>
                </a:extLst>
              </p14:cNvPr>
              <p14:cNvContentPartPr/>
              <p14:nvPr/>
            </p14:nvContentPartPr>
            <p14:xfrm>
              <a:off x="9765720" y="3993480"/>
              <a:ext cx="187560" cy="140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F7E8486-7FA0-473E-93CA-2CE783F112C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749880" y="3930120"/>
                <a:ext cx="2188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88F4F0F-CEA8-4334-9D2A-276A70114AB0}"/>
                  </a:ext>
                </a:extLst>
              </p14:cNvPr>
              <p14:cNvContentPartPr/>
              <p14:nvPr/>
            </p14:nvContentPartPr>
            <p14:xfrm>
              <a:off x="10054440" y="3966480"/>
              <a:ext cx="109440" cy="140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88F4F0F-CEA8-4334-9D2A-276A70114AB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038600" y="3903120"/>
                <a:ext cx="140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186D7EF-8427-48F1-8D18-F6887A1FD1CE}"/>
                  </a:ext>
                </a:extLst>
              </p14:cNvPr>
              <p14:cNvContentPartPr/>
              <p14:nvPr/>
            </p14:nvContentPartPr>
            <p14:xfrm>
              <a:off x="10195920" y="3790440"/>
              <a:ext cx="36000" cy="242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186D7EF-8427-48F1-8D18-F6887A1FD1C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180080" y="3727080"/>
                <a:ext cx="673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7FDF360-DEFF-42C2-9E16-82E27FD4C3F8}"/>
                  </a:ext>
                </a:extLst>
              </p14:cNvPr>
              <p14:cNvContentPartPr/>
              <p14:nvPr/>
            </p14:nvContentPartPr>
            <p14:xfrm>
              <a:off x="10326600" y="3851640"/>
              <a:ext cx="394560" cy="405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7FDF360-DEFF-42C2-9E16-82E27FD4C3F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310760" y="3788280"/>
                <a:ext cx="4258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CBD18FE-DBA6-4231-83CC-7251C3537267}"/>
                  </a:ext>
                </a:extLst>
              </p14:cNvPr>
              <p14:cNvContentPartPr/>
              <p14:nvPr/>
            </p14:nvContentPartPr>
            <p14:xfrm>
              <a:off x="9237600" y="4367880"/>
              <a:ext cx="163800" cy="254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CBD18FE-DBA6-4231-83CC-7251C353726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221760" y="4304520"/>
                <a:ext cx="1951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6F9CB9-520F-4D0F-BA12-7E6578B17586}"/>
                  </a:ext>
                </a:extLst>
              </p14:cNvPr>
              <p14:cNvContentPartPr/>
              <p14:nvPr/>
            </p14:nvContentPartPr>
            <p14:xfrm>
              <a:off x="9428760" y="4297320"/>
              <a:ext cx="131400" cy="371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6F9CB9-520F-4D0F-BA12-7E6578B1758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412920" y="4233960"/>
                <a:ext cx="1627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A6C0585-3D30-414C-8720-84C76BA27268}"/>
                  </a:ext>
                </a:extLst>
              </p14:cNvPr>
              <p14:cNvContentPartPr/>
              <p14:nvPr/>
            </p14:nvContentPartPr>
            <p14:xfrm>
              <a:off x="9776160" y="4348440"/>
              <a:ext cx="27720" cy="244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A6C0585-3D30-414C-8720-84C76BA2726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760320" y="4285080"/>
                <a:ext cx="590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70661B8-6A05-4132-9FB8-66A2C978FF83}"/>
                  </a:ext>
                </a:extLst>
              </p14:cNvPr>
              <p14:cNvContentPartPr/>
              <p14:nvPr/>
            </p14:nvContentPartPr>
            <p14:xfrm>
              <a:off x="9764640" y="4295880"/>
              <a:ext cx="249120" cy="133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70661B8-6A05-4132-9FB8-66A2C978FF8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748800" y="4232520"/>
                <a:ext cx="280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06811DB-E77D-4CAE-98A9-7E1397035084}"/>
                  </a:ext>
                </a:extLst>
              </p14:cNvPr>
              <p14:cNvContentPartPr/>
              <p14:nvPr/>
            </p14:nvContentPartPr>
            <p14:xfrm>
              <a:off x="9749160" y="4460400"/>
              <a:ext cx="163080" cy="118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06811DB-E77D-4CAE-98A9-7E139703508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733320" y="4397040"/>
                <a:ext cx="1944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A62A7DC-3234-4466-AA97-20DB77BE9316}"/>
                  </a:ext>
                </a:extLst>
              </p14:cNvPr>
              <p14:cNvContentPartPr/>
              <p14:nvPr/>
            </p14:nvContentPartPr>
            <p14:xfrm>
              <a:off x="10024920" y="4401000"/>
              <a:ext cx="181440" cy="145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A62A7DC-3234-4466-AA97-20DB77BE931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09080" y="4337640"/>
                <a:ext cx="212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9543D5F-DCEA-41CF-9FBA-891910A07315}"/>
                  </a:ext>
                </a:extLst>
              </p14:cNvPr>
              <p14:cNvContentPartPr/>
              <p14:nvPr/>
            </p14:nvContentPartPr>
            <p14:xfrm>
              <a:off x="10316160" y="4409640"/>
              <a:ext cx="117720" cy="127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9543D5F-DCEA-41CF-9FBA-891910A0731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300320" y="4346280"/>
                <a:ext cx="149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AB4543A-D6AD-4DCE-8B81-18263355B5BF}"/>
                  </a:ext>
                </a:extLst>
              </p14:cNvPr>
              <p14:cNvContentPartPr/>
              <p14:nvPr/>
            </p14:nvContentPartPr>
            <p14:xfrm>
              <a:off x="10553760" y="4177080"/>
              <a:ext cx="640080" cy="393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AB4543A-D6AD-4DCE-8B81-18263355B5B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37920" y="4113720"/>
                <a:ext cx="6714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171C8AD-6C3C-47F8-825B-B05BA443002C}"/>
                  </a:ext>
                </a:extLst>
              </p14:cNvPr>
              <p14:cNvContentPartPr/>
              <p14:nvPr/>
            </p14:nvContentPartPr>
            <p14:xfrm>
              <a:off x="9752040" y="2442960"/>
              <a:ext cx="357840" cy="167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171C8AD-6C3C-47F8-825B-B05BA443002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736200" y="2379600"/>
                <a:ext cx="3891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C24E253-CE43-4F8F-BAA3-57A69913313D}"/>
                  </a:ext>
                </a:extLst>
              </p14:cNvPr>
              <p14:cNvContentPartPr/>
              <p14:nvPr/>
            </p14:nvContentPartPr>
            <p14:xfrm>
              <a:off x="10236600" y="2428920"/>
              <a:ext cx="183600" cy="199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C24E253-CE43-4F8F-BAA3-57A69913313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220760" y="2365560"/>
                <a:ext cx="214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90C3D5B-5BC2-41A3-BDE9-49A6821CC496}"/>
                  </a:ext>
                </a:extLst>
              </p14:cNvPr>
              <p14:cNvContentPartPr/>
              <p14:nvPr/>
            </p14:nvContentPartPr>
            <p14:xfrm>
              <a:off x="10518840" y="2392920"/>
              <a:ext cx="180360" cy="200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90C3D5B-5BC2-41A3-BDE9-49A6821CC49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503000" y="2329560"/>
                <a:ext cx="211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119B80-285D-45E1-B95B-0EA0B43EA17D}"/>
                  </a:ext>
                </a:extLst>
              </p14:cNvPr>
              <p14:cNvContentPartPr/>
              <p14:nvPr/>
            </p14:nvContentPartPr>
            <p14:xfrm>
              <a:off x="10716480" y="2165400"/>
              <a:ext cx="531360" cy="416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119B80-285D-45E1-B95B-0EA0B43EA17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700640" y="2102040"/>
                <a:ext cx="5626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4EB882B-F362-4BE7-B05C-37E3C464D29A}"/>
                  </a:ext>
                </a:extLst>
              </p14:cNvPr>
              <p14:cNvContentPartPr/>
              <p14:nvPr/>
            </p14:nvContentPartPr>
            <p14:xfrm>
              <a:off x="10641600" y="2125080"/>
              <a:ext cx="110520" cy="503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4EB882B-F362-4BE7-B05C-37E3C464D2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625760" y="2061720"/>
                <a:ext cx="1418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2646B76-6AA1-4549-A9A7-5924606FB059}"/>
                  </a:ext>
                </a:extLst>
              </p14:cNvPr>
              <p14:cNvContentPartPr/>
              <p14:nvPr/>
            </p14:nvContentPartPr>
            <p14:xfrm>
              <a:off x="9659520" y="2738160"/>
              <a:ext cx="1437480" cy="121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2646B76-6AA1-4549-A9A7-5924606FB05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643680" y="2674800"/>
                <a:ext cx="1468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8B6C0C1-C205-4744-A386-5876BE4102B7}"/>
                  </a:ext>
                </a:extLst>
              </p14:cNvPr>
              <p14:cNvContentPartPr/>
              <p14:nvPr/>
            </p14:nvContentPartPr>
            <p14:xfrm>
              <a:off x="11382840" y="1958760"/>
              <a:ext cx="168840" cy="670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8B6C0C1-C205-4744-A386-5876BE4102B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367000" y="1895400"/>
                <a:ext cx="20016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CDBD433-7B88-4885-B45C-E2982E55F9DF}"/>
                  </a:ext>
                </a:extLst>
              </p14:cNvPr>
              <p14:cNvContentPartPr/>
              <p14:nvPr/>
            </p14:nvContentPartPr>
            <p14:xfrm>
              <a:off x="11360160" y="2867040"/>
              <a:ext cx="27000" cy="48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CDBD433-7B88-4885-B45C-E2982E55F9D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344320" y="2803680"/>
                <a:ext cx="583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7754A8D-C9AB-4251-A3F9-45CA1A982F00}"/>
                  </a:ext>
                </a:extLst>
              </p14:cNvPr>
              <p14:cNvContentPartPr/>
              <p14:nvPr/>
            </p14:nvContentPartPr>
            <p14:xfrm>
              <a:off x="9939960" y="1785600"/>
              <a:ext cx="3240" cy="1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7754A8D-C9AB-4251-A3F9-45CA1A982F0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924120" y="1722240"/>
                <a:ext cx="34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7BDCD60-2FD4-46D3-9F03-A866E7FF6846}"/>
                  </a:ext>
                </a:extLst>
              </p14:cNvPr>
              <p14:cNvContentPartPr/>
              <p14:nvPr/>
            </p14:nvContentPartPr>
            <p14:xfrm>
              <a:off x="9280080" y="1205280"/>
              <a:ext cx="10080" cy="673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7BDCD60-2FD4-46D3-9F03-A866E7FF684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264240" y="1141920"/>
                <a:ext cx="414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0C00CE7-833D-4537-B17B-052DCD1E80D6}"/>
                  </a:ext>
                </a:extLst>
              </p14:cNvPr>
              <p14:cNvContentPartPr/>
              <p14:nvPr/>
            </p14:nvContentPartPr>
            <p14:xfrm>
              <a:off x="9192600" y="1077120"/>
              <a:ext cx="1327320" cy="862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0C00CE7-833D-4537-B17B-052DCD1E80D6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176760" y="1013760"/>
                <a:ext cx="135864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956DF69-5E7B-47FE-BB82-C5309EA47278}"/>
                  </a:ext>
                </a:extLst>
              </p14:cNvPr>
              <p14:cNvContentPartPr/>
              <p14:nvPr/>
            </p14:nvContentPartPr>
            <p14:xfrm>
              <a:off x="9270720" y="1144440"/>
              <a:ext cx="25560" cy="742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956DF69-5E7B-47FE-BB82-C5309EA4727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254880" y="1081080"/>
                <a:ext cx="5688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6D3ABE3-2118-4B0D-AAE4-C628DE35ADF0}"/>
                  </a:ext>
                </a:extLst>
              </p14:cNvPr>
              <p14:cNvContentPartPr/>
              <p14:nvPr/>
            </p14:nvContentPartPr>
            <p14:xfrm>
              <a:off x="5043240" y="2219760"/>
              <a:ext cx="1817640" cy="705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6D3ABE3-2118-4B0D-AAE4-C628DE35ADF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027400" y="2156400"/>
                <a:ext cx="184896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4E0CEA9-AADA-47B1-B692-C3A3DE4B42AE}"/>
                  </a:ext>
                </a:extLst>
              </p14:cNvPr>
              <p14:cNvContentPartPr/>
              <p14:nvPr/>
            </p14:nvContentPartPr>
            <p14:xfrm>
              <a:off x="5547240" y="2860920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4E0CEA9-AADA-47B1-B692-C3A3DE4B42A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531400" y="27975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FCAFEC6-AA19-40AA-BBEB-72D25F6B11D2}"/>
                  </a:ext>
                </a:extLst>
              </p14:cNvPr>
              <p14:cNvContentPartPr/>
              <p14:nvPr/>
            </p14:nvContentPartPr>
            <p14:xfrm>
              <a:off x="5520600" y="2868480"/>
              <a:ext cx="19080" cy="18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FCAFEC6-AA19-40AA-BBEB-72D25F6B11D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504760" y="2805120"/>
                <a:ext cx="50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EC3AF23-E71D-415F-AEA7-6F9EAA921661}"/>
                  </a:ext>
                </a:extLst>
              </p14:cNvPr>
              <p14:cNvContentPartPr/>
              <p14:nvPr/>
            </p14:nvContentPartPr>
            <p14:xfrm>
              <a:off x="5436720" y="2820240"/>
              <a:ext cx="1202040" cy="923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EC3AF23-E71D-415F-AEA7-6F9EAA92166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420880" y="2756880"/>
                <a:ext cx="12333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72F15D3-8453-4081-974E-16AEE1D094FD}"/>
                  </a:ext>
                </a:extLst>
              </p14:cNvPr>
              <p14:cNvContentPartPr/>
              <p14:nvPr/>
            </p14:nvContentPartPr>
            <p14:xfrm>
              <a:off x="5072760" y="2794680"/>
              <a:ext cx="5760" cy="11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72F15D3-8453-4081-974E-16AEE1D094F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56920" y="2731320"/>
                <a:ext cx="37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E8A17A6-EE73-4D4F-9217-26633487D7A7}"/>
                  </a:ext>
                </a:extLst>
              </p14:cNvPr>
              <p14:cNvContentPartPr/>
              <p14:nvPr/>
            </p14:nvContentPartPr>
            <p14:xfrm>
              <a:off x="5063760" y="2777760"/>
              <a:ext cx="3960" cy="7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E8A17A6-EE73-4D4F-9217-26633487D7A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047920" y="2714400"/>
                <a:ext cx="35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B761924-6B82-4F2A-983C-1A400E03A34E}"/>
                  </a:ext>
                </a:extLst>
              </p14:cNvPr>
              <p14:cNvContentPartPr/>
              <p14:nvPr/>
            </p14:nvContentPartPr>
            <p14:xfrm>
              <a:off x="5045760" y="2725200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B761924-6B82-4F2A-983C-1A400E03A34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029920" y="26618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1BD0618-67FE-452C-B716-59167C77522D}"/>
                  </a:ext>
                </a:extLst>
              </p14:cNvPr>
              <p14:cNvContentPartPr/>
              <p14:nvPr/>
            </p14:nvContentPartPr>
            <p14:xfrm>
              <a:off x="5100120" y="2829960"/>
              <a:ext cx="36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1BD0618-67FE-452C-B716-59167C77522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084280" y="27666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CC5BD2B-4B05-42ED-A7D5-587FC1887F39}"/>
                  </a:ext>
                </a:extLst>
              </p14:cNvPr>
              <p14:cNvContentPartPr/>
              <p14:nvPr/>
            </p14:nvContentPartPr>
            <p14:xfrm>
              <a:off x="5100120" y="2821680"/>
              <a:ext cx="360" cy="4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CC5BD2B-4B05-42ED-A7D5-587FC1887F3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084280" y="2758320"/>
                <a:ext cx="316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6B518C4-E4BA-4C85-B68C-7D8F064046A4}"/>
                  </a:ext>
                </a:extLst>
              </p14:cNvPr>
              <p14:cNvContentPartPr/>
              <p14:nvPr/>
            </p14:nvContentPartPr>
            <p14:xfrm>
              <a:off x="5100840" y="2805840"/>
              <a:ext cx="1080" cy="6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6B518C4-E4BA-4C85-B68C-7D8F064046A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085000" y="2742480"/>
                <a:ext cx="324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3BA9CA6-C4E8-4E09-A863-6C55972C19C7}"/>
                  </a:ext>
                </a:extLst>
              </p14:cNvPr>
              <p14:cNvContentPartPr/>
              <p14:nvPr/>
            </p14:nvContentPartPr>
            <p14:xfrm>
              <a:off x="5104800" y="2785680"/>
              <a:ext cx="4680" cy="8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3BA9CA6-C4E8-4E09-A863-6C55972C19C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088960" y="2722320"/>
                <a:ext cx="360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F885602-9490-4EE5-B7F6-7C2ABB7C6135}"/>
                  </a:ext>
                </a:extLst>
              </p14:cNvPr>
              <p14:cNvContentPartPr/>
              <p14:nvPr/>
            </p14:nvContentPartPr>
            <p14:xfrm>
              <a:off x="5119560" y="2758680"/>
              <a:ext cx="3600" cy="8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F885602-9490-4EE5-B7F6-7C2ABB7C613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103720" y="2695320"/>
                <a:ext cx="34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1393BBF-E4D6-4788-906A-F492EB12FD0F}"/>
                  </a:ext>
                </a:extLst>
              </p14:cNvPr>
              <p14:cNvContentPartPr/>
              <p14:nvPr/>
            </p14:nvContentPartPr>
            <p14:xfrm>
              <a:off x="5128920" y="2737440"/>
              <a:ext cx="5040" cy="9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1393BBF-E4D6-4788-906A-F492EB12FD0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113080" y="2674080"/>
                <a:ext cx="36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5C74EE2-529A-45BF-B298-9A97BA3CB399}"/>
                  </a:ext>
                </a:extLst>
              </p14:cNvPr>
              <p14:cNvContentPartPr/>
              <p14:nvPr/>
            </p14:nvContentPartPr>
            <p14:xfrm>
              <a:off x="5141520" y="2719440"/>
              <a:ext cx="2880" cy="5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5C74EE2-529A-45BF-B298-9A97BA3CB39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125680" y="2656080"/>
                <a:ext cx="34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AFB01F1-38EA-4817-B1D7-EF6673CC70AD}"/>
                  </a:ext>
                </a:extLst>
              </p14:cNvPr>
              <p14:cNvContentPartPr/>
              <p14:nvPr/>
            </p14:nvContentPartPr>
            <p14:xfrm>
              <a:off x="5152320" y="2410560"/>
              <a:ext cx="1242360" cy="355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AFB01F1-38EA-4817-B1D7-EF6673CC70A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136480" y="2347200"/>
                <a:ext cx="12736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000F2D1-E9B6-48B0-8EED-54D89FD4AE6B}"/>
                  </a:ext>
                </a:extLst>
              </p14:cNvPr>
              <p14:cNvContentPartPr/>
              <p14:nvPr/>
            </p14:nvContentPartPr>
            <p14:xfrm>
              <a:off x="4993560" y="2873880"/>
              <a:ext cx="585000" cy="8791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000F2D1-E9B6-48B0-8EED-54D89FD4AE6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977720" y="2810520"/>
                <a:ext cx="61632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DE70E08-7162-4304-AA1A-FB01EC1067CA}"/>
                  </a:ext>
                </a:extLst>
              </p14:cNvPr>
              <p14:cNvContentPartPr/>
              <p14:nvPr/>
            </p14:nvContentPartPr>
            <p14:xfrm>
              <a:off x="5033520" y="3352320"/>
              <a:ext cx="2166480" cy="542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DE70E08-7162-4304-AA1A-FB01EC1067C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017680" y="3288960"/>
                <a:ext cx="21978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A544EA1-E59E-4320-810A-271FF588D0E9}"/>
                  </a:ext>
                </a:extLst>
              </p14:cNvPr>
              <p14:cNvContentPartPr/>
              <p14:nvPr/>
            </p14:nvContentPartPr>
            <p14:xfrm>
              <a:off x="6272640" y="3475080"/>
              <a:ext cx="575280" cy="246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A544EA1-E59E-4320-810A-271FF588D0E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256800" y="3411720"/>
                <a:ext cx="6066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CF72453-06D3-449F-B055-8AD677EAD298}"/>
                  </a:ext>
                </a:extLst>
              </p14:cNvPr>
              <p14:cNvContentPartPr/>
              <p14:nvPr/>
            </p14:nvContentPartPr>
            <p14:xfrm>
              <a:off x="6320520" y="3471120"/>
              <a:ext cx="699840" cy="7956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CF72453-06D3-449F-B055-8AD677EAD29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304680" y="3407760"/>
                <a:ext cx="7311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811A483-3688-4721-A80C-4EA4AEF53F33}"/>
                  </a:ext>
                </a:extLst>
              </p14:cNvPr>
              <p14:cNvContentPartPr/>
              <p14:nvPr/>
            </p14:nvContentPartPr>
            <p14:xfrm>
              <a:off x="4684680" y="2657160"/>
              <a:ext cx="1080" cy="4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811A483-3688-4721-A80C-4EA4AEF53F3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668840" y="2593800"/>
                <a:ext cx="324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B5E0FE8-4694-452E-AF59-116EFE6AE0AF}"/>
                  </a:ext>
                </a:extLst>
              </p14:cNvPr>
              <p14:cNvContentPartPr/>
              <p14:nvPr/>
            </p14:nvContentPartPr>
            <p14:xfrm>
              <a:off x="2813400" y="6161040"/>
              <a:ext cx="257400" cy="350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B5E0FE8-4694-452E-AF59-116EFE6AE0AF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797560" y="6097680"/>
                <a:ext cx="2887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FCEE17A-984A-4259-A6C0-BF6652F11598}"/>
                  </a:ext>
                </a:extLst>
              </p14:cNvPr>
              <p14:cNvContentPartPr/>
              <p14:nvPr/>
            </p14:nvContentPartPr>
            <p14:xfrm>
              <a:off x="3169080" y="5941440"/>
              <a:ext cx="156960" cy="582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FCEE17A-984A-4259-A6C0-BF6652F1159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153240" y="5878080"/>
                <a:ext cx="18828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6AA839B-7719-4522-A09C-712BBE2AC291}"/>
                  </a:ext>
                </a:extLst>
              </p14:cNvPr>
              <p14:cNvContentPartPr/>
              <p14:nvPr/>
            </p14:nvContentPartPr>
            <p14:xfrm>
              <a:off x="3522960" y="6040800"/>
              <a:ext cx="70920" cy="371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6AA839B-7719-4522-A09C-712BBE2AC29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507120" y="5977440"/>
                <a:ext cx="1022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A6C5CF4-6590-41EF-B31E-836068C3D710}"/>
                  </a:ext>
                </a:extLst>
              </p14:cNvPr>
              <p14:cNvContentPartPr/>
              <p14:nvPr/>
            </p14:nvContentPartPr>
            <p14:xfrm>
              <a:off x="3507840" y="5982480"/>
              <a:ext cx="242280" cy="484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A6C5CF4-6590-41EF-B31E-836068C3D71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492000" y="5919120"/>
                <a:ext cx="2736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9FE0FD3-9232-470C-BE9D-58CB14CD3691}"/>
                  </a:ext>
                </a:extLst>
              </p14:cNvPr>
              <p14:cNvContentPartPr/>
              <p14:nvPr/>
            </p14:nvContentPartPr>
            <p14:xfrm>
              <a:off x="3790440" y="6198120"/>
              <a:ext cx="269640" cy="1364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9FE0FD3-9232-470C-BE9D-58CB14CD3691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774600" y="6134760"/>
                <a:ext cx="300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363B953-FEE4-4CA2-A6DC-21B3D3DB36E6}"/>
                  </a:ext>
                </a:extLst>
              </p14:cNvPr>
              <p14:cNvContentPartPr/>
              <p14:nvPr/>
            </p14:nvContentPartPr>
            <p14:xfrm>
              <a:off x="4151520" y="6093720"/>
              <a:ext cx="401400" cy="201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363B953-FEE4-4CA2-A6DC-21B3D3DB36E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135680" y="6030360"/>
                <a:ext cx="4327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668A462-87E5-4654-94B1-A96A5EED2EAC}"/>
                  </a:ext>
                </a:extLst>
              </p14:cNvPr>
              <p14:cNvContentPartPr/>
              <p14:nvPr/>
            </p14:nvContentPartPr>
            <p14:xfrm>
              <a:off x="4637880" y="5945400"/>
              <a:ext cx="59400" cy="2473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668A462-87E5-4654-94B1-A96A5EED2EA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622040" y="5882040"/>
                <a:ext cx="907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2D68474-30EE-409B-A57B-A2F636B21A64}"/>
                  </a:ext>
                </a:extLst>
              </p14:cNvPr>
              <p14:cNvContentPartPr/>
              <p14:nvPr/>
            </p14:nvContentPartPr>
            <p14:xfrm>
              <a:off x="4581000" y="6078960"/>
              <a:ext cx="112680" cy="40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2D68474-30EE-409B-A57B-A2F636B21A6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565160" y="6015600"/>
                <a:ext cx="144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67B6C1A-A133-4049-89C2-5D6DD1A6272E}"/>
                  </a:ext>
                </a:extLst>
              </p14:cNvPr>
              <p14:cNvContentPartPr/>
              <p14:nvPr/>
            </p14:nvContentPartPr>
            <p14:xfrm>
              <a:off x="4993560" y="5917320"/>
              <a:ext cx="20520" cy="206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67B6C1A-A133-4049-89C2-5D6DD1A6272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977720" y="5853960"/>
                <a:ext cx="518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CB7AA27-3848-4DFC-B59E-6678FCE72DE3}"/>
                  </a:ext>
                </a:extLst>
              </p14:cNvPr>
              <p14:cNvContentPartPr/>
              <p14:nvPr/>
            </p14:nvContentPartPr>
            <p14:xfrm>
              <a:off x="4984920" y="5889960"/>
              <a:ext cx="141480" cy="275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CB7AA27-3848-4DFC-B59E-6678FCE72DE3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969080" y="5826600"/>
                <a:ext cx="1728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5EED293-C6F2-41EE-B487-EB871DBAB1FC}"/>
                  </a:ext>
                </a:extLst>
              </p14:cNvPr>
              <p14:cNvContentPartPr/>
              <p14:nvPr/>
            </p14:nvContentPartPr>
            <p14:xfrm>
              <a:off x="5239440" y="5993280"/>
              <a:ext cx="191160" cy="146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5EED293-C6F2-41EE-B487-EB871DBAB1F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223600" y="5929920"/>
                <a:ext cx="2224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0896716-0923-4CF0-9EB9-1991DEB98524}"/>
                  </a:ext>
                </a:extLst>
              </p14:cNvPr>
              <p14:cNvContentPartPr/>
              <p14:nvPr/>
            </p14:nvContentPartPr>
            <p14:xfrm>
              <a:off x="5543640" y="5951880"/>
              <a:ext cx="154800" cy="195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0896716-0923-4CF0-9EB9-1991DEB9852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527800" y="5888520"/>
                <a:ext cx="1861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06FE13F-3866-40C3-8C52-B4F0F3FD7195}"/>
                  </a:ext>
                </a:extLst>
              </p14:cNvPr>
              <p14:cNvContentPartPr/>
              <p14:nvPr/>
            </p14:nvContentPartPr>
            <p14:xfrm>
              <a:off x="5808600" y="5876280"/>
              <a:ext cx="48960" cy="2448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06FE13F-3866-40C3-8C52-B4F0F3FD719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792760" y="5812920"/>
                <a:ext cx="80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71DF2E9-0541-49CA-B63B-E045AF774397}"/>
                  </a:ext>
                </a:extLst>
              </p14:cNvPr>
              <p14:cNvContentPartPr/>
              <p14:nvPr/>
            </p14:nvContentPartPr>
            <p14:xfrm>
              <a:off x="5747400" y="6004800"/>
              <a:ext cx="133200" cy="43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71DF2E9-0541-49CA-B63B-E045AF774397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731560" y="5941440"/>
                <a:ext cx="1645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B2EF5F0-0A18-40B1-A023-3D08D3566492}"/>
                  </a:ext>
                </a:extLst>
              </p14:cNvPr>
              <p14:cNvContentPartPr/>
              <p14:nvPr/>
            </p14:nvContentPartPr>
            <p14:xfrm>
              <a:off x="5997600" y="5858280"/>
              <a:ext cx="126000" cy="257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B2EF5F0-0A18-40B1-A023-3D08D3566492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981760" y="5794920"/>
                <a:ext cx="157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18F692F-CC78-421A-BA73-2B2A4D0A0A05}"/>
                  </a:ext>
                </a:extLst>
              </p14:cNvPr>
              <p14:cNvContentPartPr/>
              <p14:nvPr/>
            </p14:nvContentPartPr>
            <p14:xfrm>
              <a:off x="6270120" y="5980680"/>
              <a:ext cx="29520" cy="140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18F692F-CC78-421A-BA73-2B2A4D0A0A05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254280" y="5917320"/>
                <a:ext cx="60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38F6A7A-E26A-469E-844A-EFD4AE3E9645}"/>
                  </a:ext>
                </a:extLst>
              </p14:cNvPr>
              <p14:cNvContentPartPr/>
              <p14:nvPr/>
            </p14:nvContentPartPr>
            <p14:xfrm>
              <a:off x="6337440" y="5909040"/>
              <a:ext cx="17280" cy="345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38F6A7A-E26A-469E-844A-EFD4AE3E9645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321600" y="5845680"/>
                <a:ext cx="48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FAFD532-2676-4726-8FB3-5F0CD48AA8B6}"/>
                  </a:ext>
                </a:extLst>
              </p14:cNvPr>
              <p14:cNvContentPartPr/>
              <p14:nvPr/>
            </p14:nvContentPartPr>
            <p14:xfrm>
              <a:off x="6443280" y="6009120"/>
              <a:ext cx="174600" cy="144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FAFD532-2676-4726-8FB3-5F0CD48AA8B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427440" y="5945760"/>
                <a:ext cx="2059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282D0DE-AFA9-4A05-AC07-9B2CC95E985B}"/>
                  </a:ext>
                </a:extLst>
              </p14:cNvPr>
              <p14:cNvContentPartPr/>
              <p14:nvPr/>
            </p14:nvContentPartPr>
            <p14:xfrm>
              <a:off x="4688640" y="6445440"/>
              <a:ext cx="167040" cy="298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282D0DE-AFA9-4A05-AC07-9B2CC95E985B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672800" y="6382080"/>
                <a:ext cx="1983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0ACAEF7-5267-433A-8113-90A80EB8DDDE}"/>
                  </a:ext>
                </a:extLst>
              </p14:cNvPr>
              <p14:cNvContentPartPr/>
              <p14:nvPr/>
            </p14:nvContentPartPr>
            <p14:xfrm>
              <a:off x="4758480" y="6606720"/>
              <a:ext cx="110880" cy="262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0ACAEF7-5267-433A-8113-90A80EB8DDDE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742640" y="6543360"/>
                <a:ext cx="142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4AFA319-D26B-41B0-83D1-251F8CFF53EC}"/>
                  </a:ext>
                </a:extLst>
              </p14:cNvPr>
              <p14:cNvContentPartPr/>
              <p14:nvPr/>
            </p14:nvContentPartPr>
            <p14:xfrm>
              <a:off x="4941360" y="6555240"/>
              <a:ext cx="78840" cy="118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4AFA319-D26B-41B0-83D1-251F8CFF53E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925520" y="6491880"/>
                <a:ext cx="1101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8CF0960-B6E8-4E96-9462-8AB1EC251F7D}"/>
                  </a:ext>
                </a:extLst>
              </p14:cNvPr>
              <p14:cNvContentPartPr/>
              <p14:nvPr/>
            </p14:nvContentPartPr>
            <p14:xfrm>
              <a:off x="4980600" y="6471360"/>
              <a:ext cx="17280" cy="17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8CF0960-B6E8-4E96-9462-8AB1EC251F7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964760" y="6408000"/>
                <a:ext cx="48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32F57AF-A470-4181-8CCE-EA8DFA524A5C}"/>
                  </a:ext>
                </a:extLst>
              </p14:cNvPr>
              <p14:cNvContentPartPr/>
              <p14:nvPr/>
            </p14:nvContentPartPr>
            <p14:xfrm>
              <a:off x="5100840" y="6399360"/>
              <a:ext cx="125640" cy="225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32F57AF-A470-4181-8CCE-EA8DFA524A5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085000" y="6336000"/>
                <a:ext cx="1569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57465E9-48DF-4BF8-B3A5-CC2FA72291B8}"/>
                  </a:ext>
                </a:extLst>
              </p14:cNvPr>
              <p14:cNvContentPartPr/>
              <p14:nvPr/>
            </p14:nvContentPartPr>
            <p14:xfrm>
              <a:off x="5253120" y="6355440"/>
              <a:ext cx="153360" cy="2358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57465E9-48DF-4BF8-B3A5-CC2FA72291B8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237280" y="6292080"/>
                <a:ext cx="1846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2F4A03C-4B62-45CE-BBE2-72D4FFD1F855}"/>
                  </a:ext>
                </a:extLst>
              </p14:cNvPr>
              <p14:cNvContentPartPr/>
              <p14:nvPr/>
            </p14:nvContentPartPr>
            <p14:xfrm>
              <a:off x="5608440" y="6572160"/>
              <a:ext cx="33840" cy="172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2F4A03C-4B62-45CE-BBE2-72D4FFD1F855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592600" y="6508800"/>
                <a:ext cx="65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4CEF8A5-E499-43B8-B34D-AB79D9B5D661}"/>
                  </a:ext>
                </a:extLst>
              </p14:cNvPr>
              <p14:cNvContentPartPr/>
              <p14:nvPr/>
            </p14:nvContentPartPr>
            <p14:xfrm>
              <a:off x="5821560" y="6524640"/>
              <a:ext cx="112680" cy="1011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4CEF8A5-E499-43B8-B34D-AB79D9B5D661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5805720" y="6461280"/>
                <a:ext cx="1440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7712306-D6C8-4BBB-8676-A8CA74310542}"/>
                  </a:ext>
                </a:extLst>
              </p14:cNvPr>
              <p14:cNvContentPartPr/>
              <p14:nvPr/>
            </p14:nvContentPartPr>
            <p14:xfrm>
              <a:off x="5969520" y="6475680"/>
              <a:ext cx="191880" cy="147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7712306-D6C8-4BBB-8676-A8CA74310542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953680" y="6412320"/>
                <a:ext cx="223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3266C3B-36DC-4177-8847-6BAE9088EDDB}"/>
                  </a:ext>
                </a:extLst>
              </p14:cNvPr>
              <p14:cNvContentPartPr/>
              <p14:nvPr/>
            </p14:nvContentPartPr>
            <p14:xfrm>
              <a:off x="6217920" y="6378840"/>
              <a:ext cx="86760" cy="146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3266C3B-36DC-4177-8847-6BAE9088EDDB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202080" y="6315480"/>
                <a:ext cx="118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A3645B7-06E9-44AF-BEB3-A1644D888F90}"/>
                  </a:ext>
                </a:extLst>
              </p14:cNvPr>
              <p14:cNvContentPartPr/>
              <p14:nvPr/>
            </p14:nvContentPartPr>
            <p14:xfrm>
              <a:off x="6204960" y="6395040"/>
              <a:ext cx="203760" cy="84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A3645B7-06E9-44AF-BEB3-A1644D888F90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189120" y="6331680"/>
                <a:ext cx="2350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B788274-FF1E-4BAA-8F09-B78C162B379D}"/>
                  </a:ext>
                </a:extLst>
              </p14:cNvPr>
              <p14:cNvContentPartPr/>
              <p14:nvPr/>
            </p14:nvContentPartPr>
            <p14:xfrm>
              <a:off x="6413040" y="6307200"/>
              <a:ext cx="12960" cy="270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B788274-FF1E-4BAA-8F09-B78C162B379D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397200" y="6243840"/>
                <a:ext cx="442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0ED6E63-EB34-4749-9C56-923EA516D2B5}"/>
                  </a:ext>
                </a:extLst>
              </p14:cNvPr>
              <p14:cNvContentPartPr/>
              <p14:nvPr/>
            </p14:nvContentPartPr>
            <p14:xfrm>
              <a:off x="6490080" y="6267240"/>
              <a:ext cx="197640" cy="318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0ED6E63-EB34-4749-9C56-923EA516D2B5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474240" y="6203880"/>
                <a:ext cx="2289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22CC82E-1BD8-417F-9749-568E9A34C70F}"/>
                  </a:ext>
                </a:extLst>
              </p14:cNvPr>
              <p14:cNvContentPartPr/>
              <p14:nvPr/>
            </p14:nvContentPartPr>
            <p14:xfrm>
              <a:off x="6694560" y="6294960"/>
              <a:ext cx="12600" cy="27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22CC82E-1BD8-417F-9749-568E9A34C70F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678720" y="6231600"/>
                <a:ext cx="43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9E06597-03CB-4396-882A-AD22FCE86318}"/>
                  </a:ext>
                </a:extLst>
              </p14:cNvPr>
              <p14:cNvContentPartPr/>
              <p14:nvPr/>
            </p14:nvContentPartPr>
            <p14:xfrm>
              <a:off x="6783480" y="6333120"/>
              <a:ext cx="298080" cy="173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9E06597-03CB-4396-882A-AD22FCE8631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6767640" y="6269760"/>
                <a:ext cx="329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BF6A71-AD63-4402-AB45-E2970B930FF5}"/>
                  </a:ext>
                </a:extLst>
              </p14:cNvPr>
              <p14:cNvContentPartPr/>
              <p14:nvPr/>
            </p14:nvContentPartPr>
            <p14:xfrm>
              <a:off x="7133040" y="6248160"/>
              <a:ext cx="25560" cy="177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BF6A71-AD63-4402-AB45-E2970B930FF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7117200" y="6184800"/>
                <a:ext cx="56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1E151F5-87CA-4D82-9CB3-18B349BEA797}"/>
                  </a:ext>
                </a:extLst>
              </p14:cNvPr>
              <p14:cNvContentPartPr/>
              <p14:nvPr/>
            </p14:nvContentPartPr>
            <p14:xfrm>
              <a:off x="7067160" y="6302160"/>
              <a:ext cx="178200" cy="1234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1E151F5-87CA-4D82-9CB3-18B349BEA79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051320" y="6238800"/>
                <a:ext cx="2095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8D5351D-2ED6-4727-A1AD-1B7D10735EA7}"/>
                  </a:ext>
                </a:extLst>
              </p14:cNvPr>
              <p14:cNvContentPartPr/>
              <p14:nvPr/>
            </p14:nvContentPartPr>
            <p14:xfrm>
              <a:off x="7241760" y="6200280"/>
              <a:ext cx="9720" cy="165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8D5351D-2ED6-4727-A1AD-1B7D10735EA7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7225920" y="6136920"/>
                <a:ext cx="41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CC4BD5C-22EB-43FF-BADD-63B51F066F9A}"/>
                  </a:ext>
                </a:extLst>
              </p14:cNvPr>
              <p14:cNvContentPartPr/>
              <p14:nvPr/>
            </p14:nvContentPartPr>
            <p14:xfrm>
              <a:off x="7023240" y="6538680"/>
              <a:ext cx="384480" cy="1908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CC4BD5C-22EB-43FF-BADD-63B51F066F9A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007400" y="6475320"/>
                <a:ext cx="4158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E4071C3-E06B-49A3-AA56-98171380C592}"/>
                  </a:ext>
                </a:extLst>
              </p14:cNvPr>
              <p14:cNvContentPartPr/>
              <p14:nvPr/>
            </p14:nvContentPartPr>
            <p14:xfrm>
              <a:off x="9645840" y="5801760"/>
              <a:ext cx="61560" cy="376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E4071C3-E06B-49A3-AA56-98171380C59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630000" y="5738400"/>
                <a:ext cx="92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FC1AAD0-DB39-4718-9BC3-41D63C928AC8}"/>
                  </a:ext>
                </a:extLst>
              </p14:cNvPr>
              <p14:cNvContentPartPr/>
              <p14:nvPr/>
            </p14:nvContentPartPr>
            <p14:xfrm>
              <a:off x="9924120" y="5803560"/>
              <a:ext cx="347040" cy="3481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FC1AAD0-DB39-4718-9BC3-41D63C928AC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9908280" y="5740200"/>
                <a:ext cx="3783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0C98117-75FA-4484-A181-10A7A3A5792F}"/>
                  </a:ext>
                </a:extLst>
              </p14:cNvPr>
              <p14:cNvContentPartPr/>
              <p14:nvPr/>
            </p14:nvContentPartPr>
            <p14:xfrm>
              <a:off x="10246320" y="5772240"/>
              <a:ext cx="350280" cy="316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0C98117-75FA-4484-A181-10A7A3A5792F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0230480" y="5708880"/>
                <a:ext cx="381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B444A08-534D-4158-B488-5F76A8DC8F58}"/>
                  </a:ext>
                </a:extLst>
              </p14:cNvPr>
              <p14:cNvContentPartPr/>
              <p14:nvPr/>
            </p14:nvContentPartPr>
            <p14:xfrm>
              <a:off x="10388520" y="5724720"/>
              <a:ext cx="163440" cy="365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B444A08-534D-4158-B488-5F76A8DC8F58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372680" y="5661360"/>
                <a:ext cx="1947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344E68D-8583-4B32-9E7B-0E3DFF5D38A6}"/>
                  </a:ext>
                </a:extLst>
              </p14:cNvPr>
              <p14:cNvContentPartPr/>
              <p14:nvPr/>
            </p14:nvContentPartPr>
            <p14:xfrm>
              <a:off x="9711000" y="5530320"/>
              <a:ext cx="21600" cy="39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344E68D-8583-4B32-9E7B-0E3DFF5D38A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695160" y="5466960"/>
                <a:ext cx="52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B7B45D7-5980-41F8-A010-9642E4B394E8}"/>
                  </a:ext>
                </a:extLst>
              </p14:cNvPr>
              <p14:cNvContentPartPr/>
              <p14:nvPr/>
            </p14:nvContentPartPr>
            <p14:xfrm>
              <a:off x="9131040" y="6456600"/>
              <a:ext cx="54000" cy="214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B7B45D7-5980-41F8-A010-9642E4B394E8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9115200" y="6393240"/>
                <a:ext cx="85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C2D8CE-6DB3-4501-A955-5EB57C0E9F39}"/>
                  </a:ext>
                </a:extLst>
              </p14:cNvPr>
              <p14:cNvContentPartPr/>
              <p14:nvPr/>
            </p14:nvContentPartPr>
            <p14:xfrm>
              <a:off x="9147240" y="6412680"/>
              <a:ext cx="276840" cy="1774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C2D8CE-6DB3-4501-A955-5EB57C0E9F39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131400" y="6349320"/>
                <a:ext cx="308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E4224A0-5EE8-4920-8762-956607042D2F}"/>
                  </a:ext>
                </a:extLst>
              </p14:cNvPr>
              <p14:cNvContentPartPr/>
              <p14:nvPr/>
            </p14:nvContentPartPr>
            <p14:xfrm>
              <a:off x="9535320" y="6356160"/>
              <a:ext cx="258840" cy="2725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E4224A0-5EE8-4920-8762-956607042D2F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9519480" y="6292800"/>
                <a:ext cx="2901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D496D98-48E2-49A2-B71F-9E1AD769966B}"/>
                  </a:ext>
                </a:extLst>
              </p14:cNvPr>
              <p14:cNvContentPartPr/>
              <p14:nvPr/>
            </p14:nvContentPartPr>
            <p14:xfrm>
              <a:off x="9912960" y="6503040"/>
              <a:ext cx="189000" cy="162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D496D98-48E2-49A2-B71F-9E1AD769966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9897120" y="6439680"/>
                <a:ext cx="2203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6F91C94-BD8C-44B1-8E58-193634EAE2E0}"/>
                  </a:ext>
                </a:extLst>
              </p14:cNvPr>
              <p14:cNvContentPartPr/>
              <p14:nvPr/>
            </p14:nvContentPartPr>
            <p14:xfrm>
              <a:off x="10118880" y="6399360"/>
              <a:ext cx="73800" cy="1242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6F91C94-BD8C-44B1-8E58-193634EAE2E0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103040" y="6336000"/>
                <a:ext cx="105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8189167-411D-4A8B-B32D-EC6FB5041D6E}"/>
                  </a:ext>
                </a:extLst>
              </p14:cNvPr>
              <p14:cNvContentPartPr/>
              <p14:nvPr/>
            </p14:nvContentPartPr>
            <p14:xfrm>
              <a:off x="10336320" y="6347880"/>
              <a:ext cx="165600" cy="2012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8189167-411D-4A8B-B32D-EC6FB5041D6E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0320480" y="6284520"/>
                <a:ext cx="1969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772BFEF-1465-4DA7-A137-D901696CC081}"/>
                  </a:ext>
                </a:extLst>
              </p14:cNvPr>
              <p14:cNvContentPartPr/>
              <p14:nvPr/>
            </p14:nvContentPartPr>
            <p14:xfrm>
              <a:off x="10613880" y="6402960"/>
              <a:ext cx="123120" cy="1544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772BFEF-1465-4DA7-A137-D901696CC081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0598040" y="6339600"/>
                <a:ext cx="154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29C35C9-91A4-4E58-9232-5B789598AFBF}"/>
                  </a:ext>
                </a:extLst>
              </p14:cNvPr>
              <p14:cNvContentPartPr/>
              <p14:nvPr/>
            </p14:nvContentPartPr>
            <p14:xfrm>
              <a:off x="10758600" y="6324480"/>
              <a:ext cx="198000" cy="2491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29C35C9-91A4-4E58-9232-5B789598AFBF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0742760" y="6261120"/>
                <a:ext cx="2293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F94ADBE-4BDC-4DD8-913D-9FA49D045991}"/>
                  </a:ext>
                </a:extLst>
              </p14:cNvPr>
              <p14:cNvContentPartPr/>
              <p14:nvPr/>
            </p14:nvContentPartPr>
            <p14:xfrm>
              <a:off x="10792080" y="6455160"/>
              <a:ext cx="110160" cy="216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F94ADBE-4BDC-4DD8-913D-9FA49D045991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0776240" y="6391800"/>
                <a:ext cx="141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E379BE5-F369-41F2-81ED-02D8ECCAED9C}"/>
                  </a:ext>
                </a:extLst>
              </p14:cNvPr>
              <p14:cNvContentPartPr/>
              <p14:nvPr/>
            </p14:nvContentPartPr>
            <p14:xfrm>
              <a:off x="11029680" y="6319800"/>
              <a:ext cx="249120" cy="2242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E379BE5-F369-41F2-81ED-02D8ECCAED9C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1013840" y="6256440"/>
                <a:ext cx="2804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D089DC8-7EA0-47C1-AC12-49BB792FD00D}"/>
                  </a:ext>
                </a:extLst>
              </p14:cNvPr>
              <p14:cNvContentPartPr/>
              <p14:nvPr/>
            </p14:nvContentPartPr>
            <p14:xfrm>
              <a:off x="10295280" y="6569280"/>
              <a:ext cx="1180440" cy="144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D089DC8-7EA0-47C1-AC12-49BB792FD00D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10279440" y="6505920"/>
                <a:ext cx="1211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8F5521E-21F3-4731-A6CF-68045D8F3EF2}"/>
                  </a:ext>
                </a:extLst>
              </p14:cNvPr>
              <p14:cNvContentPartPr/>
              <p14:nvPr/>
            </p14:nvContentPartPr>
            <p14:xfrm>
              <a:off x="5639400" y="639360"/>
              <a:ext cx="27360" cy="4042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8F5521E-21F3-4731-A6CF-68045D8F3EF2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5623560" y="576000"/>
                <a:ext cx="586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B36F2E-84E3-4BF9-8FCC-061EE1720234}"/>
                  </a:ext>
                </a:extLst>
              </p14:cNvPr>
              <p14:cNvContentPartPr/>
              <p14:nvPr/>
            </p14:nvContentPartPr>
            <p14:xfrm>
              <a:off x="5571000" y="606600"/>
              <a:ext cx="234000" cy="3931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B36F2E-84E3-4BF9-8FCC-061EE1720234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5555160" y="543240"/>
                <a:ext cx="2653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73A89DB-7BCD-405A-BFC2-6D49DDB27537}"/>
                  </a:ext>
                </a:extLst>
              </p14:cNvPr>
              <p14:cNvContentPartPr/>
              <p14:nvPr/>
            </p14:nvContentPartPr>
            <p14:xfrm>
              <a:off x="5858280" y="732600"/>
              <a:ext cx="124200" cy="2120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73A89DB-7BCD-405A-BFC2-6D49DDB27537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5842440" y="669240"/>
                <a:ext cx="1555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C746310-13BF-433D-83DB-4651BA334BEF}"/>
                  </a:ext>
                </a:extLst>
              </p14:cNvPr>
              <p14:cNvContentPartPr/>
              <p14:nvPr/>
            </p14:nvContentPartPr>
            <p14:xfrm>
              <a:off x="6140520" y="708840"/>
              <a:ext cx="583560" cy="1821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C746310-13BF-433D-83DB-4651BA334BEF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6124680" y="645480"/>
                <a:ext cx="6148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B076C75-31EC-4757-BCCF-34B015E73EEE}"/>
                  </a:ext>
                </a:extLst>
              </p14:cNvPr>
              <p14:cNvContentPartPr/>
              <p14:nvPr/>
            </p14:nvContentPartPr>
            <p14:xfrm>
              <a:off x="6822000" y="573120"/>
              <a:ext cx="514080" cy="223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B076C75-31EC-4757-BCCF-34B015E73EEE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6806160" y="509760"/>
                <a:ext cx="5454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8ECDB8D-5CEE-4E68-A9A1-8F309AFA3E4E}"/>
                  </a:ext>
                </a:extLst>
              </p14:cNvPr>
              <p14:cNvContentPartPr/>
              <p14:nvPr/>
            </p14:nvContentPartPr>
            <p14:xfrm>
              <a:off x="7448760" y="639360"/>
              <a:ext cx="176040" cy="1098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8ECDB8D-5CEE-4E68-A9A1-8F309AFA3E4E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7432920" y="576000"/>
                <a:ext cx="2073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C536FFB-46DF-4B16-9D14-B726FB875318}"/>
                  </a:ext>
                </a:extLst>
              </p14:cNvPr>
              <p14:cNvContentPartPr/>
              <p14:nvPr/>
            </p14:nvContentPartPr>
            <p14:xfrm>
              <a:off x="7751160" y="623880"/>
              <a:ext cx="138240" cy="961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C536FFB-46DF-4B16-9D14-B726FB875318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735320" y="560520"/>
                <a:ext cx="1695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E300876-16D8-4044-A199-8BB2D403264C}"/>
                  </a:ext>
                </a:extLst>
              </p14:cNvPr>
              <p14:cNvContentPartPr/>
              <p14:nvPr/>
            </p14:nvContentPartPr>
            <p14:xfrm>
              <a:off x="7920360" y="407880"/>
              <a:ext cx="34560" cy="2696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E300876-16D8-4044-A199-8BB2D403264C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7904520" y="344520"/>
                <a:ext cx="658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D48A297-DC1B-468D-917D-ED86E9C2CD7B}"/>
                  </a:ext>
                </a:extLst>
              </p14:cNvPr>
              <p14:cNvContentPartPr/>
              <p14:nvPr/>
            </p14:nvContentPartPr>
            <p14:xfrm>
              <a:off x="8087040" y="567360"/>
              <a:ext cx="226080" cy="1400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D48A297-DC1B-468D-917D-ED86E9C2CD7B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8071200" y="504000"/>
                <a:ext cx="257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1455DD7-541E-483D-B8EC-902D863BB5AA}"/>
                  </a:ext>
                </a:extLst>
              </p14:cNvPr>
              <p14:cNvContentPartPr/>
              <p14:nvPr/>
            </p14:nvContentPartPr>
            <p14:xfrm>
              <a:off x="8396280" y="449280"/>
              <a:ext cx="32760" cy="2548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1455DD7-541E-483D-B8EC-902D863BB5AA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380440" y="385920"/>
                <a:ext cx="640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45F9394-0FFC-4856-A5C2-615FBC3E104D}"/>
                  </a:ext>
                </a:extLst>
              </p14:cNvPr>
              <p14:cNvContentPartPr/>
              <p14:nvPr/>
            </p14:nvContentPartPr>
            <p14:xfrm>
              <a:off x="8299080" y="542880"/>
              <a:ext cx="314280" cy="1486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45F9394-0FFC-4856-A5C2-615FBC3E104D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8283240" y="479520"/>
                <a:ext cx="3456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51B6899-DBF0-485A-A58F-94F3973E9419}"/>
                  </a:ext>
                </a:extLst>
              </p14:cNvPr>
              <p14:cNvContentPartPr/>
              <p14:nvPr/>
            </p14:nvContentPartPr>
            <p14:xfrm>
              <a:off x="8660160" y="401040"/>
              <a:ext cx="23760" cy="324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51B6899-DBF0-485A-A58F-94F3973E9419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8644320" y="337680"/>
                <a:ext cx="55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01A3756-370E-4CF5-B515-2A0E7E4FAB8C}"/>
                  </a:ext>
                </a:extLst>
              </p14:cNvPr>
              <p14:cNvContentPartPr/>
              <p14:nvPr/>
            </p14:nvContentPartPr>
            <p14:xfrm>
              <a:off x="8675280" y="448560"/>
              <a:ext cx="356040" cy="2451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01A3756-370E-4CF5-B515-2A0E7E4FAB8C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8659440" y="385200"/>
                <a:ext cx="3873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863AE6C-DAEC-42A9-A135-ED61B9D6E45E}"/>
                  </a:ext>
                </a:extLst>
              </p14:cNvPr>
              <p14:cNvContentPartPr/>
              <p14:nvPr/>
            </p14:nvContentPartPr>
            <p14:xfrm>
              <a:off x="5880240" y="973440"/>
              <a:ext cx="3173400" cy="2502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863AE6C-DAEC-42A9-A135-ED61B9D6E45E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864400" y="910080"/>
                <a:ext cx="32047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73492B8-62E2-4715-8EBC-FC0CB5C13CF5}"/>
                  </a:ext>
                </a:extLst>
              </p14:cNvPr>
              <p14:cNvContentPartPr/>
              <p14:nvPr/>
            </p14:nvContentPartPr>
            <p14:xfrm>
              <a:off x="6194520" y="1443240"/>
              <a:ext cx="21240" cy="2271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73492B8-62E2-4715-8EBC-FC0CB5C13CF5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6178680" y="1379880"/>
                <a:ext cx="52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C473331-8663-470F-9B5E-5970E838547A}"/>
                  </a:ext>
                </a:extLst>
              </p14:cNvPr>
              <p14:cNvContentPartPr/>
              <p14:nvPr/>
            </p14:nvContentPartPr>
            <p14:xfrm>
              <a:off x="6229440" y="1291320"/>
              <a:ext cx="189000" cy="5317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C473331-8663-470F-9B5E-5970E838547A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213600" y="1227960"/>
                <a:ext cx="2203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53996A-3EC8-4E78-BE06-115D0C6AB1DD}"/>
                  </a:ext>
                </a:extLst>
              </p14:cNvPr>
              <p14:cNvContentPartPr/>
              <p14:nvPr/>
            </p14:nvContentPartPr>
            <p14:xfrm>
              <a:off x="6549120" y="1465200"/>
              <a:ext cx="5760" cy="25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53996A-3EC8-4E78-BE06-115D0C6AB1DD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6533280" y="1401840"/>
                <a:ext cx="370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A5FDD25-0CE2-41A6-BB8D-8444C891706A}"/>
                  </a:ext>
                </a:extLst>
              </p14:cNvPr>
              <p14:cNvContentPartPr/>
              <p14:nvPr/>
            </p14:nvContentPartPr>
            <p14:xfrm>
              <a:off x="6546240" y="1458720"/>
              <a:ext cx="221760" cy="2710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A5FDD25-0CE2-41A6-BB8D-8444C891706A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6530400" y="1395360"/>
                <a:ext cx="2530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6B242E6-ACB2-40EC-AC04-EB4849317B2D}"/>
                  </a:ext>
                </a:extLst>
              </p14:cNvPr>
              <p14:cNvContentPartPr/>
              <p14:nvPr/>
            </p14:nvContentPartPr>
            <p14:xfrm>
              <a:off x="6787080" y="1592280"/>
              <a:ext cx="310320" cy="1587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6B242E6-ACB2-40EC-AC04-EB4849317B2D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6771240" y="1528920"/>
                <a:ext cx="341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606547E-842D-4DAE-B6D6-04C811412E8A}"/>
                  </a:ext>
                </a:extLst>
              </p14:cNvPr>
              <p14:cNvContentPartPr/>
              <p14:nvPr/>
            </p14:nvContentPartPr>
            <p14:xfrm>
              <a:off x="7089120" y="1513440"/>
              <a:ext cx="26280" cy="356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606547E-842D-4DAE-B6D6-04C811412E8A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7073280" y="1450080"/>
                <a:ext cx="57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8F996AE-3384-4CAC-8B38-60E5132B5FAE}"/>
                  </a:ext>
                </a:extLst>
              </p14:cNvPr>
              <p14:cNvContentPartPr/>
              <p14:nvPr/>
            </p14:nvContentPartPr>
            <p14:xfrm>
              <a:off x="7182000" y="1415520"/>
              <a:ext cx="413640" cy="5230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8F996AE-3384-4CAC-8B38-60E5132B5FAE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7166160" y="1352160"/>
                <a:ext cx="4449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639FD59-C3C4-47A7-AE84-C99B22102F34}"/>
                  </a:ext>
                </a:extLst>
              </p14:cNvPr>
              <p14:cNvContentPartPr/>
              <p14:nvPr/>
            </p14:nvContentPartPr>
            <p14:xfrm>
              <a:off x="7679880" y="1335240"/>
              <a:ext cx="64080" cy="2494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639FD59-C3C4-47A7-AE84-C99B22102F34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7664040" y="1271880"/>
                <a:ext cx="954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2284B1B-BFCE-4B15-B8A2-0E3D53969CF0}"/>
                  </a:ext>
                </a:extLst>
              </p14:cNvPr>
              <p14:cNvContentPartPr/>
              <p14:nvPr/>
            </p14:nvContentPartPr>
            <p14:xfrm>
              <a:off x="7617960" y="1480680"/>
              <a:ext cx="143280" cy="212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2284B1B-BFCE-4B15-B8A2-0E3D53969CF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7602120" y="1417320"/>
                <a:ext cx="1746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70C5738-5455-4633-8DFB-EF4E67645588}"/>
                  </a:ext>
                </a:extLst>
              </p14:cNvPr>
              <p14:cNvContentPartPr/>
              <p14:nvPr/>
            </p14:nvContentPartPr>
            <p14:xfrm>
              <a:off x="7834320" y="1264320"/>
              <a:ext cx="210240" cy="2991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70C5738-5455-4633-8DFB-EF4E67645588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7818480" y="1200960"/>
                <a:ext cx="2415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25267B9-39F7-4433-AF54-F2EBAA8965EE}"/>
                  </a:ext>
                </a:extLst>
              </p14:cNvPr>
              <p14:cNvContentPartPr/>
              <p14:nvPr/>
            </p14:nvContentPartPr>
            <p14:xfrm>
              <a:off x="7981560" y="1719720"/>
              <a:ext cx="36000" cy="34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25267B9-39F7-4433-AF54-F2EBAA8965EE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7965720" y="1656360"/>
                <a:ext cx="67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AC14ECC-BE69-4B94-8B18-AB7786AF2E8F}"/>
                  </a:ext>
                </a:extLst>
              </p14:cNvPr>
              <p14:cNvContentPartPr/>
              <p14:nvPr/>
            </p14:nvContentPartPr>
            <p14:xfrm>
              <a:off x="6578280" y="1996920"/>
              <a:ext cx="160560" cy="1724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AC14ECC-BE69-4B94-8B18-AB7786AF2E8F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562440" y="1933560"/>
                <a:ext cx="1918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BF8FC8A-23B1-4A38-9E61-ACE038D682F6}"/>
                  </a:ext>
                </a:extLst>
              </p14:cNvPr>
              <p14:cNvContentPartPr/>
              <p14:nvPr/>
            </p14:nvContentPartPr>
            <p14:xfrm>
              <a:off x="6726600" y="1840680"/>
              <a:ext cx="187920" cy="365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BF8FC8A-23B1-4A38-9E61-ACE038D682F6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10760" y="1777320"/>
                <a:ext cx="2192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AB412D7-7789-4DA5-8E10-5D8089AE773F}"/>
                  </a:ext>
                </a:extLst>
              </p14:cNvPr>
              <p14:cNvContentPartPr/>
              <p14:nvPr/>
            </p14:nvContentPartPr>
            <p14:xfrm>
              <a:off x="6987960" y="1996200"/>
              <a:ext cx="42840" cy="252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AB412D7-7789-4DA5-8E10-5D8089AE773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972120" y="1932840"/>
                <a:ext cx="74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223A4D8-62E9-4515-9A5C-400B8A5563AA}"/>
                  </a:ext>
                </a:extLst>
              </p14:cNvPr>
              <p14:cNvContentPartPr/>
              <p14:nvPr/>
            </p14:nvContentPartPr>
            <p14:xfrm>
              <a:off x="6991560" y="1996200"/>
              <a:ext cx="120600" cy="2394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223A4D8-62E9-4515-9A5C-400B8A5563AA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6975720" y="1932840"/>
                <a:ext cx="1519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3DADCE8-3879-4574-842E-1276B11D2714}"/>
                  </a:ext>
                </a:extLst>
              </p14:cNvPr>
              <p14:cNvContentPartPr/>
              <p14:nvPr/>
            </p14:nvContentPartPr>
            <p14:xfrm>
              <a:off x="7182000" y="1914480"/>
              <a:ext cx="263880" cy="2779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3DADCE8-3879-4574-842E-1276B11D2714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7166160" y="1851120"/>
                <a:ext cx="2952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6858375-AFE8-49BF-8043-16DA81006412}"/>
                  </a:ext>
                </a:extLst>
              </p14:cNvPr>
              <p14:cNvContentPartPr/>
              <p14:nvPr/>
            </p14:nvContentPartPr>
            <p14:xfrm>
              <a:off x="7512120" y="2050560"/>
              <a:ext cx="84240" cy="730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6858375-AFE8-49BF-8043-16DA81006412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496280" y="1987200"/>
                <a:ext cx="115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AD06B3E-D81A-494A-A2C6-D5443B013CC9}"/>
                  </a:ext>
                </a:extLst>
              </p14:cNvPr>
              <p14:cNvContentPartPr/>
              <p14:nvPr/>
            </p14:nvContentPartPr>
            <p14:xfrm>
              <a:off x="7661160" y="1964160"/>
              <a:ext cx="138240" cy="1004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AD06B3E-D81A-494A-A2C6-D5443B013CC9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645320" y="1900800"/>
                <a:ext cx="169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F3AE288-5078-40C4-9DEC-B27C4EF03A88}"/>
                  </a:ext>
                </a:extLst>
              </p14:cNvPr>
              <p14:cNvContentPartPr/>
              <p14:nvPr/>
            </p14:nvContentPartPr>
            <p14:xfrm>
              <a:off x="7891920" y="1904760"/>
              <a:ext cx="390240" cy="1702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F3AE288-5078-40C4-9DEC-B27C4EF03A88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876080" y="1841400"/>
                <a:ext cx="4215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FA65B09-F32D-46D9-B844-C5B2803DC557}"/>
                  </a:ext>
                </a:extLst>
              </p14:cNvPr>
              <p14:cNvContentPartPr/>
              <p14:nvPr/>
            </p14:nvContentPartPr>
            <p14:xfrm>
              <a:off x="8289360" y="1727280"/>
              <a:ext cx="52920" cy="351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FA65B09-F32D-46D9-B844-C5B2803DC557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8273520" y="1663920"/>
                <a:ext cx="842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B725D0D-BC3C-4411-96B0-9E4ED12BA6D4}"/>
                  </a:ext>
                </a:extLst>
              </p14:cNvPr>
              <p14:cNvContentPartPr/>
              <p14:nvPr/>
            </p14:nvContentPartPr>
            <p14:xfrm>
              <a:off x="7468920" y="2824920"/>
              <a:ext cx="142920" cy="2462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B725D0D-BC3C-4411-96B0-9E4ED12BA6D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453080" y="2761560"/>
                <a:ext cx="1742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2C4FE6-0613-47BA-B8D4-6D0351AB5912}"/>
                  </a:ext>
                </a:extLst>
              </p14:cNvPr>
              <p14:cNvContentPartPr/>
              <p14:nvPr/>
            </p14:nvContentPartPr>
            <p14:xfrm>
              <a:off x="7603920" y="2656440"/>
              <a:ext cx="188640" cy="4744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2C4FE6-0613-47BA-B8D4-6D0351AB5912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588080" y="2593080"/>
                <a:ext cx="21996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024A261-A73B-4F74-9C80-DC96340462E9}"/>
                  </a:ext>
                </a:extLst>
              </p14:cNvPr>
              <p14:cNvContentPartPr/>
              <p14:nvPr/>
            </p14:nvContentPartPr>
            <p14:xfrm>
              <a:off x="7835400" y="2772000"/>
              <a:ext cx="217800" cy="241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024A261-A73B-4F74-9C80-DC96340462E9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7819560" y="2708640"/>
                <a:ext cx="249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4D76142-8FB7-4F0B-9EBA-B845190C16CB}"/>
                  </a:ext>
                </a:extLst>
              </p14:cNvPr>
              <p14:cNvContentPartPr/>
              <p14:nvPr/>
            </p14:nvContentPartPr>
            <p14:xfrm>
              <a:off x="7853760" y="3044520"/>
              <a:ext cx="211680" cy="108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4D76142-8FB7-4F0B-9EBA-B845190C16CB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7837920" y="2981160"/>
                <a:ext cx="243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CDC8DD5-6BD6-488F-B9AA-0D37774AEBD9}"/>
                  </a:ext>
                </a:extLst>
              </p14:cNvPr>
              <p14:cNvContentPartPr/>
              <p14:nvPr/>
            </p14:nvContentPartPr>
            <p14:xfrm>
              <a:off x="7936920" y="2774520"/>
              <a:ext cx="22320" cy="2638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CDC8DD5-6BD6-488F-B9AA-0D37774AEBD9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7921080" y="2711160"/>
                <a:ext cx="536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F43185A-9AF5-4FD8-9107-5A0F71D1D208}"/>
                  </a:ext>
                </a:extLst>
              </p14:cNvPr>
              <p14:cNvContentPartPr/>
              <p14:nvPr/>
            </p14:nvContentPartPr>
            <p14:xfrm>
              <a:off x="8099640" y="2752920"/>
              <a:ext cx="154800" cy="3492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F43185A-9AF5-4FD8-9107-5A0F71D1D208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8083800" y="2689560"/>
                <a:ext cx="186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52EBE74-8B00-48E7-9C5F-B155D6971F67}"/>
                  </a:ext>
                </a:extLst>
              </p14:cNvPr>
              <p14:cNvContentPartPr/>
              <p14:nvPr/>
            </p14:nvContentPartPr>
            <p14:xfrm>
              <a:off x="8393040" y="2824920"/>
              <a:ext cx="86040" cy="92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52EBE74-8B00-48E7-9C5F-B155D6971F67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8377200" y="2761560"/>
                <a:ext cx="117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05E17D1-58A5-41BD-BE6C-0F027C73F844}"/>
                  </a:ext>
                </a:extLst>
              </p14:cNvPr>
              <p14:cNvContentPartPr/>
              <p14:nvPr/>
            </p14:nvContentPartPr>
            <p14:xfrm>
              <a:off x="8600760" y="2797920"/>
              <a:ext cx="89640" cy="1062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05E17D1-58A5-41BD-BE6C-0F027C73F844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8584920" y="2734560"/>
                <a:ext cx="1209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3FC170D-9790-4DD6-B3AA-F76CC13CE342}"/>
                  </a:ext>
                </a:extLst>
              </p14:cNvPr>
              <p14:cNvContentPartPr/>
              <p14:nvPr/>
            </p14:nvContentPartPr>
            <p14:xfrm>
              <a:off x="8728920" y="2602440"/>
              <a:ext cx="114480" cy="2404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3FC170D-9790-4DD6-B3AA-F76CC13CE342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8713080" y="2539080"/>
                <a:ext cx="1458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B701D02-2643-48D8-9DD7-FA6A0772AF76}"/>
                  </a:ext>
                </a:extLst>
              </p14:cNvPr>
              <p14:cNvContentPartPr/>
              <p14:nvPr/>
            </p14:nvContentPartPr>
            <p14:xfrm>
              <a:off x="8759160" y="2768400"/>
              <a:ext cx="115200" cy="356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B701D02-2643-48D8-9DD7-FA6A0772AF76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8743320" y="2705040"/>
                <a:ext cx="14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57C16A2-CAE2-43CD-B8DE-A6E3E728EF10}"/>
                  </a:ext>
                </a:extLst>
              </p14:cNvPr>
              <p14:cNvContentPartPr/>
              <p14:nvPr/>
            </p14:nvContentPartPr>
            <p14:xfrm>
              <a:off x="8093880" y="3084480"/>
              <a:ext cx="51840" cy="225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57C16A2-CAE2-43CD-B8DE-A6E3E728EF10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8078040" y="3021120"/>
                <a:ext cx="831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887E393-DC5A-48E9-9306-B56E28375EED}"/>
                  </a:ext>
                </a:extLst>
              </p14:cNvPr>
              <p14:cNvContentPartPr/>
              <p14:nvPr/>
            </p14:nvContentPartPr>
            <p14:xfrm>
              <a:off x="8000280" y="3160440"/>
              <a:ext cx="475920" cy="1584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887E393-DC5A-48E9-9306-B56E28375EED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7984440" y="3097080"/>
                <a:ext cx="5072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3BDE089-A6CC-4337-994E-B25C4CFDC908}"/>
                  </a:ext>
                </a:extLst>
              </p14:cNvPr>
              <p14:cNvContentPartPr/>
              <p14:nvPr/>
            </p14:nvContentPartPr>
            <p14:xfrm>
              <a:off x="8525160" y="3196800"/>
              <a:ext cx="187200" cy="918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3BDE089-A6CC-4337-994E-B25C4CFDC908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8509320" y="3133440"/>
                <a:ext cx="218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3B035E2-FC9C-40C4-9044-B4FE2AC673DD}"/>
                  </a:ext>
                </a:extLst>
              </p14:cNvPr>
              <p14:cNvContentPartPr/>
              <p14:nvPr/>
            </p14:nvContentPartPr>
            <p14:xfrm>
              <a:off x="7826760" y="3512160"/>
              <a:ext cx="537120" cy="119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3B035E2-FC9C-40C4-9044-B4FE2AC673DD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7810920" y="3448800"/>
                <a:ext cx="568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CED3A17-4BB5-4CA8-896E-C85A41E661B3}"/>
                  </a:ext>
                </a:extLst>
              </p14:cNvPr>
              <p14:cNvContentPartPr/>
              <p14:nvPr/>
            </p14:nvContentPartPr>
            <p14:xfrm>
              <a:off x="8460000" y="3380760"/>
              <a:ext cx="30600" cy="1940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CED3A17-4BB5-4CA8-896E-C85A41E661B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444160" y="3317400"/>
                <a:ext cx="619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4F73BB0-E902-4DD7-B7DB-A6E6D62A8E01}"/>
                  </a:ext>
                </a:extLst>
              </p14:cNvPr>
              <p14:cNvContentPartPr/>
              <p14:nvPr/>
            </p14:nvContentPartPr>
            <p14:xfrm>
              <a:off x="8425080" y="3477600"/>
              <a:ext cx="141840" cy="208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4F73BB0-E902-4DD7-B7DB-A6E6D62A8E01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8409240" y="3414240"/>
                <a:ext cx="173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BDF2D94-38F5-4C15-AE49-9B406665A676}"/>
                  </a:ext>
                </a:extLst>
              </p14:cNvPr>
              <p14:cNvContentPartPr/>
              <p14:nvPr/>
            </p14:nvContentPartPr>
            <p14:xfrm>
              <a:off x="7975080" y="3808080"/>
              <a:ext cx="181080" cy="2628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BDF2D94-38F5-4C15-AE49-9B406665A676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959240" y="3744720"/>
                <a:ext cx="2124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0583A94-2F57-4FBF-B34C-9AB7327101C9}"/>
                  </a:ext>
                </a:extLst>
              </p14:cNvPr>
              <p14:cNvContentPartPr/>
              <p14:nvPr/>
            </p14:nvContentPartPr>
            <p14:xfrm>
              <a:off x="8028000" y="4245480"/>
              <a:ext cx="31320" cy="187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0583A94-2F57-4FBF-B34C-9AB7327101C9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8012160" y="4182120"/>
                <a:ext cx="62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8AB84B7-F3F8-46BF-BEE7-D138414CCB0D}"/>
                  </a:ext>
                </a:extLst>
              </p14:cNvPr>
              <p14:cNvContentPartPr/>
              <p14:nvPr/>
            </p14:nvContentPartPr>
            <p14:xfrm>
              <a:off x="7363800" y="4525200"/>
              <a:ext cx="109800" cy="1810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8AB84B7-F3F8-46BF-BEE7-D138414CCB0D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7347960" y="4461840"/>
                <a:ext cx="1411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C30FCA17-93DD-4101-AAB7-7E57B384499D}"/>
                  </a:ext>
                </a:extLst>
              </p14:cNvPr>
              <p14:cNvContentPartPr/>
              <p14:nvPr/>
            </p14:nvContentPartPr>
            <p14:xfrm>
              <a:off x="7447320" y="4586400"/>
              <a:ext cx="57240" cy="1670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C30FCA17-93DD-4101-AAB7-7E57B384499D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7431480" y="4523040"/>
                <a:ext cx="885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6DDF42B-7F88-47A3-A93D-D4D26A8BE8F9}"/>
                  </a:ext>
                </a:extLst>
              </p14:cNvPr>
              <p14:cNvContentPartPr/>
              <p14:nvPr/>
            </p14:nvContentPartPr>
            <p14:xfrm>
              <a:off x="7470720" y="4388040"/>
              <a:ext cx="147600" cy="4521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6DDF42B-7F88-47A3-A93D-D4D26A8BE8F9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7454880" y="4324680"/>
                <a:ext cx="1789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0555A28-CA82-4264-9BB7-F20178533EF4}"/>
                  </a:ext>
                </a:extLst>
              </p14:cNvPr>
              <p14:cNvContentPartPr/>
              <p14:nvPr/>
            </p14:nvContentPartPr>
            <p14:xfrm>
              <a:off x="7779960" y="4438080"/>
              <a:ext cx="692280" cy="1692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0555A28-CA82-4264-9BB7-F20178533EF4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7764120" y="4374720"/>
                <a:ext cx="7236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7D99322-9774-4936-8416-9DE300263DC4}"/>
                  </a:ext>
                </a:extLst>
              </p14:cNvPr>
              <p14:cNvContentPartPr/>
              <p14:nvPr/>
            </p14:nvContentPartPr>
            <p14:xfrm>
              <a:off x="8680320" y="4362840"/>
              <a:ext cx="148320" cy="1900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7D99322-9774-4936-8416-9DE300263DC4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8664480" y="4299480"/>
                <a:ext cx="1796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B41BFF9-551D-4D15-B498-48C6D52FA95F}"/>
                  </a:ext>
                </a:extLst>
              </p14:cNvPr>
              <p14:cNvContentPartPr/>
              <p14:nvPr/>
            </p14:nvContentPartPr>
            <p14:xfrm>
              <a:off x="8836560" y="4223520"/>
              <a:ext cx="47520" cy="2376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B41BFF9-551D-4D15-B498-48C6D52FA95F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8820720" y="4160160"/>
                <a:ext cx="78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6B8CD08-C11A-42A4-B22C-07197C22ED7F}"/>
                  </a:ext>
                </a:extLst>
              </p14:cNvPr>
              <p14:cNvContentPartPr/>
              <p14:nvPr/>
            </p14:nvContentPartPr>
            <p14:xfrm>
              <a:off x="8925120" y="4390560"/>
              <a:ext cx="126360" cy="1141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6B8CD08-C11A-42A4-B22C-07197C22ED7F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8909280" y="4327200"/>
                <a:ext cx="1576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4F187EA-E719-4580-96E1-E32B65108D82}"/>
                  </a:ext>
                </a:extLst>
              </p14:cNvPr>
              <p14:cNvContentPartPr/>
              <p14:nvPr/>
            </p14:nvContentPartPr>
            <p14:xfrm>
              <a:off x="7818120" y="4731840"/>
              <a:ext cx="138600" cy="2466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4F187EA-E719-4580-96E1-E32B65108D82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7802280" y="4668480"/>
                <a:ext cx="1699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53F95FC-D10A-42ED-BB56-F9A75723E224}"/>
                  </a:ext>
                </a:extLst>
              </p14:cNvPr>
              <p14:cNvContentPartPr/>
              <p14:nvPr/>
            </p14:nvContentPartPr>
            <p14:xfrm>
              <a:off x="8014320" y="4710240"/>
              <a:ext cx="113760" cy="1404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53F95FC-D10A-42ED-BB56-F9A75723E224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7998480" y="4646880"/>
                <a:ext cx="145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136A4BE-AACC-4B4D-8C51-B3A3963E69E6}"/>
                  </a:ext>
                </a:extLst>
              </p14:cNvPr>
              <p14:cNvContentPartPr/>
              <p14:nvPr/>
            </p14:nvContentPartPr>
            <p14:xfrm>
              <a:off x="8166960" y="4698720"/>
              <a:ext cx="140400" cy="705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136A4BE-AACC-4B4D-8C51-B3A3963E69E6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8151120" y="4635360"/>
                <a:ext cx="171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5CBE445-B558-49CF-B84C-9505F54EAEBE}"/>
                  </a:ext>
                </a:extLst>
              </p14:cNvPr>
              <p14:cNvContentPartPr/>
              <p14:nvPr/>
            </p14:nvContentPartPr>
            <p14:xfrm>
              <a:off x="8497800" y="4647240"/>
              <a:ext cx="55080" cy="1328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5CBE445-B558-49CF-B84C-9505F54EAEBE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8481960" y="4583880"/>
                <a:ext cx="86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84CD178-6C20-4DBB-9211-46F1AADFAF33}"/>
                  </a:ext>
                </a:extLst>
              </p14:cNvPr>
              <p14:cNvContentPartPr/>
              <p14:nvPr/>
            </p14:nvContentPartPr>
            <p14:xfrm>
              <a:off x="8606160" y="4612320"/>
              <a:ext cx="452880" cy="1760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84CD178-6C20-4DBB-9211-46F1AADFAF33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8590320" y="4548960"/>
                <a:ext cx="4842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6595C09-8400-443C-BA75-0999C263423A}"/>
                  </a:ext>
                </a:extLst>
              </p14:cNvPr>
              <p14:cNvContentPartPr/>
              <p14:nvPr/>
            </p14:nvContentPartPr>
            <p14:xfrm>
              <a:off x="9144000" y="4703040"/>
              <a:ext cx="42120" cy="684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6595C09-8400-443C-BA75-0999C263423A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9128160" y="4639680"/>
                <a:ext cx="73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8CE36EF-9235-4AD9-9A9D-82EAE510B6C5}"/>
                  </a:ext>
                </a:extLst>
              </p14:cNvPr>
              <p14:cNvContentPartPr/>
              <p14:nvPr/>
            </p14:nvContentPartPr>
            <p14:xfrm>
              <a:off x="9273240" y="4631040"/>
              <a:ext cx="38880" cy="1357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8CE36EF-9235-4AD9-9A9D-82EAE510B6C5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9257400" y="4567680"/>
                <a:ext cx="702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481AB975-9F5C-4BAA-8E69-D02F4DE60C1B}"/>
                  </a:ext>
                </a:extLst>
              </p14:cNvPr>
              <p14:cNvContentPartPr/>
              <p14:nvPr/>
            </p14:nvContentPartPr>
            <p14:xfrm>
              <a:off x="9260280" y="4732560"/>
              <a:ext cx="128160" cy="82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481AB975-9F5C-4BAA-8E69-D02F4DE60C1B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9244440" y="4669200"/>
                <a:ext cx="15948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1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4CD947-F93B-42AC-9045-5D44DC5EB739}"/>
                  </a:ext>
                </a:extLst>
              </p14:cNvPr>
              <p14:cNvContentPartPr/>
              <p14:nvPr/>
            </p14:nvContentPartPr>
            <p14:xfrm>
              <a:off x="2103840" y="1086840"/>
              <a:ext cx="81720" cy="36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4CD947-F93B-42AC-9045-5D44DC5EB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00" y="1023480"/>
                <a:ext cx="1130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A9697F-2CDA-48B0-8E89-CCA81EF80C24}"/>
                  </a:ext>
                </a:extLst>
              </p14:cNvPr>
              <p14:cNvContentPartPr/>
              <p14:nvPr/>
            </p14:nvContentPartPr>
            <p14:xfrm>
              <a:off x="2228400" y="930600"/>
              <a:ext cx="220680" cy="66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A9697F-2CDA-48B0-8E89-CCA81EF80C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560" y="867240"/>
                <a:ext cx="25200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3540C-C13F-421A-A564-AD39FF28FDEB}"/>
                  </a:ext>
                </a:extLst>
              </p14:cNvPr>
              <p14:cNvContentPartPr/>
              <p14:nvPr/>
            </p14:nvContentPartPr>
            <p14:xfrm>
              <a:off x="2555280" y="1110240"/>
              <a:ext cx="35640" cy="35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3540C-C13F-421A-A564-AD39FF28FD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9440" y="1046880"/>
                <a:ext cx="669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F83462-11FA-42C5-B8BB-5B592F3FB2E1}"/>
                  </a:ext>
                </a:extLst>
              </p14:cNvPr>
              <p14:cNvContentPartPr/>
              <p14:nvPr/>
            </p14:nvContentPartPr>
            <p14:xfrm>
              <a:off x="2521080" y="1044720"/>
              <a:ext cx="235080" cy="34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F83462-11FA-42C5-B8BB-5B592F3FB2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5240" y="981360"/>
                <a:ext cx="2664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F9A35F-C93E-4DA1-A016-49EAA540D855}"/>
                  </a:ext>
                </a:extLst>
              </p14:cNvPr>
              <p14:cNvContentPartPr/>
              <p14:nvPr/>
            </p14:nvContentPartPr>
            <p14:xfrm>
              <a:off x="2546640" y="1245600"/>
              <a:ext cx="158760" cy="7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F9A35F-C93E-4DA1-A016-49EAA540D8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0800" y="1182240"/>
                <a:ext cx="190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597E64-DF22-4EBA-ACCA-8D35EE5DB92E}"/>
                  </a:ext>
                </a:extLst>
              </p14:cNvPr>
              <p14:cNvContentPartPr/>
              <p14:nvPr/>
            </p14:nvContentPartPr>
            <p14:xfrm>
              <a:off x="2866320" y="1110240"/>
              <a:ext cx="98640" cy="25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597E64-DF22-4EBA-ACCA-8D35EE5DB9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0480" y="1046880"/>
                <a:ext cx="1299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8AF118-CDC9-4321-8E01-2D6A5F8B7021}"/>
                  </a:ext>
                </a:extLst>
              </p14:cNvPr>
              <p14:cNvContentPartPr/>
              <p14:nvPr/>
            </p14:nvContentPartPr>
            <p14:xfrm>
              <a:off x="3111840" y="1035720"/>
              <a:ext cx="739080" cy="276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8AF118-CDC9-4321-8E01-2D6A5F8B70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6000" y="972360"/>
                <a:ext cx="7704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B51DD6-A0F4-4A6C-8B8E-9D5300C4FB9F}"/>
                  </a:ext>
                </a:extLst>
              </p14:cNvPr>
              <p14:cNvContentPartPr/>
              <p14:nvPr/>
            </p14:nvContentPartPr>
            <p14:xfrm>
              <a:off x="3976560" y="1044360"/>
              <a:ext cx="103680" cy="122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B51DD6-A0F4-4A6C-8B8E-9D5300C4FB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0720" y="981000"/>
                <a:ext cx="13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7FC7F0-006D-4820-9BE6-140C7DC1BE62}"/>
                  </a:ext>
                </a:extLst>
              </p14:cNvPr>
              <p14:cNvContentPartPr/>
              <p14:nvPr/>
            </p14:nvContentPartPr>
            <p14:xfrm>
              <a:off x="4055040" y="1029600"/>
              <a:ext cx="81360" cy="7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7FC7F0-006D-4820-9BE6-140C7DC1BE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9200" y="966240"/>
                <a:ext cx="1126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5F95BA-2D9E-4887-8881-0FA29B0B628E}"/>
                  </a:ext>
                </a:extLst>
              </p14:cNvPr>
              <p14:cNvContentPartPr/>
              <p14:nvPr/>
            </p14:nvContentPartPr>
            <p14:xfrm>
              <a:off x="4334760" y="983880"/>
              <a:ext cx="313200" cy="447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5F95BA-2D9E-4887-8881-0FA29B0B62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8920" y="920520"/>
                <a:ext cx="3445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C54E63-907E-4707-B9CE-496A0D53993A}"/>
                  </a:ext>
                </a:extLst>
              </p14:cNvPr>
              <p14:cNvContentPartPr/>
              <p14:nvPr/>
            </p14:nvContentPartPr>
            <p14:xfrm>
              <a:off x="2283840" y="1943640"/>
              <a:ext cx="318600" cy="29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C54E63-907E-4707-B9CE-496A0D5399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8000" y="1880280"/>
                <a:ext cx="3499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6CCDDA-26C5-4568-ADF3-587651FCE48F}"/>
                  </a:ext>
                </a:extLst>
              </p14:cNvPr>
              <p14:cNvContentPartPr/>
              <p14:nvPr/>
            </p14:nvContentPartPr>
            <p14:xfrm>
              <a:off x="2599200" y="1741680"/>
              <a:ext cx="246960" cy="55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6CCDDA-26C5-4568-ADF3-587651FCE4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83360" y="1678320"/>
                <a:ext cx="2782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F264FA-25F8-4C65-957E-09F7AD47C319}"/>
                  </a:ext>
                </a:extLst>
              </p14:cNvPr>
              <p14:cNvContentPartPr/>
              <p14:nvPr/>
            </p14:nvContentPartPr>
            <p14:xfrm>
              <a:off x="3260520" y="1737720"/>
              <a:ext cx="82800" cy="353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F264FA-25F8-4C65-957E-09F7AD47C3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4680" y="1674360"/>
                <a:ext cx="1141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AD825A-5611-4239-A139-8DF64C481E62}"/>
                  </a:ext>
                </a:extLst>
              </p14:cNvPr>
              <p14:cNvContentPartPr/>
              <p14:nvPr/>
            </p14:nvContentPartPr>
            <p14:xfrm>
              <a:off x="3592800" y="1671120"/>
              <a:ext cx="46440" cy="331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AD825A-5611-4239-A139-8DF64C481E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6960" y="1607760"/>
                <a:ext cx="777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97A999-9EDC-48E7-A09E-E7DAFC9A5349}"/>
                  </a:ext>
                </a:extLst>
              </p14:cNvPr>
              <p14:cNvContentPartPr/>
              <p14:nvPr/>
            </p14:nvContentPartPr>
            <p14:xfrm>
              <a:off x="3408480" y="1859760"/>
              <a:ext cx="218520" cy="65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97A999-9EDC-48E7-A09E-E7DAFC9A534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2640" y="1796400"/>
                <a:ext cx="249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51AEDCD-CF45-4F46-93EE-383B6AD5D343}"/>
                  </a:ext>
                </a:extLst>
              </p14:cNvPr>
              <p14:cNvContentPartPr/>
              <p14:nvPr/>
            </p14:nvContentPartPr>
            <p14:xfrm>
              <a:off x="3734280" y="1757160"/>
              <a:ext cx="491760" cy="21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51AEDCD-CF45-4F46-93EE-383B6AD5D3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18440" y="1693800"/>
                <a:ext cx="523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BD19C6-7547-48E1-83D5-FCFB9D542925}"/>
                  </a:ext>
                </a:extLst>
              </p14:cNvPr>
              <p14:cNvContentPartPr/>
              <p14:nvPr/>
            </p14:nvContentPartPr>
            <p14:xfrm>
              <a:off x="4550760" y="1607760"/>
              <a:ext cx="54720" cy="242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BD19C6-7547-48E1-83D5-FCFB9D5429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34920" y="1544400"/>
                <a:ext cx="860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03CA5F-5FF5-463B-8B65-657931612C11}"/>
                  </a:ext>
                </a:extLst>
              </p14:cNvPr>
              <p14:cNvContentPartPr/>
              <p14:nvPr/>
            </p14:nvContentPartPr>
            <p14:xfrm>
              <a:off x="4508640" y="1648440"/>
              <a:ext cx="320400" cy="158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03CA5F-5FF5-463B-8B65-657931612C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92800" y="1585080"/>
                <a:ext cx="351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A2EB2C-4266-4BC8-A04D-129209B1E4A5}"/>
                  </a:ext>
                </a:extLst>
              </p14:cNvPr>
              <p14:cNvContentPartPr/>
              <p14:nvPr/>
            </p14:nvContentPartPr>
            <p14:xfrm>
              <a:off x="5116320" y="1359720"/>
              <a:ext cx="815400" cy="392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A2EB2C-4266-4BC8-A04D-129209B1E4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0480" y="1296360"/>
                <a:ext cx="8467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D7144E-AED1-432E-B68F-7AE51057A002}"/>
                  </a:ext>
                </a:extLst>
              </p14:cNvPr>
              <p14:cNvContentPartPr/>
              <p14:nvPr/>
            </p14:nvContentPartPr>
            <p14:xfrm>
              <a:off x="6073200" y="1522440"/>
              <a:ext cx="141840" cy="182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D7144E-AED1-432E-B68F-7AE51057A0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57360" y="1459080"/>
                <a:ext cx="1731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CA7944-2263-4952-875F-D1C6E34089E7}"/>
                  </a:ext>
                </a:extLst>
              </p14:cNvPr>
              <p14:cNvContentPartPr/>
              <p14:nvPr/>
            </p14:nvContentPartPr>
            <p14:xfrm>
              <a:off x="6377400" y="1363680"/>
              <a:ext cx="32040" cy="265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CA7944-2263-4952-875F-D1C6E34089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61560" y="1300320"/>
                <a:ext cx="63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5CF3578-E4C3-4FDC-8620-3E5A93D2F95E}"/>
                  </a:ext>
                </a:extLst>
              </p14:cNvPr>
              <p14:cNvContentPartPr/>
              <p14:nvPr/>
            </p14:nvContentPartPr>
            <p14:xfrm>
              <a:off x="6358680" y="1549080"/>
              <a:ext cx="81720" cy="18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5CF3578-E4C3-4FDC-8620-3E5A93D2F9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42840" y="1485720"/>
                <a:ext cx="113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1E4C1E-5DA1-4F28-9260-9B898D738994}"/>
                  </a:ext>
                </a:extLst>
              </p14:cNvPr>
              <p14:cNvContentPartPr/>
              <p14:nvPr/>
            </p14:nvContentPartPr>
            <p14:xfrm>
              <a:off x="4690080" y="2062800"/>
              <a:ext cx="1188720" cy="278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1E4C1E-5DA1-4F28-9260-9B898D7389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74240" y="1999440"/>
                <a:ext cx="1220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4459E0-BA9A-44B3-A810-2E5E69F50A24}"/>
                  </a:ext>
                </a:extLst>
              </p14:cNvPr>
              <p14:cNvContentPartPr/>
              <p14:nvPr/>
            </p14:nvContentPartPr>
            <p14:xfrm>
              <a:off x="6243120" y="2126520"/>
              <a:ext cx="191160" cy="151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4459E0-BA9A-44B3-A810-2E5E69F50A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27280" y="2063160"/>
                <a:ext cx="222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3FE205-7890-481A-9191-3F8EB256CB84}"/>
                  </a:ext>
                </a:extLst>
              </p14:cNvPr>
              <p14:cNvContentPartPr/>
              <p14:nvPr/>
            </p14:nvContentPartPr>
            <p14:xfrm>
              <a:off x="6388560" y="1945440"/>
              <a:ext cx="41400" cy="281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3FE205-7890-481A-9191-3F8EB256CB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72720" y="1882080"/>
                <a:ext cx="727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1F7EAA-D7F8-4279-9562-657170E88BDC}"/>
                  </a:ext>
                </a:extLst>
              </p14:cNvPr>
              <p14:cNvContentPartPr/>
              <p14:nvPr/>
            </p14:nvContentPartPr>
            <p14:xfrm>
              <a:off x="6540120" y="2076120"/>
              <a:ext cx="220680" cy="159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1F7EAA-D7F8-4279-9562-657170E88B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4280" y="2012760"/>
                <a:ext cx="2520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1C625A6-E195-47FB-8E4C-BD246884C3A0}"/>
                  </a:ext>
                </a:extLst>
              </p14:cNvPr>
              <p14:cNvContentPartPr/>
              <p14:nvPr/>
            </p14:nvContentPartPr>
            <p14:xfrm>
              <a:off x="6852240" y="1931400"/>
              <a:ext cx="43560" cy="301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1C625A6-E195-47FB-8E4C-BD246884C3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36400" y="1868040"/>
                <a:ext cx="748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0F85BD-6B63-4777-8F7F-877BC7090E6F}"/>
                  </a:ext>
                </a:extLst>
              </p14:cNvPr>
              <p14:cNvContentPartPr/>
              <p14:nvPr/>
            </p14:nvContentPartPr>
            <p14:xfrm>
              <a:off x="6814440" y="2045160"/>
              <a:ext cx="432360" cy="155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0F85BD-6B63-4777-8F7F-877BC7090E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98600" y="1981800"/>
                <a:ext cx="4636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2208AB4-F685-40E9-A57D-7676EDBC5A0F}"/>
                  </a:ext>
                </a:extLst>
              </p14:cNvPr>
              <p14:cNvContentPartPr/>
              <p14:nvPr/>
            </p14:nvContentPartPr>
            <p14:xfrm>
              <a:off x="2824920" y="2889360"/>
              <a:ext cx="272520" cy="303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2208AB4-F685-40E9-A57D-7676EDBC5A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09080" y="2826000"/>
                <a:ext cx="3038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8951F9-B090-456B-B964-0789C048C075}"/>
                  </a:ext>
                </a:extLst>
              </p14:cNvPr>
              <p14:cNvContentPartPr/>
              <p14:nvPr/>
            </p14:nvContentPartPr>
            <p14:xfrm>
              <a:off x="3035520" y="2707200"/>
              <a:ext cx="299880" cy="556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8951F9-B090-456B-B964-0789C048C07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19680" y="2643840"/>
                <a:ext cx="3312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C9CD62F-06F8-4DC4-BFB9-F5C278C3E32C}"/>
                  </a:ext>
                </a:extLst>
              </p14:cNvPr>
              <p14:cNvContentPartPr/>
              <p14:nvPr/>
            </p14:nvContentPartPr>
            <p14:xfrm>
              <a:off x="3930120" y="2715120"/>
              <a:ext cx="245520" cy="407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C9CD62F-06F8-4DC4-BFB9-F5C278C3E3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14280" y="2651760"/>
                <a:ext cx="2768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DAC9F3-7027-4506-A7BF-2813D2AED6E9}"/>
                  </a:ext>
                </a:extLst>
              </p14:cNvPr>
              <p14:cNvContentPartPr/>
              <p14:nvPr/>
            </p14:nvContentPartPr>
            <p14:xfrm>
              <a:off x="4022280" y="2998080"/>
              <a:ext cx="87480" cy="22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DAC9F3-7027-4506-A7BF-2813D2AED6E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06440" y="2934720"/>
                <a:ext cx="1188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36A278-4467-4783-B0E0-849B7DAED28B}"/>
                  </a:ext>
                </a:extLst>
              </p14:cNvPr>
              <p14:cNvContentPartPr/>
              <p14:nvPr/>
            </p14:nvContentPartPr>
            <p14:xfrm>
              <a:off x="4191480" y="2839680"/>
              <a:ext cx="256320" cy="21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36A278-4467-4783-B0E0-849B7DAED2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75640" y="2776320"/>
                <a:ext cx="2876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ECA6B5-5145-41E9-A39A-56A7FAB80886}"/>
                  </a:ext>
                </a:extLst>
              </p14:cNvPr>
              <p14:cNvContentPartPr/>
              <p14:nvPr/>
            </p14:nvContentPartPr>
            <p14:xfrm>
              <a:off x="4487400" y="2828520"/>
              <a:ext cx="169560" cy="188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ECA6B5-5145-41E9-A39A-56A7FAB808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71560" y="2765160"/>
                <a:ext cx="200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5DF990-274A-416F-8AA1-D225A9B4BA41}"/>
                  </a:ext>
                </a:extLst>
              </p14:cNvPr>
              <p14:cNvContentPartPr/>
              <p14:nvPr/>
            </p14:nvContentPartPr>
            <p14:xfrm>
              <a:off x="4609440" y="2553480"/>
              <a:ext cx="161640" cy="425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5DF990-274A-416F-8AA1-D225A9B4BA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93600" y="2490120"/>
                <a:ext cx="1929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9EFEF88-A393-4219-A169-DF04A791E49C}"/>
                  </a:ext>
                </a:extLst>
              </p14:cNvPr>
              <p14:cNvContentPartPr/>
              <p14:nvPr/>
            </p14:nvContentPartPr>
            <p14:xfrm>
              <a:off x="4874760" y="2808000"/>
              <a:ext cx="251640" cy="146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9EFEF88-A393-4219-A169-DF04A791E4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58920" y="2744640"/>
                <a:ext cx="2829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0B407C9-D861-46A4-8331-D92BC1CB7BB6}"/>
                  </a:ext>
                </a:extLst>
              </p14:cNvPr>
              <p14:cNvContentPartPr/>
              <p14:nvPr/>
            </p14:nvContentPartPr>
            <p14:xfrm>
              <a:off x="5248800" y="2775240"/>
              <a:ext cx="30600" cy="144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0B407C9-D861-46A4-8331-D92BC1CB7BB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2960" y="2711880"/>
                <a:ext cx="619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6E6DC8B-8F86-4C92-B2B7-C457901426EE}"/>
                  </a:ext>
                </a:extLst>
              </p14:cNvPr>
              <p14:cNvContentPartPr/>
              <p14:nvPr/>
            </p14:nvContentPartPr>
            <p14:xfrm>
              <a:off x="5212440" y="2595240"/>
              <a:ext cx="50040" cy="49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6E6DC8B-8F86-4C92-B2B7-C457901426E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96600" y="2531880"/>
                <a:ext cx="81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A3245A7-CCD2-468C-B545-7B29521A9EB5}"/>
                  </a:ext>
                </a:extLst>
              </p14:cNvPr>
              <p14:cNvContentPartPr/>
              <p14:nvPr/>
            </p14:nvContentPartPr>
            <p14:xfrm>
              <a:off x="5331960" y="2748600"/>
              <a:ext cx="232200" cy="135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3245A7-CCD2-468C-B545-7B29521A9EB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16120" y="2685240"/>
                <a:ext cx="263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6316C4C-D075-4A31-9D84-AE58D1F8A3E7}"/>
                  </a:ext>
                </a:extLst>
              </p14:cNvPr>
              <p14:cNvContentPartPr/>
              <p14:nvPr/>
            </p14:nvContentPartPr>
            <p14:xfrm>
              <a:off x="5682600" y="2691360"/>
              <a:ext cx="176760" cy="182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6316C4C-D075-4A31-9D84-AE58D1F8A3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66760" y="2628000"/>
                <a:ext cx="2080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166DCE0-2FF6-401F-AC4A-9904273B4860}"/>
                  </a:ext>
                </a:extLst>
              </p14:cNvPr>
              <p14:cNvContentPartPr/>
              <p14:nvPr/>
            </p14:nvContentPartPr>
            <p14:xfrm>
              <a:off x="6267240" y="2525040"/>
              <a:ext cx="190080" cy="316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166DCE0-2FF6-401F-AC4A-9904273B486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51400" y="2461680"/>
                <a:ext cx="2214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0E4FA7-0DE2-425C-B60D-50DD4DD5ADCE}"/>
                  </a:ext>
                </a:extLst>
              </p14:cNvPr>
              <p14:cNvContentPartPr/>
              <p14:nvPr/>
            </p14:nvContentPartPr>
            <p14:xfrm>
              <a:off x="6534000" y="2745000"/>
              <a:ext cx="155160" cy="138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0E4FA7-0DE2-425C-B60D-50DD4DD5AD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18160" y="2681640"/>
                <a:ext cx="186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D3B34ED-63ED-4B6F-A292-105FE6F78253}"/>
                  </a:ext>
                </a:extLst>
              </p14:cNvPr>
              <p14:cNvContentPartPr/>
              <p14:nvPr/>
            </p14:nvContentPartPr>
            <p14:xfrm>
              <a:off x="6754680" y="2697840"/>
              <a:ext cx="212760" cy="144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D3B34ED-63ED-4B6F-A292-105FE6F782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38840" y="2634480"/>
                <a:ext cx="244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43B3A7-1C99-45D5-BCC0-F7B8096301CF}"/>
                  </a:ext>
                </a:extLst>
              </p14:cNvPr>
              <p14:cNvContentPartPr/>
              <p14:nvPr/>
            </p14:nvContentPartPr>
            <p14:xfrm>
              <a:off x="7060680" y="2742840"/>
              <a:ext cx="68040" cy="12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43B3A7-1C99-45D5-BCC0-F7B8096301C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44840" y="2679480"/>
                <a:ext cx="993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2A5CEA4-FC1F-41E0-AA4F-AFA00F6BF100}"/>
                  </a:ext>
                </a:extLst>
              </p14:cNvPr>
              <p14:cNvContentPartPr/>
              <p14:nvPr/>
            </p14:nvContentPartPr>
            <p14:xfrm>
              <a:off x="7115400" y="2716560"/>
              <a:ext cx="79200" cy="77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2A5CEA4-FC1F-41E0-AA4F-AFA00F6BF10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9560" y="2653200"/>
                <a:ext cx="1105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C28143-886C-4C8A-8040-0B17F1CA9E0F}"/>
                  </a:ext>
                </a:extLst>
              </p14:cNvPr>
              <p14:cNvContentPartPr/>
              <p14:nvPr/>
            </p14:nvContentPartPr>
            <p14:xfrm>
              <a:off x="7191000" y="2495160"/>
              <a:ext cx="417240" cy="362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C28143-886C-4C8A-8040-0B17F1CA9E0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5160" y="2431800"/>
                <a:ext cx="4485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46AE7FD-8530-4D9C-BA6E-F198973A8DF4}"/>
                  </a:ext>
                </a:extLst>
              </p14:cNvPr>
              <p14:cNvContentPartPr/>
              <p14:nvPr/>
            </p14:nvContentPartPr>
            <p14:xfrm>
              <a:off x="8019000" y="2638800"/>
              <a:ext cx="32760" cy="184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6AE7FD-8530-4D9C-BA6E-F198973A8DF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3160" y="2575440"/>
                <a:ext cx="640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8E0AB4-8AD7-4AB8-8CCD-1F0B67F6971F}"/>
                  </a:ext>
                </a:extLst>
              </p14:cNvPr>
              <p14:cNvContentPartPr/>
              <p14:nvPr/>
            </p14:nvContentPartPr>
            <p14:xfrm>
              <a:off x="8087760" y="2518560"/>
              <a:ext cx="6480" cy="38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8E0AB4-8AD7-4AB8-8CCD-1F0B67F6971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1920" y="2455200"/>
                <a:ext cx="37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4B59663-5037-462E-A9E1-85F2975C5DF9}"/>
                  </a:ext>
                </a:extLst>
              </p14:cNvPr>
              <p14:cNvContentPartPr/>
              <p14:nvPr/>
            </p14:nvContentPartPr>
            <p14:xfrm>
              <a:off x="8145360" y="2481120"/>
              <a:ext cx="79920" cy="346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4B59663-5037-462E-A9E1-85F2975C5DF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29520" y="2417760"/>
                <a:ext cx="1112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93DCB05-BA7B-4944-8B70-4C3C78927549}"/>
                  </a:ext>
                </a:extLst>
              </p14:cNvPr>
              <p14:cNvContentPartPr/>
              <p14:nvPr/>
            </p14:nvContentPartPr>
            <p14:xfrm>
              <a:off x="8097840" y="2694960"/>
              <a:ext cx="187200" cy="39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93DCB05-BA7B-4944-8B70-4C3C7892754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82000" y="2631600"/>
                <a:ext cx="218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B0E87DA-D159-42B1-AD83-C8C8287D4F7A}"/>
                  </a:ext>
                </a:extLst>
              </p14:cNvPr>
              <p14:cNvContentPartPr/>
              <p14:nvPr/>
            </p14:nvContentPartPr>
            <p14:xfrm>
              <a:off x="8337240" y="2432520"/>
              <a:ext cx="203400" cy="418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B0E87DA-D159-42B1-AD83-C8C8287D4F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21400" y="2369160"/>
                <a:ext cx="2347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528BE5D-97AF-4468-9589-CF6B08831568}"/>
                  </a:ext>
                </a:extLst>
              </p14:cNvPr>
              <p14:cNvContentPartPr/>
              <p14:nvPr/>
            </p14:nvContentPartPr>
            <p14:xfrm>
              <a:off x="8301960" y="2949840"/>
              <a:ext cx="27360" cy="48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528BE5D-97AF-4468-9589-CF6B088315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86120" y="2886480"/>
                <a:ext cx="586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CE0706-2992-45D2-802E-58045C445829}"/>
                  </a:ext>
                </a:extLst>
              </p14:cNvPr>
              <p14:cNvContentPartPr/>
              <p14:nvPr/>
            </p14:nvContentPartPr>
            <p14:xfrm>
              <a:off x="3130560" y="3479400"/>
              <a:ext cx="232920" cy="212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CE0706-2992-45D2-802E-58045C44582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14720" y="3416040"/>
                <a:ext cx="2642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52C8969-4895-4AB0-A5FA-A2095C51D59D}"/>
                  </a:ext>
                </a:extLst>
              </p14:cNvPr>
              <p14:cNvContentPartPr/>
              <p14:nvPr/>
            </p14:nvContentPartPr>
            <p14:xfrm>
              <a:off x="3296520" y="3553560"/>
              <a:ext cx="41040" cy="223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2C8969-4895-4AB0-A5FA-A2095C51D59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80680" y="3490200"/>
                <a:ext cx="72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5D4092-E244-43E0-9300-ACE6894228B8}"/>
                  </a:ext>
                </a:extLst>
              </p14:cNvPr>
              <p14:cNvContentPartPr/>
              <p14:nvPr/>
            </p14:nvContentPartPr>
            <p14:xfrm>
              <a:off x="3291120" y="3332520"/>
              <a:ext cx="236160" cy="531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5D4092-E244-43E0-9300-ACE6894228B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75280" y="3269160"/>
                <a:ext cx="26748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5DA231-CE9A-4F1B-8601-1DC0F6F4FFBA}"/>
                  </a:ext>
                </a:extLst>
              </p14:cNvPr>
              <p14:cNvContentPartPr/>
              <p14:nvPr/>
            </p14:nvContentPartPr>
            <p14:xfrm>
              <a:off x="4038480" y="3425760"/>
              <a:ext cx="21600" cy="325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5DA231-CE9A-4F1B-8601-1DC0F6F4FFB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22640" y="3362400"/>
                <a:ext cx="529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BDFD2F0-0327-4A5C-AA41-D4E6D4A0FC49}"/>
                  </a:ext>
                </a:extLst>
              </p14:cNvPr>
              <p14:cNvContentPartPr/>
              <p14:nvPr/>
            </p14:nvContentPartPr>
            <p14:xfrm>
              <a:off x="4037760" y="3428640"/>
              <a:ext cx="183240" cy="303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BDFD2F0-0327-4A5C-AA41-D4E6D4A0FC4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21920" y="3365280"/>
                <a:ext cx="2145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253A1BC-EB45-4273-9902-0F6B46E86941}"/>
                  </a:ext>
                </a:extLst>
              </p14:cNvPr>
              <p14:cNvContentPartPr/>
              <p14:nvPr/>
            </p14:nvContentPartPr>
            <p14:xfrm>
              <a:off x="4292280" y="3521520"/>
              <a:ext cx="182880" cy="162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253A1BC-EB45-4273-9902-0F6B46E8694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76440" y="3458160"/>
                <a:ext cx="214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1B02276-0309-4B82-98E3-07FC81AC4C79}"/>
                  </a:ext>
                </a:extLst>
              </p14:cNvPr>
              <p14:cNvContentPartPr/>
              <p14:nvPr/>
            </p14:nvContentPartPr>
            <p14:xfrm>
              <a:off x="4565520" y="3396240"/>
              <a:ext cx="129600" cy="258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B02276-0309-4B82-98E3-07FC81AC4C7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49680" y="3332880"/>
                <a:ext cx="1609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95D24F-395D-4914-BD55-4CA97FF07483}"/>
                  </a:ext>
                </a:extLst>
              </p14:cNvPr>
              <p14:cNvContentPartPr/>
              <p14:nvPr/>
            </p14:nvContentPartPr>
            <p14:xfrm>
              <a:off x="4770720" y="3465360"/>
              <a:ext cx="32760" cy="24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95D24F-395D-4914-BD55-4CA97FF0748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54880" y="3402000"/>
                <a:ext cx="64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C558380-CA88-43A6-B938-628A2330A57A}"/>
                  </a:ext>
                </a:extLst>
              </p14:cNvPr>
              <p14:cNvContentPartPr/>
              <p14:nvPr/>
            </p14:nvContentPartPr>
            <p14:xfrm>
              <a:off x="4729320" y="3256560"/>
              <a:ext cx="198360" cy="379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C558380-CA88-43A6-B938-628A2330A5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13480" y="3193200"/>
                <a:ext cx="22968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FB42596-8675-49C7-BFDC-CCC7EA8AA201}"/>
                  </a:ext>
                </a:extLst>
              </p14:cNvPr>
              <p14:cNvContentPartPr/>
              <p14:nvPr/>
            </p14:nvContentPartPr>
            <p14:xfrm>
              <a:off x="4657320" y="3173400"/>
              <a:ext cx="140760" cy="395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FB42596-8675-49C7-BFDC-CCC7EA8AA20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641480" y="3110040"/>
                <a:ext cx="1720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D24E088-E218-4B97-A8CF-62BF681DE1AC}"/>
                  </a:ext>
                </a:extLst>
              </p14:cNvPr>
              <p14:cNvContentPartPr/>
              <p14:nvPr/>
            </p14:nvContentPartPr>
            <p14:xfrm>
              <a:off x="5028840" y="3393360"/>
              <a:ext cx="14760" cy="273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D24E088-E218-4B97-A8CF-62BF681DE1A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013000" y="3330000"/>
                <a:ext cx="460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47B2D4A-24B1-402C-9C09-CAEAF77AB365}"/>
                  </a:ext>
                </a:extLst>
              </p14:cNvPr>
              <p14:cNvContentPartPr/>
              <p14:nvPr/>
            </p14:nvContentPartPr>
            <p14:xfrm>
              <a:off x="5011560" y="3359520"/>
              <a:ext cx="104400" cy="206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47B2D4A-24B1-402C-9C09-CAEAF77AB36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995720" y="3296160"/>
                <a:ext cx="1357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9182E9-67CD-4690-A388-2265B0365756}"/>
                  </a:ext>
                </a:extLst>
              </p14:cNvPr>
              <p14:cNvContentPartPr/>
              <p14:nvPr/>
            </p14:nvContentPartPr>
            <p14:xfrm>
              <a:off x="5080680" y="3366360"/>
              <a:ext cx="586800" cy="186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9182E9-67CD-4690-A388-2265B036575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64840" y="3303000"/>
                <a:ext cx="6181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224DAA1-8D65-47F4-BE84-3351E90129CC}"/>
                  </a:ext>
                </a:extLst>
              </p14:cNvPr>
              <p14:cNvContentPartPr/>
              <p14:nvPr/>
            </p14:nvContentPartPr>
            <p14:xfrm>
              <a:off x="5718240" y="3367800"/>
              <a:ext cx="194040" cy="395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224DAA1-8D65-47F4-BE84-3351E90129C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02400" y="3304440"/>
                <a:ext cx="2253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D248777-A399-4759-9A17-441EA4FDAF3F}"/>
                  </a:ext>
                </a:extLst>
              </p14:cNvPr>
              <p14:cNvContentPartPr/>
              <p14:nvPr/>
            </p14:nvContentPartPr>
            <p14:xfrm>
              <a:off x="6409800" y="3203640"/>
              <a:ext cx="193320" cy="323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D248777-A399-4759-9A17-441EA4FDAF3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93960" y="3140280"/>
                <a:ext cx="224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924BF60-EDD4-4A6F-8864-758FA2C90EA5}"/>
                  </a:ext>
                </a:extLst>
              </p14:cNvPr>
              <p14:cNvContentPartPr/>
              <p14:nvPr/>
            </p14:nvContentPartPr>
            <p14:xfrm>
              <a:off x="6663600" y="3400560"/>
              <a:ext cx="136800" cy="114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924BF60-EDD4-4A6F-8864-758FA2C90EA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47760" y="3337200"/>
                <a:ext cx="1681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911526E-CBA8-4801-A813-CF44FD1F4960}"/>
                  </a:ext>
                </a:extLst>
              </p14:cNvPr>
              <p14:cNvContentPartPr/>
              <p14:nvPr/>
            </p14:nvContentPartPr>
            <p14:xfrm>
              <a:off x="6874920" y="3389400"/>
              <a:ext cx="185400" cy="126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911526E-CBA8-4801-A813-CF44FD1F496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59080" y="3326040"/>
                <a:ext cx="2167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4AC1E92-A4F3-4E89-AF73-EB15EE242E57}"/>
                  </a:ext>
                </a:extLst>
              </p14:cNvPr>
              <p14:cNvContentPartPr/>
              <p14:nvPr/>
            </p14:nvContentPartPr>
            <p14:xfrm>
              <a:off x="7157520" y="3390120"/>
              <a:ext cx="144360" cy="144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4AC1E92-A4F3-4E89-AF73-EB15EE242E5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41680" y="3326760"/>
                <a:ext cx="175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E2C2C9A-F71E-49D7-AA60-8E04F936619B}"/>
                  </a:ext>
                </a:extLst>
              </p14:cNvPr>
              <p14:cNvContentPartPr/>
              <p14:nvPr/>
            </p14:nvContentPartPr>
            <p14:xfrm>
              <a:off x="7343640" y="3203640"/>
              <a:ext cx="417600" cy="305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E2C2C9A-F71E-49D7-AA60-8E04F936619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27800" y="3140280"/>
                <a:ext cx="448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138B277-FF8B-4EF3-864B-C1677A005D86}"/>
                  </a:ext>
                </a:extLst>
              </p14:cNvPr>
              <p14:cNvContentPartPr/>
              <p14:nvPr/>
            </p14:nvContentPartPr>
            <p14:xfrm>
              <a:off x="7925400" y="3160440"/>
              <a:ext cx="136800" cy="387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138B277-FF8B-4EF3-864B-C1677A005D8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09560" y="3097080"/>
                <a:ext cx="168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9BAAF3-BFB7-4808-B22D-2637DFF6D955}"/>
                  </a:ext>
                </a:extLst>
              </p14:cNvPr>
              <p14:cNvContentPartPr/>
              <p14:nvPr/>
            </p14:nvContentPartPr>
            <p14:xfrm>
              <a:off x="7882920" y="3732120"/>
              <a:ext cx="20880" cy="19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9BAAF3-BFB7-4808-B22D-2637DFF6D95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867080" y="3668760"/>
                <a:ext cx="522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AD5B4C7-70DA-4881-8A13-D621C6394ABB}"/>
                  </a:ext>
                </a:extLst>
              </p14:cNvPr>
              <p14:cNvContentPartPr/>
              <p14:nvPr/>
            </p14:nvContentPartPr>
            <p14:xfrm>
              <a:off x="3884400" y="762840"/>
              <a:ext cx="8055360" cy="5681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AD5B4C7-70DA-4881-8A13-D621C6394AB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75040" y="753480"/>
                <a:ext cx="8074080" cy="57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72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</dc:creator>
  <cp:lastModifiedBy>Raghav</cp:lastModifiedBy>
  <cp:revision>1</cp:revision>
  <dcterms:created xsi:type="dcterms:W3CDTF">2021-11-07T08:21:16Z</dcterms:created>
  <dcterms:modified xsi:type="dcterms:W3CDTF">2021-11-07T08:21:36Z</dcterms:modified>
</cp:coreProperties>
</file>