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manthkalekar/image-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73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 Using Steganography</a:t>
            </a:r>
            <a:endParaRPr lang="en-US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432216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8" y="35681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lvl="1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 Kalekar Hemanth</a:t>
            </a:r>
          </a:p>
          <a:p>
            <a:pPr lvl="1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: Jaya Prakash Narayan College of 			                    Engineering</a:t>
            </a:r>
          </a:p>
          <a:p>
            <a:pPr lvl="1"/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Computer science and Engineering</a:t>
            </a:r>
          </a:p>
          <a:p>
            <a:pPr lvl="1"/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06473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Video &amp; Audio Steganography 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the project to hide encrypted messages in video and audio files for enhanced security.</a:t>
            </a:r>
          </a:p>
          <a:p>
            <a:pPr marL="305435" indent="-305435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Steganalysis Detection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AI models to detect and prevent unauthorized steganography in cybersecurity applications.</a:t>
            </a:r>
          </a:p>
          <a:p>
            <a:pPr marL="305435" indent="-305435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secure cloud storage and retrieval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 for remote access and sharing.</a:t>
            </a:r>
          </a:p>
          <a:p>
            <a:pPr marL="305435" indent="-305435"/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Encryption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security by incorporating hybrid encryption techniques for better protection against brute-force attacks.</a:t>
            </a:r>
          </a:p>
          <a:p>
            <a:pPr marL="305435" indent="-305435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Development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Android/iOS app to make secure steganography accessible on smartphones.</a:t>
            </a:r>
          </a:p>
          <a:p>
            <a:pPr marL="305435" indent="-305435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endParaRPr lang="en-US" sz="20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AC2F089-3220-7944-A800-22371DFD1A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04997"/>
            <a:ext cx="10451579" cy="277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secure image steganography application using LSB encoding and AES-based encryption. 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hide encrypted text within an image and retrieve it using a password. 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GUI allows easy text input, image selection, encoding, and decoding. 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features include password protection and error handling for incorrect passwords or corrupted data. 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ensures reliability, usability, and strong encryption for data security.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 used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Tkinker (GUI)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 (Pillow) (Image Processing)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(Array operations)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Base64, hashlib (Encryption key handling)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Cryptography.fernet (AES-based encryption)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Kali Linux (Compatible with other OS)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3.x (Required for execution)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Wow factors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Dual-Layer Security </a:t>
            </a: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Combines LSB steganography with AES-based encryption, ensuring that even if the image is intercepted, the hidden data remains secure.</a:t>
            </a:r>
          </a:p>
          <a:p>
            <a:pPr marL="0" indent="0">
              <a:buNone/>
            </a:pPr>
            <a:endParaRPr lang="en-IN" sz="11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GUI  </a:t>
            </a: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Unlike many command-line steganography tools, this project features a </a:t>
            </a:r>
            <a:r>
              <a:rPr lang="en-IN" sz="18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GUI, making it accessible to users with minimal technical knowledge.</a:t>
            </a:r>
          </a:p>
          <a:p>
            <a:pPr marL="0" indent="0">
              <a:buNone/>
            </a:pPr>
            <a:endParaRPr lang="en-IN" sz="11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Password-Protected Data Retrieval </a:t>
            </a: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hidden message is encrypted with a user-defined password, preventing unauthorized access even if someone extracts the data.</a:t>
            </a:r>
          </a:p>
          <a:p>
            <a:pPr marL="0" indent="0">
              <a:buNone/>
            </a:pPr>
            <a:endParaRPr lang="en-IN" sz="11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&amp; Robustness  </a:t>
            </a: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Prevents data corruption by validating passwords, handling incorrect inputs, and ensuring proper image processing.</a:t>
            </a:r>
          </a:p>
          <a:p>
            <a:pPr marL="0" indent="0">
              <a:buNone/>
            </a:pPr>
            <a:endParaRPr lang="en-IN" sz="10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Image Format Support  </a:t>
            </a:r>
            <a:r>
              <a:rPr lang="en-IN" sz="1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Works with multiple image formats like PNG, JPG, BMP, TIFF, offering flexibility in choosing cover images.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Enthusiasts &amp; Researchers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exploring data hiding techniques and encryption for secure communication.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Investigative Reporters &amp; Activists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needing to transmit sensitive information discreetly without detection.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Privacy-Conscious Users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who want to protect personal messages or confidential data from unauthorized access.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Forensic &amp; Law Enforcement Agencies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 investigating hidden data in digital forensics and cybersecurity cases.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&amp; Students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learning about steganography, cryptography, and secure data transmission.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3"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the outcome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17044-C98E-DCF1-8805-0CD5CB68B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90" y="1982208"/>
            <a:ext cx="6294373" cy="3504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57D477-E3B4-B6DB-B03E-B76524EC2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35" y="1231125"/>
            <a:ext cx="4180305" cy="247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3D9A3F-98FB-7BA5-89D5-6E863E176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634" y="3771815"/>
            <a:ext cx="4180305" cy="25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integrates LSB steganography with AES-based encryption, providing a secure and user-friendly method for hiding and retrieving encrypted messages in images. The password-protected decryption ensures that even if data is extracted, it remains inaccessible without the correct key. With a GUI-based approach, the application is easy to use for cybersecurity enthusiasts, investigative professionals, and privacy-conscious individuals. By ensuring data security, usability, and robustness, this project stands out as a reliable solution for covert communication and information protection.</a:t>
            </a:r>
          </a:p>
          <a:p>
            <a:pPr algn="just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A9C3B2-9863-E0B4-AAB9-2B08EC6C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https://github.com/hemanthkalekar/image-steganography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181</TotalTime>
  <Words>593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hemanth kalekar</cp:lastModifiedBy>
  <cp:revision>29</cp:revision>
  <dcterms:created xsi:type="dcterms:W3CDTF">2021-05-26T16:50:10Z</dcterms:created>
  <dcterms:modified xsi:type="dcterms:W3CDTF">2025-02-25T08:04:30Z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