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92D3-8B20-344E-80FD-98D999A98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DD522-9FC0-CE43-AE47-288B8F6DE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35697-823A-2A4A-A564-6693CFF8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D846-E854-FF48-8A88-71F53CFE835E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451BA-DFFE-DD46-95FF-820FE9E2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B1763-7FBB-6747-98AF-C83B89F4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409B-187C-1142-AC68-EA58FAA4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5D276-3070-7F4D-9CD9-0034AE57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432CA-90D1-4F49-AC3B-CA43713E2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2D54A-5E75-DC46-94B4-94128AE6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D846-E854-FF48-8A88-71F53CFE835E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8291C-1951-8B42-9ABC-D9CA024E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BC042-1BFA-9D40-BB0D-FE6596FCF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409B-187C-1142-AC68-EA58FAA4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3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72ECB-7B36-6344-B5D7-57A0F0776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795B3-6E5F-AA45-AD42-3CAA4916F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24BB2-3D19-844A-B37C-4472E660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D846-E854-FF48-8A88-71F53CFE835E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9B388-E74A-5A48-9B9E-59E943D9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AE7D0-3A91-3C4A-88E8-4AA2E6F8E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409B-187C-1142-AC68-EA58FAA4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9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5899-D240-3D40-80D9-5ECB9081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02604-E1ED-B045-AEDE-A236AF9AD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0D9F8-BF56-5541-831F-37849046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D846-E854-FF48-8A88-71F53CFE835E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2DA3D-86FE-E74C-8E07-3057173E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FFFED-0DD0-5C4C-A56F-94B2392E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409B-187C-1142-AC68-EA58FAA4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4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7866-E7EF-9A48-8CB9-0D38EEC0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E6400-4B4A-D047-AC3A-3CD193113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D2ADD-4120-D247-8B46-3D41A2C2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D846-E854-FF48-8A88-71F53CFE835E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32480-E3EE-D045-BA00-1FC6C6C7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58ECF-C1EA-8D46-84C4-ABA2A29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409B-187C-1142-AC68-EA58FAA4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9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1969-DDCD-E848-A58A-42CD9AA6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31C17-23A6-434E-8F30-722E6BF34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D41AE-BCD0-FF4B-8DEC-F3B71AD7E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7E754-D8B0-5C4C-9D40-BC219454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D846-E854-FF48-8A88-71F53CFE835E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E121E-A2BC-B64C-8BC2-907495B6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51933-EB45-DA49-BAA6-64E97EC2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409B-187C-1142-AC68-EA58FAA4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0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BEA7-2C3D-B446-9C8E-2B0CF4F84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39A8E-7DFC-584A-B7B6-DFD92512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6899D-6D00-0741-BD3F-5D45CAFD4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FE38E-AB5C-7141-AD8E-0E84405EC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CE7994-B0FF-8845-A2E0-098F876DE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C5238E-21F6-6D47-9820-A66FFE12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D846-E854-FF48-8A88-71F53CFE835E}" type="datetimeFigureOut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65674-7713-F04B-9141-EE8509C4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83B6F-3BD4-D64F-8606-AC5B30F5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409B-187C-1142-AC68-EA58FAA4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7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BBE40-0AC9-A94B-BC14-0B3D32B8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C3836-EF16-F144-A38F-35C544E1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D846-E854-FF48-8A88-71F53CFE835E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BCDCB-5EC6-F942-99D3-ADFE5AA7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F91F8-B250-FE41-8D15-2A7F685D8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409B-187C-1142-AC68-EA58FAA4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9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F52C6-2C9A-FB49-801E-FD13B455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D846-E854-FF48-8A88-71F53CFE835E}" type="datetimeFigureOut">
              <a:rPr lang="en-US" smtClean="0"/>
              <a:t>9/15/20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4B0F3-1DD3-1A4D-8BB5-F61BF08B6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E2C0E-A29D-5343-A5B6-6B6220DD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409B-187C-1142-AC68-EA58FAA4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7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54BA-D6E6-034B-A1BC-65A658E4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415FA-68B8-DA4B-BE7D-F07B90BD5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B5887-0507-3947-8DD2-EA973F15A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4E075-3381-CE4B-878C-49EEE21B4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D846-E854-FF48-8A88-71F53CFE835E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2E210-65EB-6849-9891-0F228941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81205-B508-0A43-8ED9-CEF94437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409B-187C-1142-AC68-EA58FAA4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8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6794-C629-9543-BC86-C2FE1896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DF35C9-6A27-9747-B35F-41A527935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1C91E-270E-DD4C-ADDD-C340C0018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4C8C9-3501-EA42-A04A-C730497A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D846-E854-FF48-8A88-71F53CFE835E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77B2E-0D6B-224D-B343-700BAD6F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08D63-EA55-EB4E-BF57-A2185542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1409B-187C-1142-AC68-EA58FAA4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2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1E7102-1F42-A240-BD7E-1FD7CA677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8A024-E07B-8C4B-8A11-BE0FE3181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44892-6D8F-2F49-BDEB-9DD1625939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9D846-E854-FF48-8A88-71F53CFE835E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8AD1C-3704-5A43-9E7E-9BB87EB71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B7B35-E225-9942-9837-24233989F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1409B-187C-1142-AC68-EA58FAA4D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8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13B9E-453F-2F4F-BA25-3594FDB2CF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SaMoSa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C1585-4A20-CB41-A6EE-88477D346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 Designs</a:t>
            </a:r>
          </a:p>
        </p:txBody>
      </p:sp>
    </p:spTree>
    <p:extLst>
      <p:ext uri="{BB962C8B-B14F-4D97-AF65-F5344CB8AC3E}">
        <p14:creationId xmlns:p14="http://schemas.microsoft.com/office/powerpoint/2010/main" val="408438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131,153 Face Mask Illustrations, Royalty-Free Vector Graphics &amp; Clip Art -  iStock">
            <a:extLst>
              <a:ext uri="{FF2B5EF4-FFF2-40B4-BE49-F238E27FC236}">
                <a16:creationId xmlns:a16="http://schemas.microsoft.com/office/drawing/2014/main" id="{214FFB1F-3656-D14D-8D1A-743695D17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198" y="979856"/>
            <a:ext cx="520065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xclamation mark flat design icon hazard warning Vector Image">
            <a:extLst>
              <a:ext uri="{FF2B5EF4-FFF2-40B4-BE49-F238E27FC236}">
                <a16:creationId xmlns:a16="http://schemas.microsoft.com/office/drawing/2014/main" id="{8FE51A8C-5AEA-3E4A-9DC9-A9F02CC41D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4" t="5208" r="5826" b="12293"/>
          <a:stretch/>
        </p:blipFill>
        <p:spPr bwMode="auto">
          <a:xfrm>
            <a:off x="5569854" y="2922959"/>
            <a:ext cx="1557338" cy="155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C9CB54F-92BA-3E4F-8F08-3CDA24358CBD}"/>
              </a:ext>
            </a:extLst>
          </p:cNvPr>
          <p:cNvSpPr/>
          <p:nvPr/>
        </p:nvSpPr>
        <p:spPr>
          <a:xfrm>
            <a:off x="5583308" y="2829759"/>
            <a:ext cx="1557339" cy="59542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9433980"/>
              </a:avLst>
            </a:prstTxWarp>
            <a:spAutoFit/>
          </a:bodyPr>
          <a:lstStyle/>
          <a:p>
            <a:pPr algn="ctr"/>
            <a:r>
              <a:rPr lang="en-GB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Saavdhaan</a:t>
            </a:r>
          </a:p>
        </p:txBody>
      </p:sp>
    </p:spTree>
    <p:extLst>
      <p:ext uri="{BB962C8B-B14F-4D97-AF65-F5344CB8AC3E}">
        <p14:creationId xmlns:p14="http://schemas.microsoft.com/office/powerpoint/2010/main" val="341655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7220F6-1434-BA4B-ABF0-874AE499C882}"/>
              </a:ext>
            </a:extLst>
          </p:cNvPr>
          <p:cNvSpPr/>
          <p:nvPr/>
        </p:nvSpPr>
        <p:spPr>
          <a:xfrm>
            <a:off x="1222744" y="829340"/>
            <a:ext cx="3519377" cy="213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Government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0C7E53-8C32-1B45-A31B-5E4F3F08F25A}"/>
              </a:ext>
            </a:extLst>
          </p:cNvPr>
          <p:cNvSpPr/>
          <p:nvPr/>
        </p:nvSpPr>
        <p:spPr>
          <a:xfrm>
            <a:off x="1446028" y="1286540"/>
            <a:ext cx="1233377" cy="5741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HeatMap</a:t>
            </a:r>
            <a:r>
              <a:rPr lang="en-US" sz="1200" dirty="0"/>
              <a:t> Of Gatherings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43A289-9DED-7B4E-817A-B57681EEEB36}"/>
              </a:ext>
            </a:extLst>
          </p:cNvPr>
          <p:cNvSpPr/>
          <p:nvPr/>
        </p:nvSpPr>
        <p:spPr>
          <a:xfrm>
            <a:off x="2902689" y="1286540"/>
            <a:ext cx="1233377" cy="5741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HeatMap</a:t>
            </a:r>
            <a:r>
              <a:rPr lang="en-US" sz="1200" dirty="0"/>
              <a:t> Of No-Masks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C26D92-7B89-7145-A523-A3A8C933DACB}"/>
              </a:ext>
            </a:extLst>
          </p:cNvPr>
          <p:cNvSpPr/>
          <p:nvPr/>
        </p:nvSpPr>
        <p:spPr>
          <a:xfrm>
            <a:off x="1446027" y="2126512"/>
            <a:ext cx="1233377" cy="5741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HeatMap</a:t>
            </a:r>
            <a:r>
              <a:rPr lang="en-US" sz="1200" dirty="0"/>
              <a:t> Of Garbage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555F71-210F-7847-BE34-344E4A708FB9}"/>
              </a:ext>
            </a:extLst>
          </p:cNvPr>
          <p:cNvSpPr/>
          <p:nvPr/>
        </p:nvSpPr>
        <p:spPr>
          <a:xfrm>
            <a:off x="1222745" y="3434316"/>
            <a:ext cx="3519376" cy="2860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Citizen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532912-BC8F-6546-A8AE-38BEDDD69507}"/>
              </a:ext>
            </a:extLst>
          </p:cNvPr>
          <p:cNvSpPr/>
          <p:nvPr/>
        </p:nvSpPr>
        <p:spPr>
          <a:xfrm>
            <a:off x="1446027" y="3944679"/>
            <a:ext cx="1233377" cy="5741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HeatMap</a:t>
            </a:r>
            <a:r>
              <a:rPr lang="en-US" sz="1200" dirty="0"/>
              <a:t> Of Gatherings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3356D3-0D32-9A44-AE5B-68CBBC5971C7}"/>
              </a:ext>
            </a:extLst>
          </p:cNvPr>
          <p:cNvSpPr/>
          <p:nvPr/>
        </p:nvSpPr>
        <p:spPr>
          <a:xfrm>
            <a:off x="3094074" y="3891516"/>
            <a:ext cx="1233377" cy="5741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HeatMap</a:t>
            </a:r>
            <a:r>
              <a:rPr lang="en-US" sz="1200" dirty="0"/>
              <a:t> Of No-Masks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DCE2BD-88C1-5245-8AD5-F6D8BD701AD6}"/>
              </a:ext>
            </a:extLst>
          </p:cNvPr>
          <p:cNvSpPr/>
          <p:nvPr/>
        </p:nvSpPr>
        <p:spPr>
          <a:xfrm>
            <a:off x="1456660" y="4657060"/>
            <a:ext cx="1233377" cy="5741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HeatMap</a:t>
            </a:r>
            <a:r>
              <a:rPr lang="en-US" sz="1200" dirty="0"/>
              <a:t> Of </a:t>
            </a:r>
            <a:r>
              <a:rPr lang="en-US" sz="1200" dirty="0" err="1"/>
              <a:t>Covid</a:t>
            </a:r>
            <a:r>
              <a:rPr lang="en-US" sz="1200" dirty="0"/>
              <a:t> Intensity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12EA53-4EDC-E74C-BAC9-C2AB9BED5EFC}"/>
              </a:ext>
            </a:extLst>
          </p:cNvPr>
          <p:cNvSpPr/>
          <p:nvPr/>
        </p:nvSpPr>
        <p:spPr>
          <a:xfrm>
            <a:off x="2902687" y="2179675"/>
            <a:ext cx="1233377" cy="5741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HeatMap</a:t>
            </a:r>
            <a:r>
              <a:rPr lang="en-US" sz="1200" dirty="0"/>
              <a:t> Of </a:t>
            </a:r>
            <a:r>
              <a:rPr lang="en-US" sz="1200" dirty="0" err="1"/>
              <a:t>Covid</a:t>
            </a:r>
            <a:r>
              <a:rPr lang="en-US" sz="1200" dirty="0"/>
              <a:t> Intensity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006964-058F-3040-84B2-CF489D813E00}"/>
              </a:ext>
            </a:extLst>
          </p:cNvPr>
          <p:cNvSpPr/>
          <p:nvPr/>
        </p:nvSpPr>
        <p:spPr>
          <a:xfrm>
            <a:off x="3087871" y="4635792"/>
            <a:ext cx="1233377" cy="5741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 Of Shops/Supplies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28CCD0-5107-D742-876B-791129BA48DD}"/>
              </a:ext>
            </a:extLst>
          </p:cNvPr>
          <p:cNvSpPr/>
          <p:nvPr/>
        </p:nvSpPr>
        <p:spPr>
          <a:xfrm>
            <a:off x="2275365" y="5433234"/>
            <a:ext cx="1233377" cy="5741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ChatBot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ABF6A2-1EFA-4A43-8BE0-B69094C9A7D0}"/>
              </a:ext>
            </a:extLst>
          </p:cNvPr>
          <p:cNvSpPr/>
          <p:nvPr/>
        </p:nvSpPr>
        <p:spPr>
          <a:xfrm>
            <a:off x="6351182" y="999461"/>
            <a:ext cx="2739655" cy="7097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HeatMap</a:t>
            </a:r>
            <a:r>
              <a:rPr lang="en-US" sz="1200" dirty="0"/>
              <a:t> Of Gatherings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663881-8B85-044C-9F16-04A641D4C121}"/>
              </a:ext>
            </a:extLst>
          </p:cNvPr>
          <p:cNvSpPr/>
          <p:nvPr/>
        </p:nvSpPr>
        <p:spPr>
          <a:xfrm>
            <a:off x="6390164" y="1839428"/>
            <a:ext cx="2739655" cy="5582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HeatMap</a:t>
            </a:r>
            <a:r>
              <a:rPr lang="en-US" sz="1200" dirty="0"/>
              <a:t> Of No-Masks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FEE006-E754-7E49-AF82-52F95E3721F3}"/>
              </a:ext>
            </a:extLst>
          </p:cNvPr>
          <p:cNvSpPr/>
          <p:nvPr/>
        </p:nvSpPr>
        <p:spPr>
          <a:xfrm>
            <a:off x="6390164" y="2583706"/>
            <a:ext cx="2739655" cy="701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HeatMap</a:t>
            </a:r>
            <a:r>
              <a:rPr lang="en-US" sz="1200" dirty="0"/>
              <a:t> Of Garbage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E2757E-D61B-6D40-802E-94C82F3A4957}"/>
              </a:ext>
            </a:extLst>
          </p:cNvPr>
          <p:cNvSpPr/>
          <p:nvPr/>
        </p:nvSpPr>
        <p:spPr>
          <a:xfrm>
            <a:off x="6377763" y="3444941"/>
            <a:ext cx="2713074" cy="7017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HeatMap</a:t>
            </a:r>
            <a:r>
              <a:rPr lang="en-US" sz="1200" dirty="0"/>
              <a:t> Of </a:t>
            </a:r>
            <a:r>
              <a:rPr lang="en-US" sz="1200" dirty="0" err="1"/>
              <a:t>Covid</a:t>
            </a:r>
            <a:r>
              <a:rPr lang="en-US" sz="1200" dirty="0"/>
              <a:t> Intensity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A5D370-7F77-F84D-B001-E8E35BD81AB5}"/>
              </a:ext>
            </a:extLst>
          </p:cNvPr>
          <p:cNvSpPr/>
          <p:nvPr/>
        </p:nvSpPr>
        <p:spPr>
          <a:xfrm>
            <a:off x="6390164" y="4408066"/>
            <a:ext cx="2739655" cy="6131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 Of Shops/Supplies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ABF9A0-5F5B-7D4A-934C-62E401EAE98E}"/>
              </a:ext>
            </a:extLst>
          </p:cNvPr>
          <p:cNvSpPr/>
          <p:nvPr/>
        </p:nvSpPr>
        <p:spPr>
          <a:xfrm>
            <a:off x="6404345" y="5252482"/>
            <a:ext cx="2686492" cy="629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ChatBot</a:t>
            </a:r>
            <a:endParaRPr lang="en-US" sz="12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5D0FCAD-53A2-A54D-9CC8-5DFFCC636BE0}"/>
              </a:ext>
            </a:extLst>
          </p:cNvPr>
          <p:cNvSpPr/>
          <p:nvPr/>
        </p:nvSpPr>
        <p:spPr>
          <a:xfrm>
            <a:off x="435935" y="510363"/>
            <a:ext cx="648586" cy="680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D34B8C6-2C22-004A-ABD4-B7EA4245D128}"/>
              </a:ext>
            </a:extLst>
          </p:cNvPr>
          <p:cNvSpPr/>
          <p:nvPr/>
        </p:nvSpPr>
        <p:spPr>
          <a:xfrm>
            <a:off x="435935" y="3172046"/>
            <a:ext cx="648586" cy="680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44DC851-5DC8-9149-8293-67FCBBEB2C1B}"/>
              </a:ext>
            </a:extLst>
          </p:cNvPr>
          <p:cNvSpPr/>
          <p:nvPr/>
        </p:nvSpPr>
        <p:spPr>
          <a:xfrm>
            <a:off x="5447414" y="1028701"/>
            <a:ext cx="648586" cy="680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FF722BF-FBAF-0849-B3DC-5228C0728F2A}"/>
              </a:ext>
            </a:extLst>
          </p:cNvPr>
          <p:cNvSpPr/>
          <p:nvPr/>
        </p:nvSpPr>
        <p:spPr>
          <a:xfrm>
            <a:off x="5477544" y="4374397"/>
            <a:ext cx="648586" cy="680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22108AA-F936-7148-99ED-206B2BD70C6A}"/>
              </a:ext>
            </a:extLst>
          </p:cNvPr>
          <p:cNvSpPr/>
          <p:nvPr/>
        </p:nvSpPr>
        <p:spPr>
          <a:xfrm>
            <a:off x="5477544" y="5263113"/>
            <a:ext cx="648586" cy="680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8274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59</Words>
  <Application>Microsoft Macintosh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SaMoSa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Hemanth Kumar Choudhary Kadambala</dc:creator>
  <cp:lastModifiedBy>Hemanth Kumar Choudhary Kadambala</cp:lastModifiedBy>
  <cp:revision>4</cp:revision>
  <dcterms:created xsi:type="dcterms:W3CDTF">2020-09-15T14:15:38Z</dcterms:created>
  <dcterms:modified xsi:type="dcterms:W3CDTF">2020-09-15T16:29:41Z</dcterms:modified>
</cp:coreProperties>
</file>