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2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47a1b2bd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47a1b2bd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7a1b2b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7a1b2b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7a1b2b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7a1b2b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a1b2b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7a1b2b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7a1b2bd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47a1b2bd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47a1b2b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47a1b2b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7a1b2b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7a1b2b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a1b2b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47a1b2b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7a1b2bd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7a1b2bd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7a1b2b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7a1b2b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63650" y="54225"/>
            <a:ext cx="9080400" cy="44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dk1"/>
                </a:solidFill>
              </a:rPr>
              <a:t>DESIGN THINKING AND INNOVATIO</a:t>
            </a:r>
            <a:r>
              <a:rPr b="1" lang="en" sz="4000">
                <a:solidFill>
                  <a:schemeClr val="dk1"/>
                </a:solidFill>
              </a:rPr>
              <a:t>N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Presented by:   TEAM-17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1.M.Adhi Laxmi-23KD1A0264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2.L.Neeharika-23KD1A0259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3.CH.Ravi teja-23KD1A0225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4.B.Harshavardhan-24KD5A0204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850" y="1120375"/>
            <a:ext cx="4000501" cy="40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0" y="16830950"/>
            <a:ext cx="600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800" y="0"/>
            <a:ext cx="3351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0" y="140050"/>
            <a:ext cx="5792700" cy="49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Conclusion: Empowering Independence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Inclusive Mobility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Smart stick enables safe, independent navigation.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Tech Meets Compassion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Innovative design supports users' dignity and needs.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Confidence in Movement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Empowering users to explore the world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With  assura.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0" y="0"/>
            <a:ext cx="878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0" y="0"/>
            <a:ext cx="80718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5100">
                <a:solidFill>
                  <a:schemeClr val="dk1"/>
                </a:solidFill>
              </a:rPr>
              <a:t>              </a:t>
            </a:r>
            <a:r>
              <a:rPr b="1" lang="en" sz="5100">
                <a:solidFill>
                  <a:schemeClr val="dk1"/>
                </a:solidFill>
              </a:rPr>
              <a:t>THANKYOU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996541" cy="50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915500" y="843850"/>
            <a:ext cx="60456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Smart Bind Stick 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UNDER THE GUIDENCE OF: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Mr. B. Ram Vara Prasad, (Ph.D) Assistant professor, Department of EEE, LIET (A).</a:t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0" y="0"/>
            <a:ext cx="9001200" cy="6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Empathize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Understand user needs and challenges.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Define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Clearly articulate the problem to solve.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Ideate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Generate creative ideas for solutions.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Prototype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Build models to test ideas quickly.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Test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Gather feedback to improve solutions.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Innovation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Implement new and better ways to meet needs.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700" y="0"/>
            <a:ext cx="44843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-1491" t="0"/>
          <a:stretch/>
        </p:blipFill>
        <p:spPr>
          <a:xfrm>
            <a:off x="5495700" y="0"/>
            <a:ext cx="36483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0" y="0"/>
            <a:ext cx="6119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Problem Statement: 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56400" y="2622675"/>
            <a:ext cx="513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 flipH="1">
            <a:off x="0" y="-2974525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54525" y="662025"/>
            <a:ext cx="5009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Visually impaired individuals face significant challenges in navigating their surroundings safely and independently. Traditional white canes, while useful, have limitations in detecting obstacles beyond ground level and at a distance, making users vulnerable to collisions with objects such as hanging branches, signboards, or vehicles.</a:t>
            </a:r>
            <a:r>
              <a:rPr lang="en" sz="1700"/>
              <a:t>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0" y="0"/>
            <a:ext cx="5982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Empathy with Smart Blind Stick Users</a:t>
            </a:r>
            <a:endParaRPr b="1" sz="2300">
              <a:solidFill>
                <a:schemeClr val="dk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-4297" l="-715" r="10160" t="0"/>
          <a:stretch/>
        </p:blipFill>
        <p:spPr>
          <a:xfrm>
            <a:off x="0" y="718950"/>
            <a:ext cx="9077524" cy="43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4575" y="0"/>
            <a:ext cx="9035700" cy="5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Defining the Smart Blind Stick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Ultrasonic Sensors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Detect obstacles in the path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Microcontroller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Processes sensor data and controls feedback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GPS Module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Navigation assistance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Battery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Power supply for the device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Ergonomic Handle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User-friendly design and controls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-1442" r="-6200" t="7415"/>
          <a:stretch/>
        </p:blipFill>
        <p:spPr>
          <a:xfrm>
            <a:off x="5487250" y="343750"/>
            <a:ext cx="3055550" cy="13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250" y="2926500"/>
            <a:ext cx="3364825" cy="1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2723" r="0" t="0"/>
          <a:stretch/>
        </p:blipFill>
        <p:spPr>
          <a:xfrm>
            <a:off x="5487250" y="1784250"/>
            <a:ext cx="3183300" cy="10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150" y="4261550"/>
            <a:ext cx="3055550" cy="9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0" y="0"/>
            <a:ext cx="5461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Ideation for Smart Blind Stick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759325" y="538800"/>
            <a:ext cx="74709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Sensor Integration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Combine multiple sensors for precise environment mapping.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Haptic Feedback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Develop vibration patterns for distinct alerts.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Mobile Connectivity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Sync with smartphones for GPS and voice assistance.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Customizable Modes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Adjust settings based on user preferences and environments.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" y="419475"/>
            <a:ext cx="14782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0" y="0"/>
            <a:ext cx="90903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Working Prototype and Circuit Diagram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Prototype Feature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Obstacle sensors active and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response.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Real-time haptic vibration alerts.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Basic GPS navigation via connected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app.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0" y="445625"/>
            <a:ext cx="4799751" cy="46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/>
        </p:nvSpPr>
        <p:spPr>
          <a:xfrm>
            <a:off x="1200600" y="636575"/>
            <a:ext cx="6973500" cy="4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AI Predictive Navigation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Anticipate obstacles before reaching them for smoother routes.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Smart Home Integration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Connect with home devices for seamless user control.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Wireless Charging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Extended battery life with convenient charging options.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Enhanced Haptic Feedback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Texture recognition to provide more environmental context.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00" y="1258350"/>
            <a:ext cx="911401" cy="68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233075" y="858150"/>
            <a:ext cx="39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063" y="2035975"/>
            <a:ext cx="863427" cy="91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152400" y="152400"/>
            <a:ext cx="4658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Future   Developments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075" y="3070801"/>
            <a:ext cx="967526" cy="68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075" y="3927375"/>
            <a:ext cx="863427" cy="68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