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Lst>
  <p:notesMasterIdLst>
    <p:notesMasterId r:id="rId15"/>
  </p:notesMasterIdLst>
  <p:sldIdLst>
    <p:sldId id="256" r:id="rId2"/>
    <p:sldId id="257" r:id="rId3"/>
    <p:sldId id="258" r:id="rId4"/>
    <p:sldId id="259" r:id="rId5"/>
    <p:sldId id="260" r:id="rId6"/>
    <p:sldId id="261" r:id="rId7"/>
    <p:sldId id="278" r:id="rId8"/>
    <p:sldId id="279" r:id="rId9"/>
    <p:sldId id="272" r:id="rId10"/>
    <p:sldId id="273" r:id="rId11"/>
    <p:sldId id="274" r:id="rId12"/>
    <p:sldId id="275" r:id="rId13"/>
    <p:sldId id="276" r:id="rId14"/>
  </p:sldIdLst>
  <p:sldSz cx="9144000" cy="5143500" type="screen16x9"/>
  <p:notesSz cx="6858000" cy="9144000"/>
  <p:embeddedFontLst>
    <p:embeddedFont>
      <p:font typeface="Algerian" panose="04020705040A02060702" pitchFamily="82" charset="0"/>
      <p:regular r:id="rId16"/>
    </p:embeddedFont>
    <p:embeddedFont>
      <p:font typeface="Roboto Serif" panose="020B0604020202020204" charset="0"/>
      <p:regular r:id="rId17"/>
      <p:bold r:id="rId18"/>
      <p:italic r:id="rId19"/>
      <p:boldItalic r:id="rId20"/>
    </p:embeddedFont>
    <p:embeddedFont>
      <p:font typeface="Roboto Serif ExtraBold" panose="020B0604020202020204" charset="0"/>
      <p:bold r:id="rId21"/>
      <p:boldItalic r:id="rId22"/>
    </p:embeddedFont>
    <p:embeddedFont>
      <p:font typeface="Roboto Serif Medium" panose="020B0604020202020204" charset="0"/>
      <p:regular r:id="rId23"/>
      <p:bold r:id="rId24"/>
      <p:italic r:id="rId25"/>
      <p:boldItalic r:id="rId26"/>
    </p:embeddedFont>
    <p:embeddedFont>
      <p:font typeface="Work Sans" pitchFamily="2" charset="0"/>
      <p:regular r:id="rId27"/>
      <p:bold r:id="rId28"/>
      <p:italic r:id="rId29"/>
      <p:boldItalic r:id="rId30"/>
    </p:embeddedFont>
    <p:embeddedFont>
      <p:font typeface="Work Sans Medium"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16" y="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4dc4b0956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4dc4b095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4fda2f06bf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34fda2f06bf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4fda2f06bf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34fda2f06bf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34dc4b0956d_0_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34dc4b0956d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4dc4b095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4dc4b095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34dc4b0956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34dc4b0956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4dc4b0956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4dc4b0956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4dc4b0956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4dc4b0956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4dc4b0956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4dc4b0956d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92449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34fda2f06bf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34fda2f06b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4fda2f06bf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4fda2f06bf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spTree>
      <p:nvGrpSpPr>
        <p:cNvPr id="1" name="Shape 9"/>
        <p:cNvGrpSpPr/>
        <p:nvPr/>
      </p:nvGrpSpPr>
      <p:grpSpPr>
        <a:xfrm>
          <a:off x="0" y="0"/>
          <a:ext cx="0" cy="0"/>
          <a:chOff x="0" y="0"/>
          <a:chExt cx="0" cy="0"/>
        </a:xfrm>
      </p:grpSpPr>
      <p:sp>
        <p:nvSpPr>
          <p:cNvPr id="10" name="Google Shape;10;p2"/>
          <p:cNvSpPr>
            <a:spLocks noGrp="1"/>
          </p:cNvSpPr>
          <p:nvPr>
            <p:ph type="pic" idx="2"/>
          </p:nvPr>
        </p:nvSpPr>
        <p:spPr>
          <a:xfrm>
            <a:off x="6655200" y="2571900"/>
            <a:ext cx="2488800" cy="2580900"/>
          </a:xfrm>
          <a:prstGeom prst="rect">
            <a:avLst/>
          </a:prstGeom>
          <a:noFill/>
          <a:ln>
            <a:noFill/>
          </a:ln>
        </p:spPr>
      </p:sp>
      <p:sp>
        <p:nvSpPr>
          <p:cNvPr id="11" name="Google Shape;11;p2"/>
          <p:cNvSpPr/>
          <p:nvPr/>
        </p:nvSpPr>
        <p:spPr>
          <a:xfrm>
            <a:off x="0" y="0"/>
            <a:ext cx="6655200" cy="3234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5200" y="0"/>
            <a:ext cx="2488800" cy="257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3234000"/>
            <a:ext cx="6655200" cy="1909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endParaRPr sz="1800">
              <a:solidFill>
                <a:schemeClr val="accent4"/>
              </a:solidFill>
              <a:latin typeface="Work Sans Medium"/>
              <a:ea typeface="Work Sans Medium"/>
              <a:cs typeface="Work Sans Medium"/>
              <a:sym typeface="Work Sans Medium"/>
            </a:endParaRPr>
          </a:p>
        </p:txBody>
      </p:sp>
      <p:sp>
        <p:nvSpPr>
          <p:cNvPr id="14" name="Google Shape;14;p2"/>
          <p:cNvSpPr txBox="1">
            <a:spLocks noGrp="1"/>
          </p:cNvSpPr>
          <p:nvPr>
            <p:ph type="subTitle" idx="1"/>
          </p:nvPr>
        </p:nvSpPr>
        <p:spPr>
          <a:xfrm>
            <a:off x="6774850" y="0"/>
            <a:ext cx="2369100" cy="1983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15" name="Google Shape;15;p2"/>
          <p:cNvSpPr txBox="1">
            <a:spLocks noGrp="1"/>
          </p:cNvSpPr>
          <p:nvPr>
            <p:ph type="title"/>
          </p:nvPr>
        </p:nvSpPr>
        <p:spPr>
          <a:xfrm>
            <a:off x="0" y="0"/>
            <a:ext cx="6655200" cy="32340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6000"/>
              <a:buFont typeface="Work Sans"/>
              <a:buNone/>
              <a:defRPr sz="60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body" idx="3"/>
          </p:nvPr>
        </p:nvSpPr>
        <p:spPr>
          <a:xfrm>
            <a:off x="131700" y="3950550"/>
            <a:ext cx="2964300" cy="4350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Clr>
                <a:schemeClr val="dk1"/>
              </a:buClr>
              <a:buSzPts val="2400"/>
              <a:buChar char="●"/>
              <a:defRPr sz="2400"/>
            </a:lvl1pPr>
            <a:lvl2pPr marL="914400" lvl="1" indent="-381000">
              <a:spcBef>
                <a:spcPts val="0"/>
              </a:spcBef>
              <a:spcAft>
                <a:spcPts val="0"/>
              </a:spcAft>
              <a:buClr>
                <a:schemeClr val="dk1"/>
              </a:buClr>
              <a:buSzPts val="2400"/>
              <a:buChar char="○"/>
              <a:defRPr sz="2400"/>
            </a:lvl2pPr>
            <a:lvl3pPr marL="1371600" lvl="2" indent="-381000">
              <a:spcBef>
                <a:spcPts val="0"/>
              </a:spcBef>
              <a:spcAft>
                <a:spcPts val="0"/>
              </a:spcAft>
              <a:buClr>
                <a:schemeClr val="dk1"/>
              </a:buClr>
              <a:buSzPts val="2400"/>
              <a:buChar char="■"/>
              <a:defRPr sz="2400"/>
            </a:lvl3pPr>
            <a:lvl4pPr marL="1828800" lvl="3" indent="-381000">
              <a:spcBef>
                <a:spcPts val="0"/>
              </a:spcBef>
              <a:spcAft>
                <a:spcPts val="0"/>
              </a:spcAft>
              <a:buClr>
                <a:schemeClr val="dk1"/>
              </a:buClr>
              <a:buSzPts val="2400"/>
              <a:buChar char="●"/>
              <a:defRPr sz="2400"/>
            </a:lvl4pPr>
            <a:lvl5pPr marL="2286000" lvl="4" indent="-381000">
              <a:spcBef>
                <a:spcPts val="0"/>
              </a:spcBef>
              <a:spcAft>
                <a:spcPts val="0"/>
              </a:spcAft>
              <a:buClr>
                <a:schemeClr val="dk1"/>
              </a:buClr>
              <a:buSzPts val="2400"/>
              <a:buChar char="○"/>
              <a:defRPr sz="2400"/>
            </a:lvl5pPr>
            <a:lvl6pPr marL="2743200" lvl="5" indent="-381000">
              <a:spcBef>
                <a:spcPts val="0"/>
              </a:spcBef>
              <a:spcAft>
                <a:spcPts val="0"/>
              </a:spcAft>
              <a:buClr>
                <a:schemeClr val="dk1"/>
              </a:buClr>
              <a:buSzPts val="2400"/>
              <a:buChar char="■"/>
              <a:defRPr sz="2400"/>
            </a:lvl6pPr>
            <a:lvl7pPr marL="3200400" lvl="6" indent="-381000">
              <a:spcBef>
                <a:spcPts val="0"/>
              </a:spcBef>
              <a:spcAft>
                <a:spcPts val="0"/>
              </a:spcAft>
              <a:buClr>
                <a:schemeClr val="dk1"/>
              </a:buClr>
              <a:buSzPts val="2400"/>
              <a:buChar char="●"/>
              <a:defRPr sz="2400"/>
            </a:lvl7pPr>
            <a:lvl8pPr marL="3657600" lvl="7" indent="-381000">
              <a:spcBef>
                <a:spcPts val="0"/>
              </a:spcBef>
              <a:spcAft>
                <a:spcPts val="0"/>
              </a:spcAft>
              <a:buClr>
                <a:schemeClr val="dk1"/>
              </a:buClr>
              <a:buSzPts val="2400"/>
              <a:buChar char="○"/>
              <a:defRPr sz="2400"/>
            </a:lvl8pPr>
            <a:lvl9pPr marL="4114800" lvl="8" indent="-381000">
              <a:spcBef>
                <a:spcPts val="0"/>
              </a:spcBef>
              <a:spcAft>
                <a:spcPts val="0"/>
              </a:spcAft>
              <a:buClr>
                <a:schemeClr val="dk1"/>
              </a:buClr>
              <a:buSzPts val="2400"/>
              <a:buChar char="■"/>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chart">
  <p:cSld name="TITLE_18">
    <p:spTree>
      <p:nvGrpSpPr>
        <p:cNvPr id="1" name="Shape 129"/>
        <p:cNvGrpSpPr/>
        <p:nvPr/>
      </p:nvGrpSpPr>
      <p:grpSpPr>
        <a:xfrm>
          <a:off x="0" y="0"/>
          <a:ext cx="0" cy="0"/>
          <a:chOff x="0" y="0"/>
          <a:chExt cx="0" cy="0"/>
        </a:xfrm>
      </p:grpSpPr>
      <p:sp>
        <p:nvSpPr>
          <p:cNvPr id="130" name="Google Shape;130;p12"/>
          <p:cNvSpPr/>
          <p:nvPr/>
        </p:nvSpPr>
        <p:spPr>
          <a:xfrm>
            <a:off x="747600" y="25"/>
            <a:ext cx="8396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4"/>
              </a:solidFill>
            </a:endParaRPr>
          </a:p>
        </p:txBody>
      </p:sp>
      <p:sp>
        <p:nvSpPr>
          <p:cNvPr id="131" name="Google Shape;131;p12"/>
          <p:cNvSpPr/>
          <p:nvPr/>
        </p:nvSpPr>
        <p:spPr>
          <a:xfrm>
            <a:off x="3892827" y="739300"/>
            <a:ext cx="5105700" cy="662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2" name="Google Shape;132;p12"/>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2"/>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34" name="Google Shape;134;p12"/>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35" name="Google Shape;135;p12"/>
          <p:cNvSpPr txBox="1">
            <a:spLocks noGrp="1"/>
          </p:cNvSpPr>
          <p:nvPr>
            <p:ph type="subTitle" idx="3"/>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136" name="Google Shape;136;p12"/>
          <p:cNvSpPr/>
          <p:nvPr/>
        </p:nvSpPr>
        <p:spPr>
          <a:xfrm>
            <a:off x="1057551" y="1400900"/>
            <a:ext cx="7940700" cy="3597000"/>
          </a:xfrm>
          <a:prstGeom prst="roundRect">
            <a:avLst>
              <a:gd name="adj" fmla="val 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b="1">
              <a:solidFill>
                <a:srgbClr val="121212"/>
              </a:solidFill>
              <a:latin typeface="Work Sans"/>
              <a:ea typeface="Work Sans"/>
              <a:cs typeface="Work Sans"/>
              <a:sym typeface="Work Sans"/>
            </a:endParaRPr>
          </a:p>
        </p:txBody>
      </p:sp>
      <p:sp>
        <p:nvSpPr>
          <p:cNvPr id="137" name="Google Shape;137;p12"/>
          <p:cNvSpPr txBox="1">
            <a:spLocks noGrp="1"/>
          </p:cNvSpPr>
          <p:nvPr>
            <p:ph type="title"/>
          </p:nvPr>
        </p:nvSpPr>
        <p:spPr>
          <a:xfrm>
            <a:off x="1167250" y="1400900"/>
            <a:ext cx="1638600" cy="119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defRPr>
            </a:lvl2pPr>
            <a:lvl3pPr lvl="2">
              <a:spcBef>
                <a:spcPts val="0"/>
              </a:spcBef>
              <a:spcAft>
                <a:spcPts val="0"/>
              </a:spcAft>
              <a:buClr>
                <a:schemeClr val="lt1"/>
              </a:buClr>
              <a:buSzPts val="1400"/>
              <a:buFont typeface="Work Sans"/>
              <a:buNone/>
              <a:defRPr>
                <a:solidFill>
                  <a:schemeClr val="lt1"/>
                </a:solidFill>
              </a:defRPr>
            </a:lvl3pPr>
            <a:lvl4pPr lvl="3">
              <a:spcBef>
                <a:spcPts val="0"/>
              </a:spcBef>
              <a:spcAft>
                <a:spcPts val="0"/>
              </a:spcAft>
              <a:buClr>
                <a:schemeClr val="lt1"/>
              </a:buClr>
              <a:buSzPts val="1400"/>
              <a:buFont typeface="Work Sans"/>
              <a:buNone/>
              <a:defRPr>
                <a:solidFill>
                  <a:schemeClr val="lt1"/>
                </a:solidFill>
              </a:defRPr>
            </a:lvl4pPr>
            <a:lvl5pPr lvl="4">
              <a:spcBef>
                <a:spcPts val="0"/>
              </a:spcBef>
              <a:spcAft>
                <a:spcPts val="0"/>
              </a:spcAft>
              <a:buClr>
                <a:schemeClr val="lt1"/>
              </a:buClr>
              <a:buSzPts val="1400"/>
              <a:buFont typeface="Work Sans"/>
              <a:buNone/>
              <a:defRPr>
                <a:solidFill>
                  <a:schemeClr val="lt1"/>
                </a:solidFill>
              </a:defRPr>
            </a:lvl5pPr>
            <a:lvl6pPr lvl="5">
              <a:spcBef>
                <a:spcPts val="0"/>
              </a:spcBef>
              <a:spcAft>
                <a:spcPts val="0"/>
              </a:spcAft>
              <a:buClr>
                <a:schemeClr val="lt1"/>
              </a:buClr>
              <a:buSzPts val="1400"/>
              <a:buFont typeface="Work Sans"/>
              <a:buNone/>
              <a:defRPr>
                <a:solidFill>
                  <a:schemeClr val="lt1"/>
                </a:solidFill>
              </a:defRPr>
            </a:lvl6pPr>
            <a:lvl7pPr lvl="6">
              <a:spcBef>
                <a:spcPts val="0"/>
              </a:spcBef>
              <a:spcAft>
                <a:spcPts val="0"/>
              </a:spcAft>
              <a:buClr>
                <a:schemeClr val="lt1"/>
              </a:buClr>
              <a:buSzPts val="1400"/>
              <a:buFont typeface="Work Sans"/>
              <a:buNone/>
              <a:defRPr>
                <a:solidFill>
                  <a:schemeClr val="lt1"/>
                </a:solidFill>
              </a:defRPr>
            </a:lvl7pPr>
            <a:lvl8pPr lvl="7">
              <a:spcBef>
                <a:spcPts val="0"/>
              </a:spcBef>
              <a:spcAft>
                <a:spcPts val="0"/>
              </a:spcAft>
              <a:buClr>
                <a:schemeClr val="lt1"/>
              </a:buClr>
              <a:buSzPts val="1400"/>
              <a:buFont typeface="Work Sans"/>
              <a:buNone/>
              <a:defRPr>
                <a:solidFill>
                  <a:schemeClr val="lt1"/>
                </a:solidFill>
              </a:defRPr>
            </a:lvl8pPr>
            <a:lvl9pPr lvl="8">
              <a:spcBef>
                <a:spcPts val="0"/>
              </a:spcBef>
              <a:spcAft>
                <a:spcPts val="0"/>
              </a:spcAft>
              <a:buClr>
                <a:schemeClr val="lt1"/>
              </a:buClr>
              <a:buSzPts val="1400"/>
              <a:buFont typeface="Work Sans"/>
              <a:buNone/>
              <a:defRPr>
                <a:solidFill>
                  <a:schemeClr val="lt1"/>
                </a:solidFill>
              </a:defRPr>
            </a:lvl9pPr>
          </a:lstStyle>
          <a:p>
            <a:endParaRPr/>
          </a:p>
        </p:txBody>
      </p:sp>
      <p:cxnSp>
        <p:nvCxnSpPr>
          <p:cNvPr id="138" name="Google Shape;138;p12"/>
          <p:cNvCxnSpPr/>
          <p:nvPr/>
        </p:nvCxnSpPr>
        <p:spPr>
          <a:xfrm>
            <a:off x="1057550" y="2600100"/>
            <a:ext cx="7940700" cy="0"/>
          </a:xfrm>
          <a:prstGeom prst="straightConnector1">
            <a:avLst/>
          </a:prstGeom>
          <a:noFill/>
          <a:ln w="9525" cap="flat" cmpd="sng">
            <a:solidFill>
              <a:schemeClr val="lt1"/>
            </a:solidFill>
            <a:prstDash val="solid"/>
            <a:round/>
            <a:headEnd type="none" w="med" len="med"/>
            <a:tailEnd type="none" w="med" len="med"/>
          </a:ln>
        </p:spPr>
      </p:cxnSp>
      <p:cxnSp>
        <p:nvCxnSpPr>
          <p:cNvPr id="139" name="Google Shape;139;p12"/>
          <p:cNvCxnSpPr/>
          <p:nvPr/>
        </p:nvCxnSpPr>
        <p:spPr>
          <a:xfrm>
            <a:off x="1057550" y="3799000"/>
            <a:ext cx="7940700" cy="0"/>
          </a:xfrm>
          <a:prstGeom prst="straightConnector1">
            <a:avLst/>
          </a:prstGeom>
          <a:noFill/>
          <a:ln w="9525" cap="flat" cmpd="sng">
            <a:solidFill>
              <a:schemeClr val="lt1"/>
            </a:solidFill>
            <a:prstDash val="solid"/>
            <a:round/>
            <a:headEnd type="none" w="med" len="med"/>
            <a:tailEnd type="none" w="med" len="med"/>
          </a:ln>
        </p:spPr>
      </p:cxnSp>
      <p:sp>
        <p:nvSpPr>
          <p:cNvPr id="140" name="Google Shape;140;p12"/>
          <p:cNvSpPr txBox="1">
            <a:spLocks noGrp="1"/>
          </p:cNvSpPr>
          <p:nvPr>
            <p:ph type="title" idx="4"/>
          </p:nvPr>
        </p:nvSpPr>
        <p:spPr>
          <a:xfrm>
            <a:off x="1167250" y="2600100"/>
            <a:ext cx="1638600" cy="119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defRPr>
            </a:lvl2pPr>
            <a:lvl3pPr lvl="2">
              <a:spcBef>
                <a:spcPts val="0"/>
              </a:spcBef>
              <a:spcAft>
                <a:spcPts val="0"/>
              </a:spcAft>
              <a:buClr>
                <a:schemeClr val="lt1"/>
              </a:buClr>
              <a:buSzPts val="1400"/>
              <a:buFont typeface="Work Sans"/>
              <a:buNone/>
              <a:defRPr>
                <a:solidFill>
                  <a:schemeClr val="lt1"/>
                </a:solidFill>
              </a:defRPr>
            </a:lvl3pPr>
            <a:lvl4pPr lvl="3">
              <a:spcBef>
                <a:spcPts val="0"/>
              </a:spcBef>
              <a:spcAft>
                <a:spcPts val="0"/>
              </a:spcAft>
              <a:buClr>
                <a:schemeClr val="lt1"/>
              </a:buClr>
              <a:buSzPts val="1400"/>
              <a:buFont typeface="Work Sans"/>
              <a:buNone/>
              <a:defRPr>
                <a:solidFill>
                  <a:schemeClr val="lt1"/>
                </a:solidFill>
              </a:defRPr>
            </a:lvl4pPr>
            <a:lvl5pPr lvl="4">
              <a:spcBef>
                <a:spcPts val="0"/>
              </a:spcBef>
              <a:spcAft>
                <a:spcPts val="0"/>
              </a:spcAft>
              <a:buClr>
                <a:schemeClr val="lt1"/>
              </a:buClr>
              <a:buSzPts val="1400"/>
              <a:buFont typeface="Work Sans"/>
              <a:buNone/>
              <a:defRPr>
                <a:solidFill>
                  <a:schemeClr val="lt1"/>
                </a:solidFill>
              </a:defRPr>
            </a:lvl5pPr>
            <a:lvl6pPr lvl="5">
              <a:spcBef>
                <a:spcPts val="0"/>
              </a:spcBef>
              <a:spcAft>
                <a:spcPts val="0"/>
              </a:spcAft>
              <a:buClr>
                <a:schemeClr val="lt1"/>
              </a:buClr>
              <a:buSzPts val="1400"/>
              <a:buFont typeface="Work Sans"/>
              <a:buNone/>
              <a:defRPr>
                <a:solidFill>
                  <a:schemeClr val="lt1"/>
                </a:solidFill>
              </a:defRPr>
            </a:lvl6pPr>
            <a:lvl7pPr lvl="6">
              <a:spcBef>
                <a:spcPts val="0"/>
              </a:spcBef>
              <a:spcAft>
                <a:spcPts val="0"/>
              </a:spcAft>
              <a:buClr>
                <a:schemeClr val="lt1"/>
              </a:buClr>
              <a:buSzPts val="1400"/>
              <a:buFont typeface="Work Sans"/>
              <a:buNone/>
              <a:defRPr>
                <a:solidFill>
                  <a:schemeClr val="lt1"/>
                </a:solidFill>
              </a:defRPr>
            </a:lvl7pPr>
            <a:lvl8pPr lvl="7">
              <a:spcBef>
                <a:spcPts val="0"/>
              </a:spcBef>
              <a:spcAft>
                <a:spcPts val="0"/>
              </a:spcAft>
              <a:buClr>
                <a:schemeClr val="lt1"/>
              </a:buClr>
              <a:buSzPts val="1400"/>
              <a:buFont typeface="Work Sans"/>
              <a:buNone/>
              <a:defRPr>
                <a:solidFill>
                  <a:schemeClr val="lt1"/>
                </a:solidFill>
              </a:defRPr>
            </a:lvl8pPr>
            <a:lvl9pPr lvl="8">
              <a:spcBef>
                <a:spcPts val="0"/>
              </a:spcBef>
              <a:spcAft>
                <a:spcPts val="0"/>
              </a:spcAft>
              <a:buClr>
                <a:schemeClr val="lt1"/>
              </a:buClr>
              <a:buSzPts val="1400"/>
              <a:buFont typeface="Work Sans"/>
              <a:buNone/>
              <a:defRPr>
                <a:solidFill>
                  <a:schemeClr val="lt1"/>
                </a:solidFill>
              </a:defRPr>
            </a:lvl9pPr>
          </a:lstStyle>
          <a:p>
            <a:endParaRPr/>
          </a:p>
        </p:txBody>
      </p:sp>
      <p:sp>
        <p:nvSpPr>
          <p:cNvPr id="141" name="Google Shape;141;p12"/>
          <p:cNvSpPr txBox="1">
            <a:spLocks noGrp="1"/>
          </p:cNvSpPr>
          <p:nvPr>
            <p:ph type="title" idx="5"/>
          </p:nvPr>
        </p:nvSpPr>
        <p:spPr>
          <a:xfrm>
            <a:off x="1167250" y="3799000"/>
            <a:ext cx="1638600" cy="119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1400"/>
              <a:buFont typeface="Work Sans"/>
              <a:buNone/>
              <a:defRPr sz="14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defRPr>
            </a:lvl2pPr>
            <a:lvl3pPr lvl="2">
              <a:spcBef>
                <a:spcPts val="0"/>
              </a:spcBef>
              <a:spcAft>
                <a:spcPts val="0"/>
              </a:spcAft>
              <a:buClr>
                <a:schemeClr val="lt1"/>
              </a:buClr>
              <a:buSzPts val="1400"/>
              <a:buFont typeface="Work Sans"/>
              <a:buNone/>
              <a:defRPr>
                <a:solidFill>
                  <a:schemeClr val="lt1"/>
                </a:solidFill>
              </a:defRPr>
            </a:lvl3pPr>
            <a:lvl4pPr lvl="3">
              <a:spcBef>
                <a:spcPts val="0"/>
              </a:spcBef>
              <a:spcAft>
                <a:spcPts val="0"/>
              </a:spcAft>
              <a:buClr>
                <a:schemeClr val="lt1"/>
              </a:buClr>
              <a:buSzPts val="1400"/>
              <a:buFont typeface="Work Sans"/>
              <a:buNone/>
              <a:defRPr>
                <a:solidFill>
                  <a:schemeClr val="lt1"/>
                </a:solidFill>
              </a:defRPr>
            </a:lvl4pPr>
            <a:lvl5pPr lvl="4">
              <a:spcBef>
                <a:spcPts val="0"/>
              </a:spcBef>
              <a:spcAft>
                <a:spcPts val="0"/>
              </a:spcAft>
              <a:buClr>
                <a:schemeClr val="lt1"/>
              </a:buClr>
              <a:buSzPts val="1400"/>
              <a:buFont typeface="Work Sans"/>
              <a:buNone/>
              <a:defRPr>
                <a:solidFill>
                  <a:schemeClr val="lt1"/>
                </a:solidFill>
              </a:defRPr>
            </a:lvl5pPr>
            <a:lvl6pPr lvl="5">
              <a:spcBef>
                <a:spcPts val="0"/>
              </a:spcBef>
              <a:spcAft>
                <a:spcPts val="0"/>
              </a:spcAft>
              <a:buClr>
                <a:schemeClr val="lt1"/>
              </a:buClr>
              <a:buSzPts val="1400"/>
              <a:buFont typeface="Work Sans"/>
              <a:buNone/>
              <a:defRPr>
                <a:solidFill>
                  <a:schemeClr val="lt1"/>
                </a:solidFill>
              </a:defRPr>
            </a:lvl6pPr>
            <a:lvl7pPr lvl="6">
              <a:spcBef>
                <a:spcPts val="0"/>
              </a:spcBef>
              <a:spcAft>
                <a:spcPts val="0"/>
              </a:spcAft>
              <a:buClr>
                <a:schemeClr val="lt1"/>
              </a:buClr>
              <a:buSzPts val="1400"/>
              <a:buFont typeface="Work Sans"/>
              <a:buNone/>
              <a:defRPr>
                <a:solidFill>
                  <a:schemeClr val="lt1"/>
                </a:solidFill>
              </a:defRPr>
            </a:lvl7pPr>
            <a:lvl8pPr lvl="7">
              <a:spcBef>
                <a:spcPts val="0"/>
              </a:spcBef>
              <a:spcAft>
                <a:spcPts val="0"/>
              </a:spcAft>
              <a:buClr>
                <a:schemeClr val="lt1"/>
              </a:buClr>
              <a:buSzPts val="1400"/>
              <a:buFont typeface="Work Sans"/>
              <a:buNone/>
              <a:defRPr>
                <a:solidFill>
                  <a:schemeClr val="lt1"/>
                </a:solidFill>
              </a:defRPr>
            </a:lvl8pPr>
            <a:lvl9pPr lvl="8">
              <a:spcBef>
                <a:spcPts val="0"/>
              </a:spcBef>
              <a:spcAft>
                <a:spcPts val="0"/>
              </a:spcAft>
              <a:buClr>
                <a:schemeClr val="lt1"/>
              </a:buClr>
              <a:buSzPts val="1400"/>
              <a:buFont typeface="Work Sans"/>
              <a:buNone/>
              <a:defRPr>
                <a:solidFill>
                  <a:schemeClr val="lt1"/>
                </a:solidFill>
              </a:defRPr>
            </a:lvl9pPr>
          </a:lstStyle>
          <a:p>
            <a:endParaRPr/>
          </a:p>
        </p:txBody>
      </p:sp>
      <p:sp>
        <p:nvSpPr>
          <p:cNvPr id="142" name="Google Shape;142;p12"/>
          <p:cNvSpPr txBox="1">
            <a:spLocks noGrp="1"/>
          </p:cNvSpPr>
          <p:nvPr>
            <p:ph type="body" idx="6"/>
          </p:nvPr>
        </p:nvSpPr>
        <p:spPr>
          <a:xfrm>
            <a:off x="3892825" y="1401350"/>
            <a:ext cx="19530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3" name="Google Shape;143;p12"/>
          <p:cNvSpPr txBox="1">
            <a:spLocks noGrp="1"/>
          </p:cNvSpPr>
          <p:nvPr>
            <p:ph type="body" idx="7"/>
          </p:nvPr>
        </p:nvSpPr>
        <p:spPr>
          <a:xfrm>
            <a:off x="6655050" y="1401350"/>
            <a:ext cx="21975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4" name="Google Shape;144;p12"/>
          <p:cNvSpPr txBox="1">
            <a:spLocks noGrp="1"/>
          </p:cNvSpPr>
          <p:nvPr>
            <p:ph type="body" idx="8"/>
          </p:nvPr>
        </p:nvSpPr>
        <p:spPr>
          <a:xfrm>
            <a:off x="3892825" y="2600000"/>
            <a:ext cx="19530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5" name="Google Shape;145;p12"/>
          <p:cNvSpPr txBox="1">
            <a:spLocks noGrp="1"/>
          </p:cNvSpPr>
          <p:nvPr>
            <p:ph type="body" idx="9"/>
          </p:nvPr>
        </p:nvSpPr>
        <p:spPr>
          <a:xfrm>
            <a:off x="6655050" y="2600000"/>
            <a:ext cx="21975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6" name="Google Shape;146;p12"/>
          <p:cNvSpPr txBox="1">
            <a:spLocks noGrp="1"/>
          </p:cNvSpPr>
          <p:nvPr>
            <p:ph type="body" idx="13"/>
          </p:nvPr>
        </p:nvSpPr>
        <p:spPr>
          <a:xfrm>
            <a:off x="3892825" y="3799200"/>
            <a:ext cx="19530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7" name="Google Shape;147;p12"/>
          <p:cNvSpPr txBox="1">
            <a:spLocks noGrp="1"/>
          </p:cNvSpPr>
          <p:nvPr>
            <p:ph type="body" idx="14"/>
          </p:nvPr>
        </p:nvSpPr>
        <p:spPr>
          <a:xfrm>
            <a:off x="6655050" y="3799200"/>
            <a:ext cx="2197500" cy="11988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1pPr>
            <a:lvl2pPr marL="914400" lvl="1"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2pPr>
            <a:lvl3pPr marL="1371600" lvl="2"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3pPr>
            <a:lvl4pPr marL="1828800" lvl="3"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4pPr>
            <a:lvl5pPr marL="2286000" lvl="4"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5pPr>
            <a:lvl6pPr marL="2743200" lvl="5"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6pPr>
            <a:lvl7pPr marL="3200400" lvl="6"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7pPr>
            <a:lvl8pPr marL="3657600" lvl="7"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8pPr>
            <a:lvl9pPr marL="4114800" lvl="8" indent="-279400">
              <a:spcBef>
                <a:spcPts val="0"/>
              </a:spcBef>
              <a:spcAft>
                <a:spcPts val="0"/>
              </a:spcAft>
              <a:buClr>
                <a:schemeClr val="lt1"/>
              </a:buClr>
              <a:buSzPts val="800"/>
              <a:buFont typeface="Work Sans Medium"/>
              <a:buChar char="■"/>
              <a:defRPr sz="800">
                <a:solidFill>
                  <a:schemeClr val="lt1"/>
                </a:solidFill>
                <a:latin typeface="Work Sans Medium"/>
                <a:ea typeface="Work Sans Medium"/>
                <a:cs typeface="Work Sans Medium"/>
                <a:sym typeface="Work Sans Medium"/>
              </a:defRPr>
            </a:lvl9pPr>
          </a:lstStyle>
          <a:p>
            <a:endParaRPr/>
          </a:p>
        </p:txBody>
      </p:sp>
      <p:sp>
        <p:nvSpPr>
          <p:cNvPr id="148" name="Google Shape;148;p12"/>
          <p:cNvSpPr txBox="1">
            <a:spLocks noGrp="1"/>
          </p:cNvSpPr>
          <p:nvPr>
            <p:ph type="title" idx="15"/>
          </p:nvPr>
        </p:nvSpPr>
        <p:spPr>
          <a:xfrm>
            <a:off x="3892825" y="749650"/>
            <a:ext cx="1953000" cy="579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Font typeface="Work Sans"/>
              <a:buNone/>
              <a:defRPr sz="1400">
                <a:latin typeface="Work Sans"/>
                <a:ea typeface="Work Sans"/>
                <a:cs typeface="Work Sans"/>
                <a:sym typeface="Work Sans"/>
              </a:defRPr>
            </a:lvl1pPr>
            <a:lvl2pPr lvl="1">
              <a:spcBef>
                <a:spcPts val="0"/>
              </a:spcBef>
              <a:spcAft>
                <a:spcPts val="0"/>
              </a:spcAft>
              <a:buClr>
                <a:schemeClr val="dk1"/>
              </a:buClr>
              <a:buSzPts val="1400"/>
              <a:buFont typeface="Work Sans"/>
              <a:buNone/>
              <a:defRPr>
                <a:solidFill>
                  <a:schemeClr val="dk1"/>
                </a:solidFill>
              </a:defRPr>
            </a:lvl2pPr>
            <a:lvl3pPr lvl="2">
              <a:spcBef>
                <a:spcPts val="0"/>
              </a:spcBef>
              <a:spcAft>
                <a:spcPts val="0"/>
              </a:spcAft>
              <a:buClr>
                <a:schemeClr val="dk1"/>
              </a:buClr>
              <a:buSzPts val="1400"/>
              <a:buFont typeface="Work Sans"/>
              <a:buNone/>
              <a:defRPr>
                <a:solidFill>
                  <a:schemeClr val="dk1"/>
                </a:solidFill>
              </a:defRPr>
            </a:lvl3pPr>
            <a:lvl4pPr lvl="3">
              <a:spcBef>
                <a:spcPts val="0"/>
              </a:spcBef>
              <a:spcAft>
                <a:spcPts val="0"/>
              </a:spcAft>
              <a:buClr>
                <a:schemeClr val="dk1"/>
              </a:buClr>
              <a:buSzPts val="1400"/>
              <a:buFont typeface="Work Sans"/>
              <a:buNone/>
              <a:defRPr>
                <a:solidFill>
                  <a:schemeClr val="dk1"/>
                </a:solidFill>
              </a:defRPr>
            </a:lvl4pPr>
            <a:lvl5pPr lvl="4">
              <a:spcBef>
                <a:spcPts val="0"/>
              </a:spcBef>
              <a:spcAft>
                <a:spcPts val="0"/>
              </a:spcAft>
              <a:buClr>
                <a:schemeClr val="dk1"/>
              </a:buClr>
              <a:buSzPts val="1400"/>
              <a:buFont typeface="Work Sans"/>
              <a:buNone/>
              <a:defRPr>
                <a:solidFill>
                  <a:schemeClr val="dk1"/>
                </a:solidFill>
              </a:defRPr>
            </a:lvl5pPr>
            <a:lvl6pPr lvl="5">
              <a:spcBef>
                <a:spcPts val="0"/>
              </a:spcBef>
              <a:spcAft>
                <a:spcPts val="0"/>
              </a:spcAft>
              <a:buClr>
                <a:schemeClr val="dk1"/>
              </a:buClr>
              <a:buSzPts val="1400"/>
              <a:buFont typeface="Work Sans"/>
              <a:buNone/>
              <a:defRPr>
                <a:solidFill>
                  <a:schemeClr val="dk1"/>
                </a:solidFill>
              </a:defRPr>
            </a:lvl6pPr>
            <a:lvl7pPr lvl="6">
              <a:spcBef>
                <a:spcPts val="0"/>
              </a:spcBef>
              <a:spcAft>
                <a:spcPts val="0"/>
              </a:spcAft>
              <a:buClr>
                <a:schemeClr val="dk1"/>
              </a:buClr>
              <a:buSzPts val="1400"/>
              <a:buFont typeface="Work Sans"/>
              <a:buNone/>
              <a:defRPr>
                <a:solidFill>
                  <a:schemeClr val="dk1"/>
                </a:solidFill>
              </a:defRPr>
            </a:lvl7pPr>
            <a:lvl8pPr lvl="7">
              <a:spcBef>
                <a:spcPts val="0"/>
              </a:spcBef>
              <a:spcAft>
                <a:spcPts val="0"/>
              </a:spcAft>
              <a:buClr>
                <a:schemeClr val="dk1"/>
              </a:buClr>
              <a:buSzPts val="1400"/>
              <a:buFont typeface="Work Sans"/>
              <a:buNone/>
              <a:defRPr>
                <a:solidFill>
                  <a:schemeClr val="dk1"/>
                </a:solidFill>
              </a:defRPr>
            </a:lvl8pPr>
            <a:lvl9pPr lvl="8">
              <a:spcBef>
                <a:spcPts val="0"/>
              </a:spcBef>
              <a:spcAft>
                <a:spcPts val="0"/>
              </a:spcAft>
              <a:buClr>
                <a:schemeClr val="dk1"/>
              </a:buClr>
              <a:buSzPts val="1400"/>
              <a:buFont typeface="Work Sans"/>
              <a:buNone/>
              <a:defRPr>
                <a:solidFill>
                  <a:schemeClr val="dk1"/>
                </a:solidFill>
              </a:defRPr>
            </a:lvl9pPr>
          </a:lstStyle>
          <a:p>
            <a:endParaRPr/>
          </a:p>
        </p:txBody>
      </p:sp>
      <p:sp>
        <p:nvSpPr>
          <p:cNvPr id="149" name="Google Shape;149;p12"/>
          <p:cNvSpPr txBox="1">
            <a:spLocks noGrp="1"/>
          </p:cNvSpPr>
          <p:nvPr>
            <p:ph type="title" idx="16"/>
          </p:nvPr>
        </p:nvSpPr>
        <p:spPr>
          <a:xfrm>
            <a:off x="6655050" y="749650"/>
            <a:ext cx="1848000" cy="579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400"/>
              <a:buFont typeface="Work Sans"/>
              <a:buNone/>
              <a:defRPr sz="1400">
                <a:latin typeface="Work Sans"/>
                <a:ea typeface="Work Sans"/>
                <a:cs typeface="Work Sans"/>
                <a:sym typeface="Work Sans"/>
              </a:defRPr>
            </a:lvl1pPr>
            <a:lvl2pPr lvl="1">
              <a:spcBef>
                <a:spcPts val="0"/>
              </a:spcBef>
              <a:spcAft>
                <a:spcPts val="0"/>
              </a:spcAft>
              <a:buClr>
                <a:schemeClr val="dk1"/>
              </a:buClr>
              <a:buSzPts val="1400"/>
              <a:buFont typeface="Work Sans"/>
              <a:buNone/>
              <a:defRPr>
                <a:solidFill>
                  <a:schemeClr val="dk1"/>
                </a:solidFill>
              </a:defRPr>
            </a:lvl2pPr>
            <a:lvl3pPr lvl="2">
              <a:spcBef>
                <a:spcPts val="0"/>
              </a:spcBef>
              <a:spcAft>
                <a:spcPts val="0"/>
              </a:spcAft>
              <a:buClr>
                <a:schemeClr val="dk1"/>
              </a:buClr>
              <a:buSzPts val="1400"/>
              <a:buFont typeface="Work Sans"/>
              <a:buNone/>
              <a:defRPr>
                <a:solidFill>
                  <a:schemeClr val="dk1"/>
                </a:solidFill>
              </a:defRPr>
            </a:lvl3pPr>
            <a:lvl4pPr lvl="3">
              <a:spcBef>
                <a:spcPts val="0"/>
              </a:spcBef>
              <a:spcAft>
                <a:spcPts val="0"/>
              </a:spcAft>
              <a:buClr>
                <a:schemeClr val="dk1"/>
              </a:buClr>
              <a:buSzPts val="1400"/>
              <a:buFont typeface="Work Sans"/>
              <a:buNone/>
              <a:defRPr>
                <a:solidFill>
                  <a:schemeClr val="dk1"/>
                </a:solidFill>
              </a:defRPr>
            </a:lvl4pPr>
            <a:lvl5pPr lvl="4">
              <a:spcBef>
                <a:spcPts val="0"/>
              </a:spcBef>
              <a:spcAft>
                <a:spcPts val="0"/>
              </a:spcAft>
              <a:buClr>
                <a:schemeClr val="dk1"/>
              </a:buClr>
              <a:buSzPts val="1400"/>
              <a:buFont typeface="Work Sans"/>
              <a:buNone/>
              <a:defRPr>
                <a:solidFill>
                  <a:schemeClr val="dk1"/>
                </a:solidFill>
              </a:defRPr>
            </a:lvl5pPr>
            <a:lvl6pPr lvl="5">
              <a:spcBef>
                <a:spcPts val="0"/>
              </a:spcBef>
              <a:spcAft>
                <a:spcPts val="0"/>
              </a:spcAft>
              <a:buClr>
                <a:schemeClr val="dk1"/>
              </a:buClr>
              <a:buSzPts val="1400"/>
              <a:buFont typeface="Work Sans"/>
              <a:buNone/>
              <a:defRPr>
                <a:solidFill>
                  <a:schemeClr val="dk1"/>
                </a:solidFill>
              </a:defRPr>
            </a:lvl6pPr>
            <a:lvl7pPr lvl="6">
              <a:spcBef>
                <a:spcPts val="0"/>
              </a:spcBef>
              <a:spcAft>
                <a:spcPts val="0"/>
              </a:spcAft>
              <a:buClr>
                <a:schemeClr val="dk1"/>
              </a:buClr>
              <a:buSzPts val="1400"/>
              <a:buFont typeface="Work Sans"/>
              <a:buNone/>
              <a:defRPr>
                <a:solidFill>
                  <a:schemeClr val="dk1"/>
                </a:solidFill>
              </a:defRPr>
            </a:lvl7pPr>
            <a:lvl8pPr lvl="7">
              <a:spcBef>
                <a:spcPts val="0"/>
              </a:spcBef>
              <a:spcAft>
                <a:spcPts val="0"/>
              </a:spcAft>
              <a:buClr>
                <a:schemeClr val="dk1"/>
              </a:buClr>
              <a:buSzPts val="1400"/>
              <a:buFont typeface="Work Sans"/>
              <a:buNone/>
              <a:defRPr>
                <a:solidFill>
                  <a:schemeClr val="dk1"/>
                </a:solidFill>
              </a:defRPr>
            </a:lvl8pPr>
            <a:lvl9pPr lvl="8">
              <a:spcBef>
                <a:spcPts val="0"/>
              </a:spcBef>
              <a:spcAft>
                <a:spcPts val="0"/>
              </a:spcAft>
              <a:buClr>
                <a:schemeClr val="dk1"/>
              </a:buClr>
              <a:buSzPts val="1400"/>
              <a:buFont typeface="Work Sans"/>
              <a:buNone/>
              <a:defRPr>
                <a:solidFill>
                  <a:schemeClr val="dk1"/>
                </a:solidFill>
              </a:defRPr>
            </a:lvl9pPr>
          </a:lstStyle>
          <a:p>
            <a:endParaRPr/>
          </a:p>
        </p:txBody>
      </p:sp>
      <p:sp>
        <p:nvSpPr>
          <p:cNvPr id="150" name="Google Shape;150;p12"/>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text and photo slide">
  <p:cSld name="TITLE_12">
    <p:spTree>
      <p:nvGrpSpPr>
        <p:cNvPr id="1" name="Shape 151"/>
        <p:cNvGrpSpPr/>
        <p:nvPr/>
      </p:nvGrpSpPr>
      <p:grpSpPr>
        <a:xfrm>
          <a:off x="0" y="0"/>
          <a:ext cx="0" cy="0"/>
          <a:chOff x="0" y="0"/>
          <a:chExt cx="0" cy="0"/>
        </a:xfrm>
      </p:grpSpPr>
      <p:sp>
        <p:nvSpPr>
          <p:cNvPr id="152" name="Google Shape;152;p13"/>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Work Sans"/>
              <a:ea typeface="Work Sans"/>
              <a:cs typeface="Work Sans"/>
              <a:sym typeface="Work Sans"/>
            </a:endParaRPr>
          </a:p>
        </p:txBody>
      </p:sp>
      <p:sp>
        <p:nvSpPr>
          <p:cNvPr id="153" name="Google Shape;153;p13"/>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54" name="Google Shape;154;p13"/>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55" name="Google Shape;155;p13"/>
          <p:cNvSpPr/>
          <p:nvPr/>
        </p:nvSpPr>
        <p:spPr>
          <a:xfrm>
            <a:off x="747725" y="0"/>
            <a:ext cx="6563100" cy="147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1212"/>
              </a:solidFill>
              <a:latin typeface="Work Sans"/>
              <a:ea typeface="Work Sans"/>
              <a:cs typeface="Work Sans"/>
              <a:sym typeface="Work Sans"/>
            </a:endParaRPr>
          </a:p>
        </p:txBody>
      </p:sp>
      <p:sp>
        <p:nvSpPr>
          <p:cNvPr id="156" name="Google Shape;156;p13"/>
          <p:cNvSpPr/>
          <p:nvPr/>
        </p:nvSpPr>
        <p:spPr>
          <a:xfrm>
            <a:off x="747600" y="1477825"/>
            <a:ext cx="6563100" cy="3665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endParaRPr sz="1800">
              <a:latin typeface="Work Sans Medium"/>
              <a:ea typeface="Work Sans Medium"/>
              <a:cs typeface="Work Sans Medium"/>
              <a:sym typeface="Work Sans Medium"/>
            </a:endParaRPr>
          </a:p>
        </p:txBody>
      </p:sp>
      <p:sp>
        <p:nvSpPr>
          <p:cNvPr id="157" name="Google Shape;157;p13"/>
          <p:cNvSpPr/>
          <p:nvPr/>
        </p:nvSpPr>
        <p:spPr>
          <a:xfrm>
            <a:off x="7310825" y="25"/>
            <a:ext cx="1833300" cy="1477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None/>
            </a:pPr>
            <a:endParaRPr sz="1800">
              <a:latin typeface="Work Sans Medium"/>
              <a:ea typeface="Work Sans Medium"/>
              <a:cs typeface="Work Sans Medium"/>
              <a:sym typeface="Work Sans Medium"/>
            </a:endParaRPr>
          </a:p>
        </p:txBody>
      </p:sp>
      <p:sp>
        <p:nvSpPr>
          <p:cNvPr id="158" name="Google Shape;158;p13"/>
          <p:cNvSpPr>
            <a:spLocks noGrp="1"/>
          </p:cNvSpPr>
          <p:nvPr>
            <p:ph type="pic" idx="3"/>
          </p:nvPr>
        </p:nvSpPr>
        <p:spPr>
          <a:xfrm>
            <a:off x="7315700" y="1477825"/>
            <a:ext cx="1833300" cy="3665700"/>
          </a:xfrm>
          <a:prstGeom prst="rect">
            <a:avLst/>
          </a:prstGeom>
          <a:noFill/>
          <a:ln>
            <a:noFill/>
          </a:ln>
        </p:spPr>
      </p:sp>
      <p:sp>
        <p:nvSpPr>
          <p:cNvPr id="159" name="Google Shape;159;p13"/>
          <p:cNvSpPr txBox="1">
            <a:spLocks noGrp="1"/>
          </p:cNvSpPr>
          <p:nvPr>
            <p:ph type="title"/>
          </p:nvPr>
        </p:nvSpPr>
        <p:spPr>
          <a:xfrm>
            <a:off x="905800" y="130725"/>
            <a:ext cx="6251700" cy="1223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000"/>
              <a:buFont typeface="Work Sans"/>
              <a:buNone/>
              <a:defRPr sz="6000">
                <a:solidFill>
                  <a:schemeClr val="lt1"/>
                </a:solidFill>
                <a:latin typeface="Work Sans"/>
                <a:ea typeface="Work Sans"/>
                <a:cs typeface="Work Sans"/>
                <a:sym typeface="Work Sans"/>
              </a:defRPr>
            </a:lvl1pPr>
            <a:lvl2pPr lvl="1">
              <a:spcBef>
                <a:spcPts val="0"/>
              </a:spcBef>
              <a:spcAft>
                <a:spcPts val="0"/>
              </a:spcAft>
              <a:buSzPts val="1400"/>
              <a:buFont typeface="Work Sans"/>
              <a:buNone/>
              <a:defRPr/>
            </a:lvl2pPr>
            <a:lvl3pPr lvl="2">
              <a:spcBef>
                <a:spcPts val="0"/>
              </a:spcBef>
              <a:spcAft>
                <a:spcPts val="0"/>
              </a:spcAft>
              <a:buSzPts val="1400"/>
              <a:buFont typeface="Work Sans"/>
              <a:buNone/>
              <a:defRPr/>
            </a:lvl3pPr>
            <a:lvl4pPr lvl="3">
              <a:spcBef>
                <a:spcPts val="0"/>
              </a:spcBef>
              <a:spcAft>
                <a:spcPts val="0"/>
              </a:spcAft>
              <a:buSzPts val="1400"/>
              <a:buFont typeface="Work Sans"/>
              <a:buNone/>
              <a:defRPr/>
            </a:lvl4pPr>
            <a:lvl5pPr lvl="4">
              <a:spcBef>
                <a:spcPts val="0"/>
              </a:spcBef>
              <a:spcAft>
                <a:spcPts val="0"/>
              </a:spcAft>
              <a:buSzPts val="1400"/>
              <a:buFont typeface="Work Sans"/>
              <a:buNone/>
              <a:defRPr/>
            </a:lvl5pPr>
            <a:lvl6pPr lvl="5">
              <a:spcBef>
                <a:spcPts val="0"/>
              </a:spcBef>
              <a:spcAft>
                <a:spcPts val="0"/>
              </a:spcAft>
              <a:buSzPts val="1400"/>
              <a:buFont typeface="Work Sans"/>
              <a:buNone/>
              <a:defRPr/>
            </a:lvl6pPr>
            <a:lvl7pPr lvl="6">
              <a:spcBef>
                <a:spcPts val="0"/>
              </a:spcBef>
              <a:spcAft>
                <a:spcPts val="0"/>
              </a:spcAft>
              <a:buSzPts val="1400"/>
              <a:buFont typeface="Work Sans"/>
              <a:buNone/>
              <a:defRPr/>
            </a:lvl7pPr>
            <a:lvl8pPr lvl="7">
              <a:spcBef>
                <a:spcPts val="0"/>
              </a:spcBef>
              <a:spcAft>
                <a:spcPts val="0"/>
              </a:spcAft>
              <a:buSzPts val="1400"/>
              <a:buFont typeface="Work Sans"/>
              <a:buNone/>
              <a:defRPr/>
            </a:lvl8pPr>
            <a:lvl9pPr lvl="8">
              <a:spcBef>
                <a:spcPts val="0"/>
              </a:spcBef>
              <a:spcAft>
                <a:spcPts val="0"/>
              </a:spcAft>
              <a:buSzPts val="1400"/>
              <a:buFont typeface="Work Sans"/>
              <a:buNone/>
              <a:defRPr/>
            </a:lvl9pPr>
          </a:lstStyle>
          <a:p>
            <a:endParaRPr/>
          </a:p>
        </p:txBody>
      </p:sp>
      <p:sp>
        <p:nvSpPr>
          <p:cNvPr id="160" name="Google Shape;160;p13"/>
          <p:cNvSpPr txBox="1">
            <a:spLocks noGrp="1"/>
          </p:cNvSpPr>
          <p:nvPr>
            <p:ph type="body" idx="4"/>
          </p:nvPr>
        </p:nvSpPr>
        <p:spPr>
          <a:xfrm>
            <a:off x="905800" y="1586250"/>
            <a:ext cx="6251700" cy="3288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161" name="Google Shape;161;p13"/>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bjectives">
  <p:cSld name="TITLE_14">
    <p:spTree>
      <p:nvGrpSpPr>
        <p:cNvPr id="1" name="Shape 162"/>
        <p:cNvGrpSpPr/>
        <p:nvPr/>
      </p:nvGrpSpPr>
      <p:grpSpPr>
        <a:xfrm>
          <a:off x="0" y="0"/>
          <a:ext cx="0" cy="0"/>
          <a:chOff x="0" y="0"/>
          <a:chExt cx="0" cy="0"/>
        </a:xfrm>
      </p:grpSpPr>
      <p:sp>
        <p:nvSpPr>
          <p:cNvPr id="163" name="Google Shape;163;p14"/>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4"/>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65" name="Google Shape;165;p14"/>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66" name="Google Shape;166;p14"/>
          <p:cNvSpPr/>
          <p:nvPr/>
        </p:nvSpPr>
        <p:spPr>
          <a:xfrm>
            <a:off x="747600" y="0"/>
            <a:ext cx="4512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167" name="Google Shape;167;p14"/>
          <p:cNvSpPr txBox="1">
            <a:spLocks noGrp="1"/>
          </p:cNvSpPr>
          <p:nvPr>
            <p:ph type="title"/>
          </p:nvPr>
        </p:nvSpPr>
        <p:spPr>
          <a:xfrm>
            <a:off x="957900" y="3370175"/>
            <a:ext cx="4083900" cy="1171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168" name="Google Shape;168;p14"/>
          <p:cNvSpPr txBox="1">
            <a:spLocks noGrp="1"/>
          </p:cNvSpPr>
          <p:nvPr>
            <p:ph type="subTitle" idx="3"/>
          </p:nvPr>
        </p:nvSpPr>
        <p:spPr>
          <a:xfrm>
            <a:off x="957900" y="2912525"/>
            <a:ext cx="20451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69" name="Google Shape;169;p14"/>
          <p:cNvSpPr/>
          <p:nvPr/>
        </p:nvSpPr>
        <p:spPr>
          <a:xfrm>
            <a:off x="5259900" y="50"/>
            <a:ext cx="3884100" cy="1285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14"/>
          <p:cNvSpPr/>
          <p:nvPr/>
        </p:nvSpPr>
        <p:spPr>
          <a:xfrm>
            <a:off x="5259900" y="1285925"/>
            <a:ext cx="3884100" cy="128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2"/>
              </a:solidFill>
            </a:endParaRPr>
          </a:p>
        </p:txBody>
      </p:sp>
      <p:sp>
        <p:nvSpPr>
          <p:cNvPr id="171" name="Google Shape;171;p14"/>
          <p:cNvSpPr/>
          <p:nvPr/>
        </p:nvSpPr>
        <p:spPr>
          <a:xfrm>
            <a:off x="5259900" y="2571800"/>
            <a:ext cx="3884100" cy="1285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2"/>
              </a:solidFill>
            </a:endParaRPr>
          </a:p>
        </p:txBody>
      </p:sp>
      <p:sp>
        <p:nvSpPr>
          <p:cNvPr id="172" name="Google Shape;172;p14"/>
          <p:cNvSpPr/>
          <p:nvPr/>
        </p:nvSpPr>
        <p:spPr>
          <a:xfrm>
            <a:off x="5263450" y="3857675"/>
            <a:ext cx="3884100" cy="128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4"/>
              </a:solidFill>
            </a:endParaRPr>
          </a:p>
        </p:txBody>
      </p:sp>
      <p:sp>
        <p:nvSpPr>
          <p:cNvPr id="173" name="Google Shape;173;p14"/>
          <p:cNvSpPr txBox="1">
            <a:spLocks noGrp="1"/>
          </p:cNvSpPr>
          <p:nvPr>
            <p:ph type="title" idx="4"/>
          </p:nvPr>
        </p:nvSpPr>
        <p:spPr>
          <a:xfrm>
            <a:off x="5259900" y="-100"/>
            <a:ext cx="3876300" cy="1286100"/>
          </a:xfrm>
          <a:prstGeom prst="rect">
            <a:avLst/>
          </a:prstGeom>
          <a:solidFill>
            <a:schemeClr val="accent5"/>
          </a:solidFill>
        </p:spPr>
        <p:txBody>
          <a:bodyPr spcFirstLastPara="1" wrap="square" lIns="91425" tIns="91425" rIns="91425" bIns="91425" anchor="t" anchorCtr="0">
            <a:noAutofit/>
          </a:bodyPr>
          <a:lstStyle>
            <a:lvl1pPr lvl="0">
              <a:spcBef>
                <a:spcPts val="0"/>
              </a:spcBef>
              <a:spcAft>
                <a:spcPts val="0"/>
              </a:spcAft>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174" name="Google Shape;174;p14"/>
          <p:cNvSpPr txBox="1">
            <a:spLocks noGrp="1"/>
          </p:cNvSpPr>
          <p:nvPr>
            <p:ph type="title" idx="5"/>
          </p:nvPr>
        </p:nvSpPr>
        <p:spPr>
          <a:xfrm>
            <a:off x="5259850" y="1285775"/>
            <a:ext cx="3884100" cy="1286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175" name="Google Shape;175;p14"/>
          <p:cNvSpPr txBox="1">
            <a:spLocks noGrp="1"/>
          </p:cNvSpPr>
          <p:nvPr>
            <p:ph type="title" idx="6"/>
          </p:nvPr>
        </p:nvSpPr>
        <p:spPr>
          <a:xfrm>
            <a:off x="5259900" y="2571800"/>
            <a:ext cx="3539100" cy="1286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176" name="Google Shape;176;p14"/>
          <p:cNvSpPr txBox="1">
            <a:spLocks noGrp="1"/>
          </p:cNvSpPr>
          <p:nvPr>
            <p:ph type="title" idx="7"/>
          </p:nvPr>
        </p:nvSpPr>
        <p:spPr>
          <a:xfrm>
            <a:off x="5266966" y="3857975"/>
            <a:ext cx="3876300" cy="1286100"/>
          </a:xfrm>
          <a:prstGeom prst="rect">
            <a:avLst/>
          </a:prstGeom>
          <a:solidFill>
            <a:schemeClr val="dk2"/>
          </a:solidFill>
        </p:spPr>
        <p:txBody>
          <a:bodyPr spcFirstLastPara="1" wrap="square" lIns="91425" tIns="91425" rIns="91425" bIns="91425" anchor="t" anchorCtr="0">
            <a:noAutofit/>
          </a:bodyPr>
          <a:lstStyle>
            <a:lvl1pPr lvl="0">
              <a:spcBef>
                <a:spcPts val="0"/>
              </a:spcBef>
              <a:spcAft>
                <a:spcPts val="0"/>
              </a:spcAft>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177" name="Google Shape;177;p14"/>
          <p:cNvSpPr txBox="1">
            <a:spLocks noGrp="1"/>
          </p:cNvSpPr>
          <p:nvPr>
            <p:ph type="body" idx="8"/>
          </p:nvPr>
        </p:nvSpPr>
        <p:spPr>
          <a:xfrm>
            <a:off x="5263450" y="683550"/>
            <a:ext cx="3884100" cy="602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Font typeface="Work Sans"/>
              <a:buChar char="●"/>
              <a:defRPr sz="800"/>
            </a:lvl1pPr>
            <a:lvl2pPr marL="914400" lvl="1" indent="-279400">
              <a:spcBef>
                <a:spcPts val="0"/>
              </a:spcBef>
              <a:spcAft>
                <a:spcPts val="0"/>
              </a:spcAft>
              <a:buSzPts val="800"/>
              <a:buFont typeface="Work Sans"/>
              <a:buChar char="○"/>
              <a:defRPr sz="800"/>
            </a:lvl2pPr>
            <a:lvl3pPr marL="1371600" lvl="2" indent="-279400">
              <a:spcBef>
                <a:spcPts val="0"/>
              </a:spcBef>
              <a:spcAft>
                <a:spcPts val="0"/>
              </a:spcAft>
              <a:buSzPts val="800"/>
              <a:buFont typeface="Work Sans"/>
              <a:buChar char="■"/>
              <a:defRPr sz="800"/>
            </a:lvl3pPr>
            <a:lvl4pPr marL="1828800" lvl="3" indent="-279400">
              <a:spcBef>
                <a:spcPts val="0"/>
              </a:spcBef>
              <a:spcAft>
                <a:spcPts val="0"/>
              </a:spcAft>
              <a:buSzPts val="800"/>
              <a:buFont typeface="Work Sans"/>
              <a:buChar char="●"/>
              <a:defRPr sz="800"/>
            </a:lvl4pPr>
            <a:lvl5pPr marL="2286000" lvl="4" indent="-279400">
              <a:spcBef>
                <a:spcPts val="0"/>
              </a:spcBef>
              <a:spcAft>
                <a:spcPts val="0"/>
              </a:spcAft>
              <a:buSzPts val="800"/>
              <a:buFont typeface="Work Sans"/>
              <a:buChar char="○"/>
              <a:defRPr sz="800"/>
            </a:lvl5pPr>
            <a:lvl6pPr marL="2743200" lvl="5" indent="-279400">
              <a:spcBef>
                <a:spcPts val="0"/>
              </a:spcBef>
              <a:spcAft>
                <a:spcPts val="0"/>
              </a:spcAft>
              <a:buSzPts val="800"/>
              <a:buFont typeface="Work Sans"/>
              <a:buChar char="■"/>
              <a:defRPr sz="800"/>
            </a:lvl6pPr>
            <a:lvl7pPr marL="3200400" lvl="6" indent="-279400">
              <a:spcBef>
                <a:spcPts val="0"/>
              </a:spcBef>
              <a:spcAft>
                <a:spcPts val="0"/>
              </a:spcAft>
              <a:buSzPts val="800"/>
              <a:buFont typeface="Work Sans"/>
              <a:buChar char="●"/>
              <a:defRPr sz="800"/>
            </a:lvl7pPr>
            <a:lvl8pPr marL="3657600" lvl="7" indent="-279400">
              <a:spcBef>
                <a:spcPts val="0"/>
              </a:spcBef>
              <a:spcAft>
                <a:spcPts val="0"/>
              </a:spcAft>
              <a:buSzPts val="800"/>
              <a:buFont typeface="Work Sans"/>
              <a:buChar char="○"/>
              <a:defRPr sz="800"/>
            </a:lvl8pPr>
            <a:lvl9pPr marL="4114800" lvl="8" indent="-279400">
              <a:spcBef>
                <a:spcPts val="0"/>
              </a:spcBef>
              <a:spcAft>
                <a:spcPts val="0"/>
              </a:spcAft>
              <a:buSzPts val="800"/>
              <a:buFont typeface="Work Sans"/>
              <a:buChar char="■"/>
              <a:defRPr sz="800"/>
            </a:lvl9pPr>
          </a:lstStyle>
          <a:p>
            <a:endParaRPr/>
          </a:p>
        </p:txBody>
      </p:sp>
      <p:sp>
        <p:nvSpPr>
          <p:cNvPr id="178" name="Google Shape;178;p14"/>
          <p:cNvSpPr txBox="1">
            <a:spLocks noGrp="1"/>
          </p:cNvSpPr>
          <p:nvPr>
            <p:ph type="body" idx="9"/>
          </p:nvPr>
        </p:nvSpPr>
        <p:spPr>
          <a:xfrm>
            <a:off x="5263800" y="1969325"/>
            <a:ext cx="3884100" cy="602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Font typeface="Work Sans"/>
              <a:buChar char="●"/>
              <a:defRPr sz="800"/>
            </a:lvl1pPr>
            <a:lvl2pPr marL="914400" lvl="1" indent="-279400">
              <a:spcBef>
                <a:spcPts val="0"/>
              </a:spcBef>
              <a:spcAft>
                <a:spcPts val="0"/>
              </a:spcAft>
              <a:buSzPts val="800"/>
              <a:buFont typeface="Work Sans"/>
              <a:buChar char="○"/>
              <a:defRPr sz="800"/>
            </a:lvl2pPr>
            <a:lvl3pPr marL="1371600" lvl="2" indent="-279400">
              <a:spcBef>
                <a:spcPts val="0"/>
              </a:spcBef>
              <a:spcAft>
                <a:spcPts val="0"/>
              </a:spcAft>
              <a:buSzPts val="800"/>
              <a:buFont typeface="Work Sans"/>
              <a:buChar char="■"/>
              <a:defRPr sz="800"/>
            </a:lvl3pPr>
            <a:lvl4pPr marL="1828800" lvl="3" indent="-279400">
              <a:spcBef>
                <a:spcPts val="0"/>
              </a:spcBef>
              <a:spcAft>
                <a:spcPts val="0"/>
              </a:spcAft>
              <a:buSzPts val="800"/>
              <a:buFont typeface="Work Sans"/>
              <a:buChar char="●"/>
              <a:defRPr sz="800"/>
            </a:lvl4pPr>
            <a:lvl5pPr marL="2286000" lvl="4" indent="-279400">
              <a:spcBef>
                <a:spcPts val="0"/>
              </a:spcBef>
              <a:spcAft>
                <a:spcPts val="0"/>
              </a:spcAft>
              <a:buSzPts val="800"/>
              <a:buFont typeface="Work Sans"/>
              <a:buChar char="○"/>
              <a:defRPr sz="800"/>
            </a:lvl5pPr>
            <a:lvl6pPr marL="2743200" lvl="5" indent="-279400">
              <a:spcBef>
                <a:spcPts val="0"/>
              </a:spcBef>
              <a:spcAft>
                <a:spcPts val="0"/>
              </a:spcAft>
              <a:buSzPts val="800"/>
              <a:buFont typeface="Work Sans"/>
              <a:buChar char="■"/>
              <a:defRPr sz="800"/>
            </a:lvl6pPr>
            <a:lvl7pPr marL="3200400" lvl="6" indent="-279400">
              <a:spcBef>
                <a:spcPts val="0"/>
              </a:spcBef>
              <a:spcAft>
                <a:spcPts val="0"/>
              </a:spcAft>
              <a:buSzPts val="800"/>
              <a:buFont typeface="Work Sans"/>
              <a:buChar char="●"/>
              <a:defRPr sz="800"/>
            </a:lvl7pPr>
            <a:lvl8pPr marL="3657600" lvl="7" indent="-279400">
              <a:spcBef>
                <a:spcPts val="0"/>
              </a:spcBef>
              <a:spcAft>
                <a:spcPts val="0"/>
              </a:spcAft>
              <a:buSzPts val="800"/>
              <a:buFont typeface="Work Sans"/>
              <a:buChar char="○"/>
              <a:defRPr sz="800"/>
            </a:lvl8pPr>
            <a:lvl9pPr marL="4114800" lvl="8" indent="-279400">
              <a:spcBef>
                <a:spcPts val="0"/>
              </a:spcBef>
              <a:spcAft>
                <a:spcPts val="0"/>
              </a:spcAft>
              <a:buSzPts val="800"/>
              <a:buFont typeface="Work Sans"/>
              <a:buChar char="■"/>
              <a:defRPr sz="800"/>
            </a:lvl9pPr>
          </a:lstStyle>
          <a:p>
            <a:endParaRPr/>
          </a:p>
        </p:txBody>
      </p:sp>
      <p:sp>
        <p:nvSpPr>
          <p:cNvPr id="179" name="Google Shape;179;p14"/>
          <p:cNvSpPr txBox="1">
            <a:spLocks noGrp="1"/>
          </p:cNvSpPr>
          <p:nvPr>
            <p:ph type="body" idx="13"/>
          </p:nvPr>
        </p:nvSpPr>
        <p:spPr>
          <a:xfrm>
            <a:off x="5256000" y="3229925"/>
            <a:ext cx="3884100" cy="602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Font typeface="Work Sans"/>
              <a:buChar char="●"/>
              <a:defRPr sz="800"/>
            </a:lvl1pPr>
            <a:lvl2pPr marL="914400" lvl="1" indent="-279400">
              <a:spcBef>
                <a:spcPts val="0"/>
              </a:spcBef>
              <a:spcAft>
                <a:spcPts val="0"/>
              </a:spcAft>
              <a:buSzPts val="800"/>
              <a:buFont typeface="Work Sans"/>
              <a:buChar char="○"/>
              <a:defRPr sz="800"/>
            </a:lvl2pPr>
            <a:lvl3pPr marL="1371600" lvl="2" indent="-279400">
              <a:spcBef>
                <a:spcPts val="0"/>
              </a:spcBef>
              <a:spcAft>
                <a:spcPts val="0"/>
              </a:spcAft>
              <a:buSzPts val="800"/>
              <a:buFont typeface="Work Sans"/>
              <a:buChar char="■"/>
              <a:defRPr sz="800"/>
            </a:lvl3pPr>
            <a:lvl4pPr marL="1828800" lvl="3" indent="-279400">
              <a:spcBef>
                <a:spcPts val="0"/>
              </a:spcBef>
              <a:spcAft>
                <a:spcPts val="0"/>
              </a:spcAft>
              <a:buSzPts val="800"/>
              <a:buFont typeface="Work Sans"/>
              <a:buChar char="●"/>
              <a:defRPr sz="800"/>
            </a:lvl4pPr>
            <a:lvl5pPr marL="2286000" lvl="4" indent="-279400">
              <a:spcBef>
                <a:spcPts val="0"/>
              </a:spcBef>
              <a:spcAft>
                <a:spcPts val="0"/>
              </a:spcAft>
              <a:buSzPts val="800"/>
              <a:buFont typeface="Work Sans"/>
              <a:buChar char="○"/>
              <a:defRPr sz="800"/>
            </a:lvl5pPr>
            <a:lvl6pPr marL="2743200" lvl="5" indent="-279400">
              <a:spcBef>
                <a:spcPts val="0"/>
              </a:spcBef>
              <a:spcAft>
                <a:spcPts val="0"/>
              </a:spcAft>
              <a:buSzPts val="800"/>
              <a:buFont typeface="Work Sans"/>
              <a:buChar char="■"/>
              <a:defRPr sz="800"/>
            </a:lvl6pPr>
            <a:lvl7pPr marL="3200400" lvl="6" indent="-279400">
              <a:spcBef>
                <a:spcPts val="0"/>
              </a:spcBef>
              <a:spcAft>
                <a:spcPts val="0"/>
              </a:spcAft>
              <a:buSzPts val="800"/>
              <a:buFont typeface="Work Sans"/>
              <a:buChar char="●"/>
              <a:defRPr sz="800"/>
            </a:lvl7pPr>
            <a:lvl8pPr marL="3657600" lvl="7" indent="-279400">
              <a:spcBef>
                <a:spcPts val="0"/>
              </a:spcBef>
              <a:spcAft>
                <a:spcPts val="0"/>
              </a:spcAft>
              <a:buSzPts val="800"/>
              <a:buFont typeface="Work Sans"/>
              <a:buChar char="○"/>
              <a:defRPr sz="800"/>
            </a:lvl8pPr>
            <a:lvl9pPr marL="4114800" lvl="8" indent="-279400">
              <a:spcBef>
                <a:spcPts val="0"/>
              </a:spcBef>
              <a:spcAft>
                <a:spcPts val="0"/>
              </a:spcAft>
              <a:buSzPts val="800"/>
              <a:buFont typeface="Work Sans"/>
              <a:buChar char="■"/>
              <a:defRPr sz="800"/>
            </a:lvl9pPr>
          </a:lstStyle>
          <a:p>
            <a:endParaRPr/>
          </a:p>
        </p:txBody>
      </p:sp>
      <p:sp>
        <p:nvSpPr>
          <p:cNvPr id="180" name="Google Shape;180;p14"/>
          <p:cNvSpPr txBox="1">
            <a:spLocks noGrp="1"/>
          </p:cNvSpPr>
          <p:nvPr>
            <p:ph type="body" idx="14"/>
          </p:nvPr>
        </p:nvSpPr>
        <p:spPr>
          <a:xfrm>
            <a:off x="5263450" y="4541675"/>
            <a:ext cx="3884100" cy="6024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Font typeface="Work Sans"/>
              <a:buChar char="●"/>
              <a:defRPr sz="800"/>
            </a:lvl1pPr>
            <a:lvl2pPr marL="914400" lvl="1" indent="-279400">
              <a:spcBef>
                <a:spcPts val="0"/>
              </a:spcBef>
              <a:spcAft>
                <a:spcPts val="0"/>
              </a:spcAft>
              <a:buSzPts val="800"/>
              <a:buFont typeface="Work Sans"/>
              <a:buChar char="○"/>
              <a:defRPr sz="800"/>
            </a:lvl2pPr>
            <a:lvl3pPr marL="1371600" lvl="2" indent="-279400">
              <a:spcBef>
                <a:spcPts val="0"/>
              </a:spcBef>
              <a:spcAft>
                <a:spcPts val="0"/>
              </a:spcAft>
              <a:buSzPts val="800"/>
              <a:buFont typeface="Work Sans"/>
              <a:buChar char="■"/>
              <a:defRPr sz="800"/>
            </a:lvl3pPr>
            <a:lvl4pPr marL="1828800" lvl="3" indent="-279400">
              <a:spcBef>
                <a:spcPts val="0"/>
              </a:spcBef>
              <a:spcAft>
                <a:spcPts val="0"/>
              </a:spcAft>
              <a:buSzPts val="800"/>
              <a:buFont typeface="Work Sans"/>
              <a:buChar char="●"/>
              <a:defRPr sz="800"/>
            </a:lvl4pPr>
            <a:lvl5pPr marL="2286000" lvl="4" indent="-279400">
              <a:spcBef>
                <a:spcPts val="0"/>
              </a:spcBef>
              <a:spcAft>
                <a:spcPts val="0"/>
              </a:spcAft>
              <a:buSzPts val="800"/>
              <a:buFont typeface="Work Sans"/>
              <a:buChar char="○"/>
              <a:defRPr sz="800"/>
            </a:lvl5pPr>
            <a:lvl6pPr marL="2743200" lvl="5" indent="-279400">
              <a:spcBef>
                <a:spcPts val="0"/>
              </a:spcBef>
              <a:spcAft>
                <a:spcPts val="0"/>
              </a:spcAft>
              <a:buSzPts val="800"/>
              <a:buFont typeface="Work Sans"/>
              <a:buChar char="■"/>
              <a:defRPr sz="800"/>
            </a:lvl6pPr>
            <a:lvl7pPr marL="3200400" lvl="6" indent="-279400">
              <a:spcBef>
                <a:spcPts val="0"/>
              </a:spcBef>
              <a:spcAft>
                <a:spcPts val="0"/>
              </a:spcAft>
              <a:buSzPts val="800"/>
              <a:buFont typeface="Work Sans"/>
              <a:buChar char="●"/>
              <a:defRPr sz="800"/>
            </a:lvl7pPr>
            <a:lvl8pPr marL="3657600" lvl="7" indent="-279400">
              <a:spcBef>
                <a:spcPts val="0"/>
              </a:spcBef>
              <a:spcAft>
                <a:spcPts val="0"/>
              </a:spcAft>
              <a:buSzPts val="800"/>
              <a:buFont typeface="Work Sans"/>
              <a:buChar char="○"/>
              <a:defRPr sz="800"/>
            </a:lvl8pPr>
            <a:lvl9pPr marL="4114800" lvl="8" indent="-279400">
              <a:spcBef>
                <a:spcPts val="0"/>
              </a:spcBef>
              <a:spcAft>
                <a:spcPts val="0"/>
              </a:spcAft>
              <a:buSzPts val="800"/>
              <a:buFont typeface="Work Sans"/>
              <a:buChar char="■"/>
              <a:defRPr sz="800"/>
            </a:lvl9pPr>
          </a:lstStyle>
          <a:p>
            <a:endParaRPr/>
          </a:p>
        </p:txBody>
      </p:sp>
      <p:sp>
        <p:nvSpPr>
          <p:cNvPr id="181" name="Google Shape;181;p14"/>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PIs">
  <p:cSld name="TITLE_19">
    <p:spTree>
      <p:nvGrpSpPr>
        <p:cNvPr id="1" name="Shape 182"/>
        <p:cNvGrpSpPr/>
        <p:nvPr/>
      </p:nvGrpSpPr>
      <p:grpSpPr>
        <a:xfrm>
          <a:off x="0" y="0"/>
          <a:ext cx="0" cy="0"/>
          <a:chOff x="0" y="0"/>
          <a:chExt cx="0" cy="0"/>
        </a:xfrm>
      </p:grpSpPr>
      <p:sp>
        <p:nvSpPr>
          <p:cNvPr id="183" name="Google Shape;183;p15"/>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85" name="Google Shape;185;p15"/>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86" name="Google Shape;186;p15"/>
          <p:cNvSpPr/>
          <p:nvPr/>
        </p:nvSpPr>
        <p:spPr>
          <a:xfrm>
            <a:off x="1983450" y="191880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15"/>
          <p:cNvSpPr/>
          <p:nvPr/>
        </p:nvSpPr>
        <p:spPr>
          <a:xfrm>
            <a:off x="1983450" y="2563138"/>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15"/>
          <p:cNvSpPr/>
          <p:nvPr/>
        </p:nvSpPr>
        <p:spPr>
          <a:xfrm>
            <a:off x="1983450" y="320755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15"/>
          <p:cNvSpPr/>
          <p:nvPr/>
        </p:nvSpPr>
        <p:spPr>
          <a:xfrm>
            <a:off x="1983450" y="3851888"/>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15"/>
          <p:cNvSpPr/>
          <p:nvPr/>
        </p:nvSpPr>
        <p:spPr>
          <a:xfrm>
            <a:off x="1983450" y="449630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1" name="Google Shape;191;p15"/>
          <p:cNvCxnSpPr/>
          <p:nvPr/>
        </p:nvCxnSpPr>
        <p:spPr>
          <a:xfrm>
            <a:off x="743700" y="256320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192" name="Google Shape;192;p15"/>
          <p:cNvCxnSpPr/>
          <p:nvPr/>
        </p:nvCxnSpPr>
        <p:spPr>
          <a:xfrm>
            <a:off x="743700" y="320755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193" name="Google Shape;193;p15"/>
          <p:cNvCxnSpPr/>
          <p:nvPr/>
        </p:nvCxnSpPr>
        <p:spPr>
          <a:xfrm>
            <a:off x="743700" y="385195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194" name="Google Shape;194;p15"/>
          <p:cNvCxnSpPr/>
          <p:nvPr/>
        </p:nvCxnSpPr>
        <p:spPr>
          <a:xfrm>
            <a:off x="743700" y="4490500"/>
            <a:ext cx="8400300" cy="0"/>
          </a:xfrm>
          <a:prstGeom prst="straightConnector1">
            <a:avLst/>
          </a:prstGeom>
          <a:noFill/>
          <a:ln w="9525" cap="flat" cmpd="sng">
            <a:solidFill>
              <a:schemeClr val="dk1"/>
            </a:solidFill>
            <a:prstDash val="solid"/>
            <a:round/>
            <a:headEnd type="none" w="med" len="med"/>
            <a:tailEnd type="none" w="med" len="med"/>
          </a:ln>
        </p:spPr>
      </p:cxnSp>
      <p:sp>
        <p:nvSpPr>
          <p:cNvPr id="195" name="Google Shape;195;p15"/>
          <p:cNvSpPr txBox="1">
            <a:spLocks noGrp="1"/>
          </p:cNvSpPr>
          <p:nvPr>
            <p:ph type="subTitle" idx="3"/>
          </p:nvPr>
        </p:nvSpPr>
        <p:spPr>
          <a:xfrm>
            <a:off x="2290275" y="19187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196" name="Google Shape;196;p15"/>
          <p:cNvSpPr txBox="1">
            <a:spLocks noGrp="1"/>
          </p:cNvSpPr>
          <p:nvPr>
            <p:ph type="subTitle" idx="4"/>
          </p:nvPr>
        </p:nvSpPr>
        <p:spPr>
          <a:xfrm>
            <a:off x="2290275" y="256320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197" name="Google Shape;197;p15"/>
          <p:cNvSpPr txBox="1">
            <a:spLocks noGrp="1"/>
          </p:cNvSpPr>
          <p:nvPr>
            <p:ph type="subTitle" idx="5"/>
          </p:nvPr>
        </p:nvSpPr>
        <p:spPr>
          <a:xfrm>
            <a:off x="2290275" y="32075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198" name="Google Shape;198;p15"/>
          <p:cNvSpPr txBox="1">
            <a:spLocks noGrp="1"/>
          </p:cNvSpPr>
          <p:nvPr>
            <p:ph type="subTitle" idx="6"/>
          </p:nvPr>
        </p:nvSpPr>
        <p:spPr>
          <a:xfrm>
            <a:off x="2290275" y="38519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199" name="Google Shape;199;p15"/>
          <p:cNvSpPr txBox="1">
            <a:spLocks noGrp="1"/>
          </p:cNvSpPr>
          <p:nvPr>
            <p:ph type="subTitle" idx="7"/>
          </p:nvPr>
        </p:nvSpPr>
        <p:spPr>
          <a:xfrm>
            <a:off x="2290275" y="449050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200" name="Google Shape;200;p15"/>
          <p:cNvSpPr txBox="1">
            <a:spLocks noGrp="1"/>
          </p:cNvSpPr>
          <p:nvPr>
            <p:ph type="subTitle" idx="8"/>
          </p:nvPr>
        </p:nvSpPr>
        <p:spPr>
          <a:xfrm>
            <a:off x="7975750" y="1924600"/>
            <a:ext cx="11904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1" name="Google Shape;201;p15"/>
          <p:cNvSpPr txBox="1">
            <a:spLocks noGrp="1"/>
          </p:cNvSpPr>
          <p:nvPr>
            <p:ph type="subTitle" idx="9"/>
          </p:nvPr>
        </p:nvSpPr>
        <p:spPr>
          <a:xfrm>
            <a:off x="7978093" y="2563100"/>
            <a:ext cx="11904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2" name="Google Shape;202;p15"/>
          <p:cNvSpPr txBox="1">
            <a:spLocks noGrp="1"/>
          </p:cNvSpPr>
          <p:nvPr>
            <p:ph type="subTitle" idx="13"/>
          </p:nvPr>
        </p:nvSpPr>
        <p:spPr>
          <a:xfrm>
            <a:off x="7975750" y="3204650"/>
            <a:ext cx="11904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3" name="Google Shape;203;p15"/>
          <p:cNvSpPr txBox="1">
            <a:spLocks noGrp="1"/>
          </p:cNvSpPr>
          <p:nvPr>
            <p:ph type="subTitle" idx="14"/>
          </p:nvPr>
        </p:nvSpPr>
        <p:spPr>
          <a:xfrm>
            <a:off x="7975750" y="3851900"/>
            <a:ext cx="11904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4" name="Google Shape;204;p15"/>
          <p:cNvSpPr txBox="1">
            <a:spLocks noGrp="1"/>
          </p:cNvSpPr>
          <p:nvPr>
            <p:ph type="subTitle" idx="15"/>
          </p:nvPr>
        </p:nvSpPr>
        <p:spPr>
          <a:xfrm>
            <a:off x="7975750" y="4499150"/>
            <a:ext cx="11904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5" name="Google Shape;205;p15"/>
          <p:cNvSpPr txBox="1">
            <a:spLocks noGrp="1"/>
          </p:cNvSpPr>
          <p:nvPr>
            <p:ph type="subTitle" idx="16"/>
          </p:nvPr>
        </p:nvSpPr>
        <p:spPr>
          <a:xfrm>
            <a:off x="747600" y="19187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6" name="Google Shape;206;p15"/>
          <p:cNvSpPr txBox="1">
            <a:spLocks noGrp="1"/>
          </p:cNvSpPr>
          <p:nvPr>
            <p:ph type="subTitle" idx="17"/>
          </p:nvPr>
        </p:nvSpPr>
        <p:spPr>
          <a:xfrm>
            <a:off x="747600" y="256322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7" name="Google Shape;207;p15"/>
          <p:cNvSpPr txBox="1">
            <a:spLocks noGrp="1"/>
          </p:cNvSpPr>
          <p:nvPr>
            <p:ph type="subTitle" idx="18"/>
          </p:nvPr>
        </p:nvSpPr>
        <p:spPr>
          <a:xfrm>
            <a:off x="747600" y="32075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8" name="Google Shape;208;p15"/>
          <p:cNvSpPr txBox="1">
            <a:spLocks noGrp="1"/>
          </p:cNvSpPr>
          <p:nvPr>
            <p:ph type="subTitle" idx="19"/>
          </p:nvPr>
        </p:nvSpPr>
        <p:spPr>
          <a:xfrm>
            <a:off x="747600" y="38519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209" name="Google Shape;209;p15"/>
          <p:cNvSpPr txBox="1">
            <a:spLocks noGrp="1"/>
          </p:cNvSpPr>
          <p:nvPr>
            <p:ph type="subTitle" idx="20"/>
          </p:nvPr>
        </p:nvSpPr>
        <p:spPr>
          <a:xfrm>
            <a:off x="747600" y="449052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cxnSp>
        <p:nvCxnSpPr>
          <p:cNvPr id="210" name="Google Shape;210;p15"/>
          <p:cNvCxnSpPr/>
          <p:nvPr/>
        </p:nvCxnSpPr>
        <p:spPr>
          <a:xfrm>
            <a:off x="743700" y="5134900"/>
            <a:ext cx="8400300" cy="0"/>
          </a:xfrm>
          <a:prstGeom prst="straightConnector1">
            <a:avLst/>
          </a:prstGeom>
          <a:noFill/>
          <a:ln w="9525" cap="flat" cmpd="sng">
            <a:solidFill>
              <a:schemeClr val="dk1"/>
            </a:solidFill>
            <a:prstDash val="solid"/>
            <a:round/>
            <a:headEnd type="none" w="med" len="med"/>
            <a:tailEnd type="none" w="med" len="med"/>
          </a:ln>
        </p:spPr>
      </p:cxnSp>
      <p:sp>
        <p:nvSpPr>
          <p:cNvPr id="211" name="Google Shape;211;p15"/>
          <p:cNvSpPr txBox="1">
            <a:spLocks noGrp="1"/>
          </p:cNvSpPr>
          <p:nvPr>
            <p:ph type="title"/>
          </p:nvPr>
        </p:nvSpPr>
        <p:spPr>
          <a:xfrm>
            <a:off x="938600" y="50"/>
            <a:ext cx="5001900" cy="191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12" name="Google Shape;212;p15"/>
          <p:cNvCxnSpPr/>
          <p:nvPr/>
        </p:nvCxnSpPr>
        <p:spPr>
          <a:xfrm>
            <a:off x="743700" y="1919475"/>
            <a:ext cx="8400300" cy="0"/>
          </a:xfrm>
          <a:prstGeom prst="straightConnector1">
            <a:avLst/>
          </a:prstGeom>
          <a:noFill/>
          <a:ln w="9525" cap="flat" cmpd="sng">
            <a:solidFill>
              <a:schemeClr val="dk1"/>
            </a:solidFill>
            <a:prstDash val="solid"/>
            <a:round/>
            <a:headEnd type="none" w="med" len="med"/>
            <a:tailEnd type="none" w="med" len="med"/>
          </a:ln>
        </p:spPr>
      </p:cxnSp>
      <p:sp>
        <p:nvSpPr>
          <p:cNvPr id="213" name="Google Shape;213;p15"/>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am Specific Priorities">
  <p:cSld name="CUSTOM_1">
    <p:spTree>
      <p:nvGrpSpPr>
        <p:cNvPr id="1" name="Shape 214"/>
        <p:cNvGrpSpPr/>
        <p:nvPr/>
      </p:nvGrpSpPr>
      <p:grpSpPr>
        <a:xfrm>
          <a:off x="0" y="0"/>
          <a:ext cx="0" cy="0"/>
          <a:chOff x="0" y="0"/>
          <a:chExt cx="0" cy="0"/>
        </a:xfrm>
      </p:grpSpPr>
      <p:sp>
        <p:nvSpPr>
          <p:cNvPr id="215" name="Google Shape;215;p16"/>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217" name="Google Shape;217;p16"/>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218" name="Google Shape;218;p16"/>
          <p:cNvSpPr/>
          <p:nvPr/>
        </p:nvSpPr>
        <p:spPr>
          <a:xfrm>
            <a:off x="743700" y="3017138"/>
            <a:ext cx="4202700" cy="2126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16"/>
          <p:cNvSpPr/>
          <p:nvPr/>
        </p:nvSpPr>
        <p:spPr>
          <a:xfrm>
            <a:off x="4941425" y="3017138"/>
            <a:ext cx="4202700" cy="2126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16"/>
          <p:cNvSpPr/>
          <p:nvPr/>
        </p:nvSpPr>
        <p:spPr>
          <a:xfrm>
            <a:off x="743700" y="890725"/>
            <a:ext cx="4202700" cy="2126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16"/>
          <p:cNvSpPr/>
          <p:nvPr/>
        </p:nvSpPr>
        <p:spPr>
          <a:xfrm>
            <a:off x="4941425" y="890725"/>
            <a:ext cx="4202700" cy="2126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endParaRPr>
          </a:p>
        </p:txBody>
      </p:sp>
      <p:sp>
        <p:nvSpPr>
          <p:cNvPr id="222" name="Google Shape;222;p16"/>
          <p:cNvSpPr txBox="1">
            <a:spLocks noGrp="1"/>
          </p:cNvSpPr>
          <p:nvPr>
            <p:ph type="title"/>
          </p:nvPr>
        </p:nvSpPr>
        <p:spPr>
          <a:xfrm>
            <a:off x="5061113" y="995275"/>
            <a:ext cx="3876300" cy="1286100"/>
          </a:xfrm>
          <a:prstGeom prst="rect">
            <a:avLst/>
          </a:prstGeom>
        </p:spPr>
        <p:txBody>
          <a:bodyPr spcFirstLastPara="1" wrap="square" lIns="91425" tIns="91425" rIns="91425" bIns="91425" anchor="t" anchorCtr="0">
            <a:sp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a:buNone/>
              <a:defRPr sz="2400">
                <a:solidFill>
                  <a:schemeClr val="lt1"/>
                </a:solidFill>
              </a:defRPr>
            </a:lvl2pPr>
            <a:lvl3pPr lvl="2">
              <a:spcBef>
                <a:spcPts val="0"/>
              </a:spcBef>
              <a:spcAft>
                <a:spcPts val="0"/>
              </a:spcAft>
              <a:buClr>
                <a:schemeClr val="lt1"/>
              </a:buClr>
              <a:buSzPts val="2400"/>
              <a:buFont typeface="Work Sans"/>
              <a:buNone/>
              <a:defRPr sz="2400">
                <a:solidFill>
                  <a:schemeClr val="lt1"/>
                </a:solidFill>
              </a:defRPr>
            </a:lvl3pPr>
            <a:lvl4pPr lvl="3">
              <a:spcBef>
                <a:spcPts val="0"/>
              </a:spcBef>
              <a:spcAft>
                <a:spcPts val="0"/>
              </a:spcAft>
              <a:buClr>
                <a:schemeClr val="lt1"/>
              </a:buClr>
              <a:buSzPts val="2400"/>
              <a:buFont typeface="Work Sans"/>
              <a:buNone/>
              <a:defRPr sz="2400">
                <a:solidFill>
                  <a:schemeClr val="lt1"/>
                </a:solidFill>
              </a:defRPr>
            </a:lvl4pPr>
            <a:lvl5pPr lvl="4">
              <a:spcBef>
                <a:spcPts val="0"/>
              </a:spcBef>
              <a:spcAft>
                <a:spcPts val="0"/>
              </a:spcAft>
              <a:buClr>
                <a:schemeClr val="lt1"/>
              </a:buClr>
              <a:buSzPts val="2400"/>
              <a:buFont typeface="Work Sans"/>
              <a:buNone/>
              <a:defRPr sz="2400">
                <a:solidFill>
                  <a:schemeClr val="lt1"/>
                </a:solidFill>
              </a:defRPr>
            </a:lvl5pPr>
            <a:lvl6pPr lvl="5">
              <a:spcBef>
                <a:spcPts val="0"/>
              </a:spcBef>
              <a:spcAft>
                <a:spcPts val="0"/>
              </a:spcAft>
              <a:buClr>
                <a:schemeClr val="lt1"/>
              </a:buClr>
              <a:buSzPts val="2400"/>
              <a:buFont typeface="Work Sans"/>
              <a:buNone/>
              <a:defRPr sz="2400">
                <a:solidFill>
                  <a:schemeClr val="lt1"/>
                </a:solidFill>
              </a:defRPr>
            </a:lvl6pPr>
            <a:lvl7pPr lvl="6">
              <a:spcBef>
                <a:spcPts val="0"/>
              </a:spcBef>
              <a:spcAft>
                <a:spcPts val="0"/>
              </a:spcAft>
              <a:buClr>
                <a:schemeClr val="lt1"/>
              </a:buClr>
              <a:buSzPts val="2400"/>
              <a:buFont typeface="Work Sans"/>
              <a:buNone/>
              <a:defRPr sz="2400">
                <a:solidFill>
                  <a:schemeClr val="lt1"/>
                </a:solidFill>
              </a:defRPr>
            </a:lvl7pPr>
            <a:lvl8pPr lvl="7">
              <a:spcBef>
                <a:spcPts val="0"/>
              </a:spcBef>
              <a:spcAft>
                <a:spcPts val="0"/>
              </a:spcAft>
              <a:buClr>
                <a:schemeClr val="lt1"/>
              </a:buClr>
              <a:buSzPts val="2400"/>
              <a:buFont typeface="Work Sans"/>
              <a:buNone/>
              <a:defRPr sz="2400">
                <a:solidFill>
                  <a:schemeClr val="lt1"/>
                </a:solidFill>
              </a:defRPr>
            </a:lvl8pPr>
            <a:lvl9pPr lvl="8">
              <a:spcBef>
                <a:spcPts val="0"/>
              </a:spcBef>
              <a:spcAft>
                <a:spcPts val="0"/>
              </a:spcAft>
              <a:buClr>
                <a:schemeClr val="lt1"/>
              </a:buClr>
              <a:buSzPts val="2400"/>
              <a:buFont typeface="Work Sans"/>
              <a:buNone/>
              <a:defRPr sz="2400">
                <a:solidFill>
                  <a:schemeClr val="lt1"/>
                </a:solidFill>
              </a:defRPr>
            </a:lvl9pPr>
          </a:lstStyle>
          <a:p>
            <a:endParaRPr/>
          </a:p>
        </p:txBody>
      </p:sp>
      <p:sp>
        <p:nvSpPr>
          <p:cNvPr id="223" name="Google Shape;223;p16"/>
          <p:cNvSpPr txBox="1">
            <a:spLocks noGrp="1"/>
          </p:cNvSpPr>
          <p:nvPr>
            <p:ph type="body" idx="3"/>
          </p:nvPr>
        </p:nvSpPr>
        <p:spPr>
          <a:xfrm>
            <a:off x="5057363" y="1653400"/>
            <a:ext cx="39708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Clr>
                <a:schemeClr val="lt1"/>
              </a:buClr>
              <a:buSzPts val="1200"/>
              <a:buFont typeface="Work Sans"/>
              <a:buChar char="●"/>
              <a:defRPr>
                <a:solidFill>
                  <a:schemeClr val="lt1"/>
                </a:solidFill>
              </a:defRPr>
            </a:lvl1pPr>
            <a:lvl2pPr marL="914400" lvl="1" indent="-304800">
              <a:spcBef>
                <a:spcPts val="0"/>
              </a:spcBef>
              <a:spcAft>
                <a:spcPts val="0"/>
              </a:spcAft>
              <a:buClr>
                <a:schemeClr val="lt1"/>
              </a:buClr>
              <a:buSzPts val="1200"/>
              <a:buFont typeface="Work Sans"/>
              <a:buChar char="○"/>
              <a:defRPr>
                <a:solidFill>
                  <a:schemeClr val="lt1"/>
                </a:solidFill>
              </a:defRPr>
            </a:lvl2pPr>
            <a:lvl3pPr marL="1371600" lvl="2" indent="-304800">
              <a:spcBef>
                <a:spcPts val="0"/>
              </a:spcBef>
              <a:spcAft>
                <a:spcPts val="0"/>
              </a:spcAft>
              <a:buClr>
                <a:schemeClr val="lt1"/>
              </a:buClr>
              <a:buSzPts val="1200"/>
              <a:buFont typeface="Work Sans"/>
              <a:buChar char="■"/>
              <a:defRPr>
                <a:solidFill>
                  <a:schemeClr val="lt1"/>
                </a:solidFill>
              </a:defRPr>
            </a:lvl3pPr>
            <a:lvl4pPr marL="1828800" lvl="3" indent="-304800">
              <a:spcBef>
                <a:spcPts val="0"/>
              </a:spcBef>
              <a:spcAft>
                <a:spcPts val="0"/>
              </a:spcAft>
              <a:buClr>
                <a:schemeClr val="lt1"/>
              </a:buClr>
              <a:buSzPts val="1200"/>
              <a:buFont typeface="Work Sans"/>
              <a:buChar char="●"/>
              <a:defRPr>
                <a:solidFill>
                  <a:schemeClr val="lt1"/>
                </a:solidFill>
              </a:defRPr>
            </a:lvl4pPr>
            <a:lvl5pPr marL="2286000" lvl="4" indent="-304800">
              <a:spcBef>
                <a:spcPts val="0"/>
              </a:spcBef>
              <a:spcAft>
                <a:spcPts val="0"/>
              </a:spcAft>
              <a:buClr>
                <a:schemeClr val="lt1"/>
              </a:buClr>
              <a:buSzPts val="1200"/>
              <a:buFont typeface="Work Sans"/>
              <a:buChar char="○"/>
              <a:defRPr>
                <a:solidFill>
                  <a:schemeClr val="lt1"/>
                </a:solidFill>
              </a:defRPr>
            </a:lvl5pPr>
            <a:lvl6pPr marL="2743200" lvl="5" indent="-304800">
              <a:spcBef>
                <a:spcPts val="0"/>
              </a:spcBef>
              <a:spcAft>
                <a:spcPts val="0"/>
              </a:spcAft>
              <a:buClr>
                <a:schemeClr val="lt1"/>
              </a:buClr>
              <a:buSzPts val="1200"/>
              <a:buFont typeface="Work Sans"/>
              <a:buChar char="■"/>
              <a:defRPr>
                <a:solidFill>
                  <a:schemeClr val="lt1"/>
                </a:solidFill>
              </a:defRPr>
            </a:lvl6pPr>
            <a:lvl7pPr marL="3200400" lvl="6" indent="-304800">
              <a:spcBef>
                <a:spcPts val="0"/>
              </a:spcBef>
              <a:spcAft>
                <a:spcPts val="0"/>
              </a:spcAft>
              <a:buClr>
                <a:schemeClr val="lt1"/>
              </a:buClr>
              <a:buSzPts val="1200"/>
              <a:buFont typeface="Work Sans"/>
              <a:buChar char="●"/>
              <a:defRPr>
                <a:solidFill>
                  <a:schemeClr val="lt1"/>
                </a:solidFill>
              </a:defRPr>
            </a:lvl7pPr>
            <a:lvl8pPr marL="3657600" lvl="7" indent="-304800">
              <a:spcBef>
                <a:spcPts val="0"/>
              </a:spcBef>
              <a:spcAft>
                <a:spcPts val="0"/>
              </a:spcAft>
              <a:buClr>
                <a:schemeClr val="lt1"/>
              </a:buClr>
              <a:buSzPts val="1200"/>
              <a:buFont typeface="Work Sans"/>
              <a:buChar char="○"/>
              <a:defRPr>
                <a:solidFill>
                  <a:schemeClr val="lt1"/>
                </a:solidFill>
              </a:defRPr>
            </a:lvl8pPr>
            <a:lvl9pPr marL="4114800" lvl="8" indent="-304800">
              <a:spcBef>
                <a:spcPts val="0"/>
              </a:spcBef>
              <a:spcAft>
                <a:spcPts val="0"/>
              </a:spcAft>
              <a:buClr>
                <a:schemeClr val="lt1"/>
              </a:buClr>
              <a:buSzPts val="1200"/>
              <a:buFont typeface="Work Sans"/>
              <a:buChar char="■"/>
              <a:defRPr>
                <a:solidFill>
                  <a:schemeClr val="lt1"/>
                </a:solidFill>
              </a:defRPr>
            </a:lvl9pPr>
          </a:lstStyle>
          <a:p>
            <a:endParaRPr/>
          </a:p>
        </p:txBody>
      </p:sp>
      <p:cxnSp>
        <p:nvCxnSpPr>
          <p:cNvPr id="224" name="Google Shape;224;p16"/>
          <p:cNvCxnSpPr/>
          <p:nvPr/>
        </p:nvCxnSpPr>
        <p:spPr>
          <a:xfrm>
            <a:off x="4946400" y="-10950"/>
            <a:ext cx="0" cy="5154600"/>
          </a:xfrm>
          <a:prstGeom prst="straightConnector1">
            <a:avLst/>
          </a:prstGeom>
          <a:noFill/>
          <a:ln w="9525" cap="flat" cmpd="sng">
            <a:solidFill>
              <a:schemeClr val="dk1"/>
            </a:solidFill>
            <a:prstDash val="solid"/>
            <a:round/>
            <a:headEnd type="none" w="med" len="med"/>
            <a:tailEnd type="none" w="med" len="med"/>
          </a:ln>
        </p:spPr>
      </p:cxnSp>
      <p:sp>
        <p:nvSpPr>
          <p:cNvPr id="225" name="Google Shape;225;p16"/>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
        <p:nvSpPr>
          <p:cNvPr id="226" name="Google Shape;226;p16"/>
          <p:cNvSpPr txBox="1">
            <a:spLocks noGrp="1"/>
          </p:cNvSpPr>
          <p:nvPr>
            <p:ph type="title" idx="4"/>
          </p:nvPr>
        </p:nvSpPr>
        <p:spPr>
          <a:xfrm>
            <a:off x="860913" y="995275"/>
            <a:ext cx="3876300" cy="1286100"/>
          </a:xfrm>
          <a:prstGeom prst="rect">
            <a:avLst/>
          </a:prstGeom>
        </p:spPr>
        <p:txBody>
          <a:bodyPr spcFirstLastPara="1" wrap="square" lIns="91425" tIns="91425" rIns="91425" bIns="91425" anchor="t" anchorCtr="0">
            <a:spAutoFit/>
          </a:bodyPr>
          <a:lstStyle>
            <a:lvl1pPr lvl="0">
              <a:spcBef>
                <a:spcPts val="0"/>
              </a:spcBef>
              <a:spcAft>
                <a:spcPts val="0"/>
              </a:spcAft>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227" name="Google Shape;227;p16"/>
          <p:cNvSpPr txBox="1">
            <a:spLocks noGrp="1"/>
          </p:cNvSpPr>
          <p:nvPr>
            <p:ph type="body" idx="5"/>
          </p:nvPr>
        </p:nvSpPr>
        <p:spPr>
          <a:xfrm>
            <a:off x="857163" y="1653400"/>
            <a:ext cx="39708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228" name="Google Shape;228;p16"/>
          <p:cNvSpPr txBox="1">
            <a:spLocks noGrp="1"/>
          </p:cNvSpPr>
          <p:nvPr>
            <p:ph type="title" idx="6"/>
          </p:nvPr>
        </p:nvSpPr>
        <p:spPr>
          <a:xfrm>
            <a:off x="860900" y="3151200"/>
            <a:ext cx="3876300" cy="1286100"/>
          </a:xfrm>
          <a:prstGeom prst="rect">
            <a:avLst/>
          </a:prstGeom>
        </p:spPr>
        <p:txBody>
          <a:bodyPr spcFirstLastPara="1" wrap="square" lIns="91425" tIns="91425" rIns="91425" bIns="91425" anchor="t" anchorCtr="0">
            <a:spAutoFit/>
          </a:bodyPr>
          <a:lstStyle>
            <a:lvl1pPr lvl="0">
              <a:spcBef>
                <a:spcPts val="0"/>
              </a:spcBef>
              <a:spcAft>
                <a:spcPts val="0"/>
              </a:spcAft>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229" name="Google Shape;229;p16"/>
          <p:cNvSpPr txBox="1">
            <a:spLocks noGrp="1"/>
          </p:cNvSpPr>
          <p:nvPr>
            <p:ph type="body" idx="7"/>
          </p:nvPr>
        </p:nvSpPr>
        <p:spPr>
          <a:xfrm>
            <a:off x="857150" y="3809325"/>
            <a:ext cx="39708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230" name="Google Shape;230;p16"/>
          <p:cNvSpPr txBox="1">
            <a:spLocks noGrp="1"/>
          </p:cNvSpPr>
          <p:nvPr>
            <p:ph type="title" idx="8"/>
          </p:nvPr>
        </p:nvSpPr>
        <p:spPr>
          <a:xfrm>
            <a:off x="5061113" y="3151200"/>
            <a:ext cx="3876300" cy="1286100"/>
          </a:xfrm>
          <a:prstGeom prst="rect">
            <a:avLst/>
          </a:prstGeom>
        </p:spPr>
        <p:txBody>
          <a:bodyPr spcFirstLastPara="1" wrap="square" lIns="91425" tIns="91425" rIns="91425" bIns="91425" anchor="t" anchorCtr="0">
            <a:spAutoFit/>
          </a:bodyPr>
          <a:lstStyle>
            <a:lvl1pPr lvl="0">
              <a:spcBef>
                <a:spcPts val="0"/>
              </a:spcBef>
              <a:spcAft>
                <a:spcPts val="0"/>
              </a:spcAft>
              <a:buSzPts val="2400"/>
              <a:buFont typeface="Work Sans Medium"/>
              <a:buNone/>
              <a:defRPr/>
            </a:lvl1pPr>
            <a:lvl2pPr lvl="1">
              <a:spcBef>
                <a:spcPts val="0"/>
              </a:spcBef>
              <a:spcAft>
                <a:spcPts val="0"/>
              </a:spcAft>
              <a:buClr>
                <a:schemeClr val="dk1"/>
              </a:buClr>
              <a:buSzPts val="2400"/>
              <a:buFont typeface="Work Sans"/>
              <a:buNone/>
              <a:defRPr sz="2400">
                <a:solidFill>
                  <a:schemeClr val="dk1"/>
                </a:solidFill>
              </a:defRPr>
            </a:lvl2pPr>
            <a:lvl3pPr lvl="2">
              <a:spcBef>
                <a:spcPts val="0"/>
              </a:spcBef>
              <a:spcAft>
                <a:spcPts val="0"/>
              </a:spcAft>
              <a:buClr>
                <a:schemeClr val="dk1"/>
              </a:buClr>
              <a:buSzPts val="2400"/>
              <a:buFont typeface="Work Sans"/>
              <a:buNone/>
              <a:defRPr sz="2400">
                <a:solidFill>
                  <a:schemeClr val="dk1"/>
                </a:solidFill>
              </a:defRPr>
            </a:lvl3pPr>
            <a:lvl4pPr lvl="3">
              <a:spcBef>
                <a:spcPts val="0"/>
              </a:spcBef>
              <a:spcAft>
                <a:spcPts val="0"/>
              </a:spcAft>
              <a:buClr>
                <a:schemeClr val="dk1"/>
              </a:buClr>
              <a:buSzPts val="2400"/>
              <a:buFont typeface="Work Sans"/>
              <a:buNone/>
              <a:defRPr sz="2400">
                <a:solidFill>
                  <a:schemeClr val="dk1"/>
                </a:solidFill>
              </a:defRPr>
            </a:lvl4pPr>
            <a:lvl5pPr lvl="4">
              <a:spcBef>
                <a:spcPts val="0"/>
              </a:spcBef>
              <a:spcAft>
                <a:spcPts val="0"/>
              </a:spcAft>
              <a:buClr>
                <a:schemeClr val="dk1"/>
              </a:buClr>
              <a:buSzPts val="2400"/>
              <a:buFont typeface="Work Sans"/>
              <a:buNone/>
              <a:defRPr sz="2400">
                <a:solidFill>
                  <a:schemeClr val="dk1"/>
                </a:solidFill>
              </a:defRPr>
            </a:lvl5pPr>
            <a:lvl6pPr lvl="5">
              <a:spcBef>
                <a:spcPts val="0"/>
              </a:spcBef>
              <a:spcAft>
                <a:spcPts val="0"/>
              </a:spcAft>
              <a:buClr>
                <a:schemeClr val="dk1"/>
              </a:buClr>
              <a:buSzPts val="2400"/>
              <a:buFont typeface="Work Sans"/>
              <a:buNone/>
              <a:defRPr sz="2400">
                <a:solidFill>
                  <a:schemeClr val="dk1"/>
                </a:solidFill>
              </a:defRPr>
            </a:lvl6pPr>
            <a:lvl7pPr lvl="6">
              <a:spcBef>
                <a:spcPts val="0"/>
              </a:spcBef>
              <a:spcAft>
                <a:spcPts val="0"/>
              </a:spcAft>
              <a:buClr>
                <a:schemeClr val="dk1"/>
              </a:buClr>
              <a:buSzPts val="2400"/>
              <a:buFont typeface="Work Sans"/>
              <a:buNone/>
              <a:defRPr sz="2400">
                <a:solidFill>
                  <a:schemeClr val="dk1"/>
                </a:solidFill>
              </a:defRPr>
            </a:lvl7pPr>
            <a:lvl8pPr lvl="7">
              <a:spcBef>
                <a:spcPts val="0"/>
              </a:spcBef>
              <a:spcAft>
                <a:spcPts val="0"/>
              </a:spcAft>
              <a:buClr>
                <a:schemeClr val="dk1"/>
              </a:buClr>
              <a:buSzPts val="2400"/>
              <a:buFont typeface="Work Sans"/>
              <a:buNone/>
              <a:defRPr sz="2400">
                <a:solidFill>
                  <a:schemeClr val="dk1"/>
                </a:solidFill>
              </a:defRPr>
            </a:lvl8pPr>
            <a:lvl9pPr lvl="8">
              <a:spcBef>
                <a:spcPts val="0"/>
              </a:spcBef>
              <a:spcAft>
                <a:spcPts val="0"/>
              </a:spcAft>
              <a:buClr>
                <a:schemeClr val="dk1"/>
              </a:buClr>
              <a:buSzPts val="2400"/>
              <a:buFont typeface="Work Sans"/>
              <a:buNone/>
              <a:defRPr sz="2400">
                <a:solidFill>
                  <a:schemeClr val="dk1"/>
                </a:solidFill>
              </a:defRPr>
            </a:lvl9pPr>
          </a:lstStyle>
          <a:p>
            <a:endParaRPr/>
          </a:p>
        </p:txBody>
      </p:sp>
      <p:sp>
        <p:nvSpPr>
          <p:cNvPr id="231" name="Google Shape;231;p16"/>
          <p:cNvSpPr txBox="1">
            <a:spLocks noGrp="1"/>
          </p:cNvSpPr>
          <p:nvPr>
            <p:ph type="body" idx="9"/>
          </p:nvPr>
        </p:nvSpPr>
        <p:spPr>
          <a:xfrm>
            <a:off x="5057363" y="3809325"/>
            <a:ext cx="39708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232" name="Google Shape;232;p16"/>
          <p:cNvSpPr txBox="1">
            <a:spLocks noGrp="1"/>
          </p:cNvSpPr>
          <p:nvPr>
            <p:ph type="subTitle" idx="13"/>
          </p:nvPr>
        </p:nvSpPr>
        <p:spPr>
          <a:xfrm>
            <a:off x="747600" y="50"/>
            <a:ext cx="4186200" cy="89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233" name="Google Shape;233;p16"/>
          <p:cNvSpPr txBox="1">
            <a:spLocks noGrp="1"/>
          </p:cNvSpPr>
          <p:nvPr>
            <p:ph type="subTitle" idx="14"/>
          </p:nvPr>
        </p:nvSpPr>
        <p:spPr>
          <a:xfrm>
            <a:off x="4957925" y="1350"/>
            <a:ext cx="4186200" cy="89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ap/Roadmap">
  <p:cSld name="CUSTOM_2">
    <p:spTree>
      <p:nvGrpSpPr>
        <p:cNvPr id="1" name="Shape 234"/>
        <p:cNvGrpSpPr/>
        <p:nvPr/>
      </p:nvGrpSpPr>
      <p:grpSpPr>
        <a:xfrm>
          <a:off x="0" y="0"/>
          <a:ext cx="0" cy="0"/>
          <a:chOff x="0" y="0"/>
          <a:chExt cx="0" cy="0"/>
        </a:xfrm>
      </p:grpSpPr>
      <p:sp>
        <p:nvSpPr>
          <p:cNvPr id="235" name="Google Shape;235;p17"/>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237" name="Google Shape;237;p17"/>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238" name="Google Shape;238;p17"/>
          <p:cNvSpPr/>
          <p:nvPr/>
        </p:nvSpPr>
        <p:spPr>
          <a:xfrm>
            <a:off x="747600" y="25"/>
            <a:ext cx="83964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1212"/>
              </a:solidFill>
            </a:endParaRPr>
          </a:p>
        </p:txBody>
      </p:sp>
      <p:sp>
        <p:nvSpPr>
          <p:cNvPr id="239" name="Google Shape;239;p17"/>
          <p:cNvSpPr/>
          <p:nvPr/>
        </p:nvSpPr>
        <p:spPr>
          <a:xfrm>
            <a:off x="1441200" y="2646083"/>
            <a:ext cx="1888200" cy="11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chemeClr val="dk1"/>
              </a:solidFill>
              <a:latin typeface="Work Sans"/>
              <a:ea typeface="Work Sans"/>
              <a:cs typeface="Work Sans"/>
              <a:sym typeface="Work Sans"/>
            </a:endParaRPr>
          </a:p>
        </p:txBody>
      </p:sp>
      <p:sp>
        <p:nvSpPr>
          <p:cNvPr id="240" name="Google Shape;240;p17"/>
          <p:cNvSpPr/>
          <p:nvPr/>
        </p:nvSpPr>
        <p:spPr>
          <a:xfrm>
            <a:off x="6562425" y="2646083"/>
            <a:ext cx="1888200" cy="1199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41" name="Google Shape;241;p17"/>
          <p:cNvCxnSpPr/>
          <p:nvPr/>
        </p:nvCxnSpPr>
        <p:spPr>
          <a:xfrm>
            <a:off x="3329400" y="3245608"/>
            <a:ext cx="3233100" cy="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17"/>
          <p:cNvCxnSpPr>
            <a:endCxn id="243" idx="0"/>
          </p:cNvCxnSpPr>
          <p:nvPr/>
        </p:nvCxnSpPr>
        <p:spPr>
          <a:xfrm>
            <a:off x="4945950" y="3246950"/>
            <a:ext cx="0" cy="788400"/>
          </a:xfrm>
          <a:prstGeom prst="straightConnector1">
            <a:avLst/>
          </a:prstGeom>
          <a:noFill/>
          <a:ln w="9525" cap="flat" cmpd="sng">
            <a:solidFill>
              <a:schemeClr val="dk1"/>
            </a:solidFill>
            <a:prstDash val="solid"/>
            <a:round/>
            <a:headEnd type="none" w="med" len="med"/>
            <a:tailEnd type="none" w="med" len="med"/>
          </a:ln>
        </p:spPr>
      </p:cxnSp>
      <p:sp>
        <p:nvSpPr>
          <p:cNvPr id="244" name="Google Shape;244;p17"/>
          <p:cNvSpPr/>
          <p:nvPr/>
        </p:nvSpPr>
        <p:spPr>
          <a:xfrm>
            <a:off x="3967650" y="2117100"/>
            <a:ext cx="1956600" cy="338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1"/>
              </a:solidFill>
            </a:endParaRPr>
          </a:p>
        </p:txBody>
      </p:sp>
      <p:sp>
        <p:nvSpPr>
          <p:cNvPr id="243" name="Google Shape;243;p17"/>
          <p:cNvSpPr/>
          <p:nvPr/>
        </p:nvSpPr>
        <p:spPr>
          <a:xfrm>
            <a:off x="3967650" y="4035350"/>
            <a:ext cx="1956600" cy="3387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000">
              <a:solidFill>
                <a:schemeClr val="lt1"/>
              </a:solidFill>
            </a:endParaRPr>
          </a:p>
        </p:txBody>
      </p:sp>
      <p:cxnSp>
        <p:nvCxnSpPr>
          <p:cNvPr id="245" name="Google Shape;245;p17"/>
          <p:cNvCxnSpPr>
            <a:stCxn id="244" idx="1"/>
          </p:cNvCxnSpPr>
          <p:nvPr/>
        </p:nvCxnSpPr>
        <p:spPr>
          <a:xfrm flipH="1">
            <a:off x="2390250" y="2286450"/>
            <a:ext cx="1577400" cy="900"/>
          </a:xfrm>
          <a:prstGeom prst="straightConnector1">
            <a:avLst/>
          </a:prstGeom>
          <a:noFill/>
          <a:ln w="9525" cap="flat" cmpd="sng">
            <a:solidFill>
              <a:schemeClr val="dk1"/>
            </a:solidFill>
            <a:prstDash val="solid"/>
            <a:round/>
            <a:headEnd type="none" w="med" len="med"/>
            <a:tailEnd type="none" w="med" len="med"/>
          </a:ln>
        </p:spPr>
      </p:cxnSp>
      <p:cxnSp>
        <p:nvCxnSpPr>
          <p:cNvPr id="246" name="Google Shape;246;p17"/>
          <p:cNvCxnSpPr/>
          <p:nvPr/>
        </p:nvCxnSpPr>
        <p:spPr>
          <a:xfrm rot="10800000">
            <a:off x="5924300" y="2286450"/>
            <a:ext cx="1576200" cy="0"/>
          </a:xfrm>
          <a:prstGeom prst="straightConnector1">
            <a:avLst/>
          </a:prstGeom>
          <a:noFill/>
          <a:ln w="9525" cap="flat" cmpd="sng">
            <a:solidFill>
              <a:schemeClr val="dk1"/>
            </a:solidFill>
            <a:prstDash val="solid"/>
            <a:round/>
            <a:headEnd type="none" w="med" len="med"/>
            <a:tailEnd type="none" w="med" len="med"/>
          </a:ln>
        </p:spPr>
      </p:cxnSp>
      <p:cxnSp>
        <p:nvCxnSpPr>
          <p:cNvPr id="247" name="Google Shape;247;p17"/>
          <p:cNvCxnSpPr/>
          <p:nvPr/>
        </p:nvCxnSpPr>
        <p:spPr>
          <a:xfrm>
            <a:off x="2385375" y="2282525"/>
            <a:ext cx="0" cy="363600"/>
          </a:xfrm>
          <a:prstGeom prst="straightConnector1">
            <a:avLst/>
          </a:prstGeom>
          <a:noFill/>
          <a:ln w="9525" cap="flat" cmpd="sng">
            <a:solidFill>
              <a:schemeClr val="dk1"/>
            </a:solidFill>
            <a:prstDash val="solid"/>
            <a:round/>
            <a:headEnd type="none" w="med" len="med"/>
            <a:tailEnd type="none" w="med" len="med"/>
          </a:ln>
        </p:spPr>
      </p:cxnSp>
      <p:cxnSp>
        <p:nvCxnSpPr>
          <p:cNvPr id="248" name="Google Shape;248;p17"/>
          <p:cNvCxnSpPr/>
          <p:nvPr/>
        </p:nvCxnSpPr>
        <p:spPr>
          <a:xfrm>
            <a:off x="7506525" y="2282525"/>
            <a:ext cx="0" cy="363600"/>
          </a:xfrm>
          <a:prstGeom prst="straightConnector1">
            <a:avLst/>
          </a:prstGeom>
          <a:noFill/>
          <a:ln w="9525" cap="flat" cmpd="sng">
            <a:solidFill>
              <a:schemeClr val="dk1"/>
            </a:solidFill>
            <a:prstDash val="solid"/>
            <a:round/>
            <a:headEnd type="none" w="med" len="med"/>
            <a:tailEnd type="none" w="med" len="med"/>
          </a:ln>
        </p:spPr>
      </p:cxnSp>
      <p:sp>
        <p:nvSpPr>
          <p:cNvPr id="249" name="Google Shape;249;p17"/>
          <p:cNvSpPr/>
          <p:nvPr/>
        </p:nvSpPr>
        <p:spPr>
          <a:xfrm>
            <a:off x="4906777" y="3206438"/>
            <a:ext cx="78300" cy="783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17"/>
          <p:cNvSpPr/>
          <p:nvPr/>
        </p:nvSpPr>
        <p:spPr>
          <a:xfrm>
            <a:off x="747600" y="50"/>
            <a:ext cx="8396700" cy="1819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17"/>
          <p:cNvSpPr txBox="1">
            <a:spLocks noGrp="1"/>
          </p:cNvSpPr>
          <p:nvPr>
            <p:ph type="title"/>
          </p:nvPr>
        </p:nvSpPr>
        <p:spPr>
          <a:xfrm>
            <a:off x="1037175" y="504938"/>
            <a:ext cx="3593700" cy="1171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252" name="Google Shape;252;p17"/>
          <p:cNvSpPr txBox="1">
            <a:spLocks noGrp="1"/>
          </p:cNvSpPr>
          <p:nvPr>
            <p:ph type="body" idx="3"/>
          </p:nvPr>
        </p:nvSpPr>
        <p:spPr>
          <a:xfrm>
            <a:off x="1441193" y="3845125"/>
            <a:ext cx="1888200" cy="6024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SzPts val="1000"/>
              <a:buFont typeface="Work Sans"/>
              <a:buChar char="●"/>
              <a:defRPr sz="1000"/>
            </a:lvl1pPr>
            <a:lvl2pPr marL="914400" lvl="1" indent="-292100" algn="ctr">
              <a:spcBef>
                <a:spcPts val="0"/>
              </a:spcBef>
              <a:spcAft>
                <a:spcPts val="0"/>
              </a:spcAft>
              <a:buSzPts val="1000"/>
              <a:buFont typeface="Work Sans"/>
              <a:buChar char="○"/>
              <a:defRPr sz="1000"/>
            </a:lvl2pPr>
            <a:lvl3pPr marL="1371600" lvl="2" indent="-292100" algn="ctr">
              <a:spcBef>
                <a:spcPts val="0"/>
              </a:spcBef>
              <a:spcAft>
                <a:spcPts val="0"/>
              </a:spcAft>
              <a:buSzPts val="1000"/>
              <a:buFont typeface="Work Sans"/>
              <a:buChar char="■"/>
              <a:defRPr sz="1000"/>
            </a:lvl3pPr>
            <a:lvl4pPr marL="1828800" lvl="3" indent="-292100" algn="ctr">
              <a:spcBef>
                <a:spcPts val="0"/>
              </a:spcBef>
              <a:spcAft>
                <a:spcPts val="0"/>
              </a:spcAft>
              <a:buSzPts val="1000"/>
              <a:buFont typeface="Work Sans"/>
              <a:buChar char="●"/>
              <a:defRPr sz="1000"/>
            </a:lvl4pPr>
            <a:lvl5pPr marL="2286000" lvl="4" indent="-292100" algn="ctr">
              <a:spcBef>
                <a:spcPts val="0"/>
              </a:spcBef>
              <a:spcAft>
                <a:spcPts val="0"/>
              </a:spcAft>
              <a:buSzPts val="1000"/>
              <a:buFont typeface="Work Sans"/>
              <a:buChar char="○"/>
              <a:defRPr sz="1000"/>
            </a:lvl5pPr>
            <a:lvl6pPr marL="2743200" lvl="5" indent="-292100" algn="ctr">
              <a:spcBef>
                <a:spcPts val="0"/>
              </a:spcBef>
              <a:spcAft>
                <a:spcPts val="0"/>
              </a:spcAft>
              <a:buSzPts val="1000"/>
              <a:buFont typeface="Work Sans"/>
              <a:buChar char="■"/>
              <a:defRPr sz="1000"/>
            </a:lvl6pPr>
            <a:lvl7pPr marL="3200400" lvl="6" indent="-292100" algn="ctr">
              <a:spcBef>
                <a:spcPts val="0"/>
              </a:spcBef>
              <a:spcAft>
                <a:spcPts val="0"/>
              </a:spcAft>
              <a:buSzPts val="1000"/>
              <a:buFont typeface="Work Sans"/>
              <a:buChar char="●"/>
              <a:defRPr sz="1000"/>
            </a:lvl7pPr>
            <a:lvl8pPr marL="3657600" lvl="7" indent="-292100" algn="ctr">
              <a:spcBef>
                <a:spcPts val="0"/>
              </a:spcBef>
              <a:spcAft>
                <a:spcPts val="0"/>
              </a:spcAft>
              <a:buSzPts val="1000"/>
              <a:buFont typeface="Work Sans"/>
              <a:buChar char="○"/>
              <a:defRPr sz="1000"/>
            </a:lvl8pPr>
            <a:lvl9pPr marL="4114800" lvl="8" indent="-292100" algn="ctr">
              <a:spcBef>
                <a:spcPts val="0"/>
              </a:spcBef>
              <a:spcAft>
                <a:spcPts val="0"/>
              </a:spcAft>
              <a:buSzPts val="1000"/>
              <a:buFont typeface="Work Sans"/>
              <a:buChar char="■"/>
              <a:defRPr sz="1000"/>
            </a:lvl9pPr>
          </a:lstStyle>
          <a:p>
            <a:endParaRPr/>
          </a:p>
        </p:txBody>
      </p:sp>
      <p:sp>
        <p:nvSpPr>
          <p:cNvPr id="253" name="Google Shape;253;p17"/>
          <p:cNvSpPr txBox="1">
            <a:spLocks noGrp="1"/>
          </p:cNvSpPr>
          <p:nvPr>
            <p:ph type="body" idx="4"/>
          </p:nvPr>
        </p:nvSpPr>
        <p:spPr>
          <a:xfrm>
            <a:off x="6562493" y="3845125"/>
            <a:ext cx="1888200" cy="6024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SzPts val="1000"/>
              <a:buFont typeface="Work Sans"/>
              <a:buChar char="●"/>
              <a:defRPr sz="1000"/>
            </a:lvl1pPr>
            <a:lvl2pPr marL="914400" lvl="1" indent="-292100" algn="ctr">
              <a:spcBef>
                <a:spcPts val="0"/>
              </a:spcBef>
              <a:spcAft>
                <a:spcPts val="0"/>
              </a:spcAft>
              <a:buSzPts val="1000"/>
              <a:buFont typeface="Work Sans"/>
              <a:buChar char="○"/>
              <a:defRPr sz="1000"/>
            </a:lvl2pPr>
            <a:lvl3pPr marL="1371600" lvl="2" indent="-292100" algn="ctr">
              <a:spcBef>
                <a:spcPts val="0"/>
              </a:spcBef>
              <a:spcAft>
                <a:spcPts val="0"/>
              </a:spcAft>
              <a:buSzPts val="1000"/>
              <a:buFont typeface="Work Sans"/>
              <a:buChar char="■"/>
              <a:defRPr sz="1000"/>
            </a:lvl3pPr>
            <a:lvl4pPr marL="1828800" lvl="3" indent="-292100" algn="ctr">
              <a:spcBef>
                <a:spcPts val="0"/>
              </a:spcBef>
              <a:spcAft>
                <a:spcPts val="0"/>
              </a:spcAft>
              <a:buSzPts val="1000"/>
              <a:buFont typeface="Work Sans"/>
              <a:buChar char="●"/>
              <a:defRPr sz="1000"/>
            </a:lvl4pPr>
            <a:lvl5pPr marL="2286000" lvl="4" indent="-292100" algn="ctr">
              <a:spcBef>
                <a:spcPts val="0"/>
              </a:spcBef>
              <a:spcAft>
                <a:spcPts val="0"/>
              </a:spcAft>
              <a:buSzPts val="1000"/>
              <a:buFont typeface="Work Sans"/>
              <a:buChar char="○"/>
              <a:defRPr sz="1000"/>
            </a:lvl5pPr>
            <a:lvl6pPr marL="2743200" lvl="5" indent="-292100" algn="ctr">
              <a:spcBef>
                <a:spcPts val="0"/>
              </a:spcBef>
              <a:spcAft>
                <a:spcPts val="0"/>
              </a:spcAft>
              <a:buSzPts val="1000"/>
              <a:buFont typeface="Work Sans"/>
              <a:buChar char="■"/>
              <a:defRPr sz="1000"/>
            </a:lvl6pPr>
            <a:lvl7pPr marL="3200400" lvl="6" indent="-292100" algn="ctr">
              <a:spcBef>
                <a:spcPts val="0"/>
              </a:spcBef>
              <a:spcAft>
                <a:spcPts val="0"/>
              </a:spcAft>
              <a:buSzPts val="1000"/>
              <a:buFont typeface="Work Sans"/>
              <a:buChar char="●"/>
              <a:defRPr sz="1000"/>
            </a:lvl7pPr>
            <a:lvl8pPr marL="3657600" lvl="7" indent="-292100" algn="ctr">
              <a:spcBef>
                <a:spcPts val="0"/>
              </a:spcBef>
              <a:spcAft>
                <a:spcPts val="0"/>
              </a:spcAft>
              <a:buSzPts val="1000"/>
              <a:buFont typeface="Work Sans"/>
              <a:buChar char="○"/>
              <a:defRPr sz="1000"/>
            </a:lvl8pPr>
            <a:lvl9pPr marL="4114800" lvl="8" indent="-292100" algn="ctr">
              <a:spcBef>
                <a:spcPts val="0"/>
              </a:spcBef>
              <a:spcAft>
                <a:spcPts val="0"/>
              </a:spcAft>
              <a:buSzPts val="1000"/>
              <a:buFont typeface="Work Sans"/>
              <a:buChar char="■"/>
              <a:defRPr sz="1000"/>
            </a:lvl9pPr>
          </a:lstStyle>
          <a:p>
            <a:endParaRPr/>
          </a:p>
        </p:txBody>
      </p:sp>
      <p:sp>
        <p:nvSpPr>
          <p:cNvPr id="254" name="Google Shape;254;p17"/>
          <p:cNvSpPr txBox="1">
            <a:spLocks noGrp="1"/>
          </p:cNvSpPr>
          <p:nvPr>
            <p:ph type="body" idx="5"/>
          </p:nvPr>
        </p:nvSpPr>
        <p:spPr>
          <a:xfrm>
            <a:off x="4001850" y="4374050"/>
            <a:ext cx="1888200" cy="6024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SzPts val="1000"/>
              <a:buFont typeface="Work Sans"/>
              <a:buChar char="●"/>
              <a:defRPr sz="1000"/>
            </a:lvl1pPr>
            <a:lvl2pPr marL="914400" lvl="1" indent="-292100" algn="ctr">
              <a:spcBef>
                <a:spcPts val="0"/>
              </a:spcBef>
              <a:spcAft>
                <a:spcPts val="0"/>
              </a:spcAft>
              <a:buSzPts val="1000"/>
              <a:buFont typeface="Work Sans"/>
              <a:buChar char="○"/>
              <a:defRPr sz="1000"/>
            </a:lvl2pPr>
            <a:lvl3pPr marL="1371600" lvl="2" indent="-292100" algn="ctr">
              <a:spcBef>
                <a:spcPts val="0"/>
              </a:spcBef>
              <a:spcAft>
                <a:spcPts val="0"/>
              </a:spcAft>
              <a:buSzPts val="1000"/>
              <a:buFont typeface="Work Sans"/>
              <a:buChar char="■"/>
              <a:defRPr sz="1000"/>
            </a:lvl3pPr>
            <a:lvl4pPr marL="1828800" lvl="3" indent="-292100" algn="ctr">
              <a:spcBef>
                <a:spcPts val="0"/>
              </a:spcBef>
              <a:spcAft>
                <a:spcPts val="0"/>
              </a:spcAft>
              <a:buSzPts val="1000"/>
              <a:buFont typeface="Work Sans"/>
              <a:buChar char="●"/>
              <a:defRPr sz="1000"/>
            </a:lvl4pPr>
            <a:lvl5pPr marL="2286000" lvl="4" indent="-292100" algn="ctr">
              <a:spcBef>
                <a:spcPts val="0"/>
              </a:spcBef>
              <a:spcAft>
                <a:spcPts val="0"/>
              </a:spcAft>
              <a:buSzPts val="1000"/>
              <a:buFont typeface="Work Sans"/>
              <a:buChar char="○"/>
              <a:defRPr sz="1000"/>
            </a:lvl5pPr>
            <a:lvl6pPr marL="2743200" lvl="5" indent="-292100" algn="ctr">
              <a:spcBef>
                <a:spcPts val="0"/>
              </a:spcBef>
              <a:spcAft>
                <a:spcPts val="0"/>
              </a:spcAft>
              <a:buSzPts val="1000"/>
              <a:buFont typeface="Work Sans"/>
              <a:buChar char="■"/>
              <a:defRPr sz="1000"/>
            </a:lvl6pPr>
            <a:lvl7pPr marL="3200400" lvl="6" indent="-292100" algn="ctr">
              <a:spcBef>
                <a:spcPts val="0"/>
              </a:spcBef>
              <a:spcAft>
                <a:spcPts val="0"/>
              </a:spcAft>
              <a:buSzPts val="1000"/>
              <a:buFont typeface="Work Sans"/>
              <a:buChar char="●"/>
              <a:defRPr sz="1000"/>
            </a:lvl7pPr>
            <a:lvl8pPr marL="3657600" lvl="7" indent="-292100" algn="ctr">
              <a:spcBef>
                <a:spcPts val="0"/>
              </a:spcBef>
              <a:spcAft>
                <a:spcPts val="0"/>
              </a:spcAft>
              <a:buSzPts val="1000"/>
              <a:buFont typeface="Work Sans"/>
              <a:buChar char="○"/>
              <a:defRPr sz="1000"/>
            </a:lvl8pPr>
            <a:lvl9pPr marL="4114800" lvl="8" indent="-292100" algn="ctr">
              <a:spcBef>
                <a:spcPts val="0"/>
              </a:spcBef>
              <a:spcAft>
                <a:spcPts val="0"/>
              </a:spcAft>
              <a:buSzPts val="1000"/>
              <a:buFont typeface="Work Sans"/>
              <a:buChar char="■"/>
              <a:defRPr sz="1000"/>
            </a:lvl9pPr>
          </a:lstStyle>
          <a:p>
            <a:endParaRPr/>
          </a:p>
        </p:txBody>
      </p:sp>
      <p:sp>
        <p:nvSpPr>
          <p:cNvPr id="255" name="Google Shape;255;p17"/>
          <p:cNvSpPr txBox="1">
            <a:spLocks noGrp="1"/>
          </p:cNvSpPr>
          <p:nvPr>
            <p:ph type="title" idx="6"/>
          </p:nvPr>
        </p:nvSpPr>
        <p:spPr>
          <a:xfrm>
            <a:off x="1441225" y="2783925"/>
            <a:ext cx="1888200" cy="923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a:latin typeface="Work Sans"/>
                <a:ea typeface="Work Sans"/>
                <a:cs typeface="Work Sans"/>
                <a:sym typeface="Work Sans"/>
              </a:defRPr>
            </a:lvl1pPr>
            <a:lvl2pPr lvl="1" algn="ctr">
              <a:spcBef>
                <a:spcPts val="0"/>
              </a:spcBef>
              <a:spcAft>
                <a:spcPts val="0"/>
              </a:spcAft>
              <a:buClr>
                <a:schemeClr val="dk1"/>
              </a:buClr>
              <a:buSzPts val="2400"/>
              <a:buFont typeface="Work Sans"/>
              <a:buNone/>
              <a:defRPr sz="2400">
                <a:solidFill>
                  <a:schemeClr val="dk1"/>
                </a:solidFill>
              </a:defRPr>
            </a:lvl2pPr>
            <a:lvl3pPr lvl="2" algn="ctr">
              <a:spcBef>
                <a:spcPts val="0"/>
              </a:spcBef>
              <a:spcAft>
                <a:spcPts val="0"/>
              </a:spcAft>
              <a:buClr>
                <a:schemeClr val="dk1"/>
              </a:buClr>
              <a:buSzPts val="2400"/>
              <a:buFont typeface="Work Sans"/>
              <a:buNone/>
              <a:defRPr sz="2400">
                <a:solidFill>
                  <a:schemeClr val="dk1"/>
                </a:solidFill>
              </a:defRPr>
            </a:lvl3pPr>
            <a:lvl4pPr lvl="3" algn="ctr">
              <a:spcBef>
                <a:spcPts val="0"/>
              </a:spcBef>
              <a:spcAft>
                <a:spcPts val="0"/>
              </a:spcAft>
              <a:buClr>
                <a:schemeClr val="dk1"/>
              </a:buClr>
              <a:buSzPts val="2400"/>
              <a:buFont typeface="Work Sans"/>
              <a:buNone/>
              <a:defRPr sz="2400">
                <a:solidFill>
                  <a:schemeClr val="dk1"/>
                </a:solidFill>
              </a:defRPr>
            </a:lvl4pPr>
            <a:lvl5pPr lvl="4" algn="ctr">
              <a:spcBef>
                <a:spcPts val="0"/>
              </a:spcBef>
              <a:spcAft>
                <a:spcPts val="0"/>
              </a:spcAft>
              <a:buClr>
                <a:schemeClr val="dk1"/>
              </a:buClr>
              <a:buSzPts val="2400"/>
              <a:buFont typeface="Work Sans"/>
              <a:buNone/>
              <a:defRPr sz="2400">
                <a:solidFill>
                  <a:schemeClr val="dk1"/>
                </a:solidFill>
              </a:defRPr>
            </a:lvl5pPr>
            <a:lvl6pPr lvl="5" algn="ctr">
              <a:spcBef>
                <a:spcPts val="0"/>
              </a:spcBef>
              <a:spcAft>
                <a:spcPts val="0"/>
              </a:spcAft>
              <a:buClr>
                <a:schemeClr val="dk1"/>
              </a:buClr>
              <a:buSzPts val="2400"/>
              <a:buFont typeface="Work Sans"/>
              <a:buNone/>
              <a:defRPr sz="2400">
                <a:solidFill>
                  <a:schemeClr val="dk1"/>
                </a:solidFill>
              </a:defRPr>
            </a:lvl6pPr>
            <a:lvl7pPr lvl="6" algn="ctr">
              <a:spcBef>
                <a:spcPts val="0"/>
              </a:spcBef>
              <a:spcAft>
                <a:spcPts val="0"/>
              </a:spcAft>
              <a:buClr>
                <a:schemeClr val="dk1"/>
              </a:buClr>
              <a:buSzPts val="2400"/>
              <a:buFont typeface="Work Sans"/>
              <a:buNone/>
              <a:defRPr sz="2400">
                <a:solidFill>
                  <a:schemeClr val="dk1"/>
                </a:solidFill>
              </a:defRPr>
            </a:lvl7pPr>
            <a:lvl8pPr lvl="7" algn="ctr">
              <a:spcBef>
                <a:spcPts val="0"/>
              </a:spcBef>
              <a:spcAft>
                <a:spcPts val="0"/>
              </a:spcAft>
              <a:buClr>
                <a:schemeClr val="dk1"/>
              </a:buClr>
              <a:buSzPts val="2400"/>
              <a:buFont typeface="Work Sans"/>
              <a:buNone/>
              <a:defRPr sz="2400">
                <a:solidFill>
                  <a:schemeClr val="dk1"/>
                </a:solidFill>
              </a:defRPr>
            </a:lvl8pPr>
            <a:lvl9pPr lvl="8" algn="ctr">
              <a:spcBef>
                <a:spcPts val="0"/>
              </a:spcBef>
              <a:spcAft>
                <a:spcPts val="0"/>
              </a:spcAft>
              <a:buClr>
                <a:schemeClr val="dk1"/>
              </a:buClr>
              <a:buSzPts val="2400"/>
              <a:buFont typeface="Work Sans"/>
              <a:buNone/>
              <a:defRPr sz="2400">
                <a:solidFill>
                  <a:schemeClr val="dk1"/>
                </a:solidFill>
              </a:defRPr>
            </a:lvl9pPr>
          </a:lstStyle>
          <a:p>
            <a:endParaRPr/>
          </a:p>
        </p:txBody>
      </p:sp>
      <p:sp>
        <p:nvSpPr>
          <p:cNvPr id="256" name="Google Shape;256;p17"/>
          <p:cNvSpPr txBox="1">
            <a:spLocks noGrp="1"/>
          </p:cNvSpPr>
          <p:nvPr>
            <p:ph type="title" idx="7"/>
          </p:nvPr>
        </p:nvSpPr>
        <p:spPr>
          <a:xfrm>
            <a:off x="6562425" y="2783925"/>
            <a:ext cx="1888200" cy="923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a:latin typeface="Work Sans"/>
                <a:ea typeface="Work Sans"/>
                <a:cs typeface="Work Sans"/>
                <a:sym typeface="Work Sans"/>
              </a:defRPr>
            </a:lvl1pPr>
            <a:lvl2pPr lvl="1" algn="ctr">
              <a:spcBef>
                <a:spcPts val="0"/>
              </a:spcBef>
              <a:spcAft>
                <a:spcPts val="0"/>
              </a:spcAft>
              <a:buClr>
                <a:schemeClr val="dk1"/>
              </a:buClr>
              <a:buSzPts val="2400"/>
              <a:buFont typeface="Work Sans"/>
              <a:buNone/>
              <a:defRPr sz="2400">
                <a:solidFill>
                  <a:schemeClr val="dk1"/>
                </a:solidFill>
              </a:defRPr>
            </a:lvl2pPr>
            <a:lvl3pPr lvl="2" algn="ctr">
              <a:spcBef>
                <a:spcPts val="0"/>
              </a:spcBef>
              <a:spcAft>
                <a:spcPts val="0"/>
              </a:spcAft>
              <a:buClr>
                <a:schemeClr val="dk1"/>
              </a:buClr>
              <a:buSzPts val="2400"/>
              <a:buFont typeface="Work Sans"/>
              <a:buNone/>
              <a:defRPr sz="2400">
                <a:solidFill>
                  <a:schemeClr val="dk1"/>
                </a:solidFill>
              </a:defRPr>
            </a:lvl3pPr>
            <a:lvl4pPr lvl="3" algn="ctr">
              <a:spcBef>
                <a:spcPts val="0"/>
              </a:spcBef>
              <a:spcAft>
                <a:spcPts val="0"/>
              </a:spcAft>
              <a:buClr>
                <a:schemeClr val="dk1"/>
              </a:buClr>
              <a:buSzPts val="2400"/>
              <a:buFont typeface="Work Sans"/>
              <a:buNone/>
              <a:defRPr sz="2400">
                <a:solidFill>
                  <a:schemeClr val="dk1"/>
                </a:solidFill>
              </a:defRPr>
            </a:lvl4pPr>
            <a:lvl5pPr lvl="4" algn="ctr">
              <a:spcBef>
                <a:spcPts val="0"/>
              </a:spcBef>
              <a:spcAft>
                <a:spcPts val="0"/>
              </a:spcAft>
              <a:buClr>
                <a:schemeClr val="dk1"/>
              </a:buClr>
              <a:buSzPts val="2400"/>
              <a:buFont typeface="Work Sans"/>
              <a:buNone/>
              <a:defRPr sz="2400">
                <a:solidFill>
                  <a:schemeClr val="dk1"/>
                </a:solidFill>
              </a:defRPr>
            </a:lvl5pPr>
            <a:lvl6pPr lvl="5" algn="ctr">
              <a:spcBef>
                <a:spcPts val="0"/>
              </a:spcBef>
              <a:spcAft>
                <a:spcPts val="0"/>
              </a:spcAft>
              <a:buClr>
                <a:schemeClr val="dk1"/>
              </a:buClr>
              <a:buSzPts val="2400"/>
              <a:buFont typeface="Work Sans"/>
              <a:buNone/>
              <a:defRPr sz="2400">
                <a:solidFill>
                  <a:schemeClr val="dk1"/>
                </a:solidFill>
              </a:defRPr>
            </a:lvl6pPr>
            <a:lvl7pPr lvl="6" algn="ctr">
              <a:spcBef>
                <a:spcPts val="0"/>
              </a:spcBef>
              <a:spcAft>
                <a:spcPts val="0"/>
              </a:spcAft>
              <a:buClr>
                <a:schemeClr val="dk1"/>
              </a:buClr>
              <a:buSzPts val="2400"/>
              <a:buFont typeface="Work Sans"/>
              <a:buNone/>
              <a:defRPr sz="2400">
                <a:solidFill>
                  <a:schemeClr val="dk1"/>
                </a:solidFill>
              </a:defRPr>
            </a:lvl7pPr>
            <a:lvl8pPr lvl="7" algn="ctr">
              <a:spcBef>
                <a:spcPts val="0"/>
              </a:spcBef>
              <a:spcAft>
                <a:spcPts val="0"/>
              </a:spcAft>
              <a:buClr>
                <a:schemeClr val="dk1"/>
              </a:buClr>
              <a:buSzPts val="2400"/>
              <a:buFont typeface="Work Sans"/>
              <a:buNone/>
              <a:defRPr sz="2400">
                <a:solidFill>
                  <a:schemeClr val="dk1"/>
                </a:solidFill>
              </a:defRPr>
            </a:lvl8pPr>
            <a:lvl9pPr lvl="8" algn="ctr">
              <a:spcBef>
                <a:spcPts val="0"/>
              </a:spcBef>
              <a:spcAft>
                <a:spcPts val="0"/>
              </a:spcAft>
              <a:buClr>
                <a:schemeClr val="dk1"/>
              </a:buClr>
              <a:buSzPts val="2400"/>
              <a:buFont typeface="Work Sans"/>
              <a:buNone/>
              <a:defRPr sz="2400">
                <a:solidFill>
                  <a:schemeClr val="dk1"/>
                </a:solidFill>
              </a:defRPr>
            </a:lvl9pPr>
          </a:lstStyle>
          <a:p>
            <a:endParaRPr/>
          </a:p>
        </p:txBody>
      </p:sp>
      <p:sp>
        <p:nvSpPr>
          <p:cNvPr id="257" name="Google Shape;257;p17"/>
          <p:cNvSpPr txBox="1">
            <a:spLocks noGrp="1"/>
          </p:cNvSpPr>
          <p:nvPr>
            <p:ph type="subTitle" idx="8"/>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258" name="Google Shape;258;p17"/>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
        <p:nvSpPr>
          <p:cNvPr id="259" name="Google Shape;259;p17"/>
          <p:cNvSpPr txBox="1">
            <a:spLocks noGrp="1"/>
          </p:cNvSpPr>
          <p:nvPr>
            <p:ph type="subTitle" idx="9"/>
          </p:nvPr>
        </p:nvSpPr>
        <p:spPr>
          <a:xfrm>
            <a:off x="3979750" y="2131325"/>
            <a:ext cx="1956600" cy="324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0" name="Google Shape;260;p17"/>
          <p:cNvSpPr txBox="1">
            <a:spLocks noGrp="1"/>
          </p:cNvSpPr>
          <p:nvPr>
            <p:ph type="subTitle" idx="13"/>
          </p:nvPr>
        </p:nvSpPr>
        <p:spPr>
          <a:xfrm>
            <a:off x="3967650" y="4042400"/>
            <a:ext cx="1956600" cy="3246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wners — 3 Images">
  <p:cSld name="CUSTOM_2_1">
    <p:spTree>
      <p:nvGrpSpPr>
        <p:cNvPr id="1" name="Shape 261"/>
        <p:cNvGrpSpPr/>
        <p:nvPr/>
      </p:nvGrpSpPr>
      <p:grpSpPr>
        <a:xfrm>
          <a:off x="0" y="0"/>
          <a:ext cx="0" cy="0"/>
          <a:chOff x="0" y="0"/>
          <a:chExt cx="0" cy="0"/>
        </a:xfrm>
      </p:grpSpPr>
      <p:sp>
        <p:nvSpPr>
          <p:cNvPr id="262" name="Google Shape;262;p18"/>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8"/>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264" name="Google Shape;264;p18"/>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265" name="Google Shape;265;p18"/>
          <p:cNvSpPr/>
          <p:nvPr/>
        </p:nvSpPr>
        <p:spPr>
          <a:xfrm>
            <a:off x="747600" y="25"/>
            <a:ext cx="83964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21212"/>
              </a:solidFill>
            </a:endParaRPr>
          </a:p>
        </p:txBody>
      </p:sp>
      <p:sp>
        <p:nvSpPr>
          <p:cNvPr id="266" name="Google Shape;266;p18"/>
          <p:cNvSpPr/>
          <p:nvPr/>
        </p:nvSpPr>
        <p:spPr>
          <a:xfrm>
            <a:off x="5217300" y="2091600"/>
            <a:ext cx="3926400" cy="480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8"/>
          <p:cNvSpPr/>
          <p:nvPr/>
        </p:nvSpPr>
        <p:spPr>
          <a:xfrm>
            <a:off x="5217300" y="4663450"/>
            <a:ext cx="1982100" cy="480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dk1"/>
              </a:solidFill>
            </a:endParaRPr>
          </a:p>
        </p:txBody>
      </p:sp>
      <p:sp>
        <p:nvSpPr>
          <p:cNvPr id="268" name="Google Shape;268;p18"/>
          <p:cNvSpPr/>
          <p:nvPr/>
        </p:nvSpPr>
        <p:spPr>
          <a:xfrm>
            <a:off x="7199400" y="4663450"/>
            <a:ext cx="1955700" cy="480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9" name="Google Shape;269;p18"/>
          <p:cNvSpPr txBox="1">
            <a:spLocks noGrp="1"/>
          </p:cNvSpPr>
          <p:nvPr>
            <p:ph type="title"/>
          </p:nvPr>
        </p:nvSpPr>
        <p:spPr>
          <a:xfrm>
            <a:off x="957900" y="3370175"/>
            <a:ext cx="4083900" cy="1171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270" name="Google Shape;270;p18"/>
          <p:cNvSpPr>
            <a:spLocks noGrp="1"/>
          </p:cNvSpPr>
          <p:nvPr>
            <p:ph type="pic" idx="3"/>
          </p:nvPr>
        </p:nvSpPr>
        <p:spPr>
          <a:xfrm>
            <a:off x="5217700" y="50"/>
            <a:ext cx="3926400" cy="2091600"/>
          </a:xfrm>
          <a:prstGeom prst="rect">
            <a:avLst/>
          </a:prstGeom>
          <a:noFill/>
          <a:ln>
            <a:noFill/>
          </a:ln>
        </p:spPr>
      </p:sp>
      <p:sp>
        <p:nvSpPr>
          <p:cNvPr id="271" name="Google Shape;271;p18"/>
          <p:cNvSpPr>
            <a:spLocks noGrp="1"/>
          </p:cNvSpPr>
          <p:nvPr>
            <p:ph type="pic" idx="4"/>
          </p:nvPr>
        </p:nvSpPr>
        <p:spPr>
          <a:xfrm>
            <a:off x="7199400" y="2571950"/>
            <a:ext cx="1955700" cy="2091600"/>
          </a:xfrm>
          <a:prstGeom prst="rect">
            <a:avLst/>
          </a:prstGeom>
          <a:noFill/>
          <a:ln>
            <a:noFill/>
          </a:ln>
        </p:spPr>
      </p:sp>
      <p:sp>
        <p:nvSpPr>
          <p:cNvPr id="272" name="Google Shape;272;p18"/>
          <p:cNvSpPr>
            <a:spLocks noGrp="1"/>
          </p:cNvSpPr>
          <p:nvPr>
            <p:ph type="pic" idx="5"/>
          </p:nvPr>
        </p:nvSpPr>
        <p:spPr>
          <a:xfrm>
            <a:off x="5217300" y="2571950"/>
            <a:ext cx="1982100" cy="2091600"/>
          </a:xfrm>
          <a:prstGeom prst="rect">
            <a:avLst/>
          </a:prstGeom>
          <a:noFill/>
          <a:ln>
            <a:noFill/>
          </a:ln>
        </p:spPr>
      </p:sp>
      <p:sp>
        <p:nvSpPr>
          <p:cNvPr id="273" name="Google Shape;273;p18"/>
          <p:cNvSpPr txBox="1">
            <a:spLocks noGrp="1"/>
          </p:cNvSpPr>
          <p:nvPr>
            <p:ph type="subTitle" idx="6"/>
          </p:nvPr>
        </p:nvSpPr>
        <p:spPr>
          <a:xfrm>
            <a:off x="5345450" y="2173100"/>
            <a:ext cx="2045100" cy="31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4" name="Google Shape;274;p18"/>
          <p:cNvSpPr txBox="1">
            <a:spLocks noGrp="1"/>
          </p:cNvSpPr>
          <p:nvPr>
            <p:ph type="subTitle" idx="7"/>
          </p:nvPr>
        </p:nvSpPr>
        <p:spPr>
          <a:xfrm>
            <a:off x="5345450" y="4745000"/>
            <a:ext cx="1641300" cy="3174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275" name="Google Shape;275;p18"/>
          <p:cNvSpPr txBox="1">
            <a:spLocks noGrp="1"/>
          </p:cNvSpPr>
          <p:nvPr>
            <p:ph type="subTitle" idx="8"/>
          </p:nvPr>
        </p:nvSpPr>
        <p:spPr>
          <a:xfrm>
            <a:off x="7263150" y="4745000"/>
            <a:ext cx="1854000" cy="3174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76" name="Google Shape;276;p18"/>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wners — 2 Images">
  <p:cSld name="CUSTOM_2_1_1">
    <p:spTree>
      <p:nvGrpSpPr>
        <p:cNvPr id="1" name="Shape 277"/>
        <p:cNvGrpSpPr/>
        <p:nvPr/>
      </p:nvGrpSpPr>
      <p:grpSpPr>
        <a:xfrm>
          <a:off x="0" y="0"/>
          <a:ext cx="0" cy="0"/>
          <a:chOff x="0" y="0"/>
          <a:chExt cx="0" cy="0"/>
        </a:xfrm>
      </p:grpSpPr>
      <p:sp>
        <p:nvSpPr>
          <p:cNvPr id="278" name="Google Shape;278;p19"/>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9"/>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280" name="Google Shape;280;p19"/>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281" name="Google Shape;281;p19"/>
          <p:cNvSpPr/>
          <p:nvPr/>
        </p:nvSpPr>
        <p:spPr>
          <a:xfrm>
            <a:off x="5270900" y="4663450"/>
            <a:ext cx="3884100" cy="4803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19"/>
          <p:cNvSpPr txBox="1">
            <a:spLocks noGrp="1"/>
          </p:cNvSpPr>
          <p:nvPr>
            <p:ph type="title"/>
          </p:nvPr>
        </p:nvSpPr>
        <p:spPr>
          <a:xfrm>
            <a:off x="957900" y="3370175"/>
            <a:ext cx="4083900" cy="1171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283" name="Google Shape;283;p19"/>
          <p:cNvSpPr txBox="1">
            <a:spLocks noGrp="1"/>
          </p:cNvSpPr>
          <p:nvPr>
            <p:ph type="subTitle" idx="3"/>
          </p:nvPr>
        </p:nvSpPr>
        <p:spPr>
          <a:xfrm>
            <a:off x="957900" y="2912525"/>
            <a:ext cx="20451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284" name="Google Shape;284;p19"/>
          <p:cNvSpPr>
            <a:spLocks noGrp="1"/>
          </p:cNvSpPr>
          <p:nvPr>
            <p:ph type="pic" idx="4"/>
          </p:nvPr>
        </p:nvSpPr>
        <p:spPr>
          <a:xfrm>
            <a:off x="5270875" y="50"/>
            <a:ext cx="3873000" cy="2112300"/>
          </a:xfrm>
          <a:prstGeom prst="rect">
            <a:avLst/>
          </a:prstGeom>
          <a:noFill/>
          <a:ln>
            <a:noFill/>
          </a:ln>
        </p:spPr>
      </p:sp>
      <p:sp>
        <p:nvSpPr>
          <p:cNvPr id="285" name="Google Shape;285;p19"/>
          <p:cNvSpPr>
            <a:spLocks noGrp="1"/>
          </p:cNvSpPr>
          <p:nvPr>
            <p:ph type="pic" idx="5"/>
          </p:nvPr>
        </p:nvSpPr>
        <p:spPr>
          <a:xfrm>
            <a:off x="5270900" y="2571950"/>
            <a:ext cx="3884100" cy="2091600"/>
          </a:xfrm>
          <a:prstGeom prst="rect">
            <a:avLst/>
          </a:prstGeom>
          <a:noFill/>
          <a:ln>
            <a:noFill/>
          </a:ln>
        </p:spPr>
      </p:sp>
      <p:sp>
        <p:nvSpPr>
          <p:cNvPr id="286" name="Google Shape;286;p19"/>
          <p:cNvSpPr txBox="1">
            <a:spLocks noGrp="1"/>
          </p:cNvSpPr>
          <p:nvPr>
            <p:ph type="subTitle" idx="6"/>
          </p:nvPr>
        </p:nvSpPr>
        <p:spPr>
          <a:xfrm>
            <a:off x="5345450" y="4745000"/>
            <a:ext cx="3653100" cy="31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287" name="Google Shape;287;p19"/>
          <p:cNvSpPr/>
          <p:nvPr/>
        </p:nvSpPr>
        <p:spPr>
          <a:xfrm>
            <a:off x="5270900" y="2091625"/>
            <a:ext cx="3873000" cy="480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19"/>
          <p:cNvSpPr txBox="1">
            <a:spLocks noGrp="1"/>
          </p:cNvSpPr>
          <p:nvPr>
            <p:ph type="subTitle" idx="7"/>
          </p:nvPr>
        </p:nvSpPr>
        <p:spPr>
          <a:xfrm>
            <a:off x="5345450" y="2173100"/>
            <a:ext cx="3653100" cy="317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289" name="Google Shape;289;p19"/>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roject Timeline">
  <p:cSld name="CUSTOM_2_1_1_1">
    <p:spTree>
      <p:nvGrpSpPr>
        <p:cNvPr id="1" name="Shape 290"/>
        <p:cNvGrpSpPr/>
        <p:nvPr/>
      </p:nvGrpSpPr>
      <p:grpSpPr>
        <a:xfrm>
          <a:off x="0" y="0"/>
          <a:ext cx="0" cy="0"/>
          <a:chOff x="0" y="0"/>
          <a:chExt cx="0" cy="0"/>
        </a:xfrm>
      </p:grpSpPr>
      <p:sp>
        <p:nvSpPr>
          <p:cNvPr id="291" name="Google Shape;291;p20"/>
          <p:cNvSpPr txBox="1">
            <a:spLocks noGrp="1"/>
          </p:cNvSpPr>
          <p:nvPr>
            <p:ph type="title"/>
          </p:nvPr>
        </p:nvSpPr>
        <p:spPr>
          <a:xfrm>
            <a:off x="880700" y="327200"/>
            <a:ext cx="1799400" cy="8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2" name="Google Shape;292;p20"/>
          <p:cNvSpPr txBox="1">
            <a:spLocks noGrp="1"/>
          </p:cNvSpPr>
          <p:nvPr>
            <p:ph type="title" idx="2"/>
          </p:nvPr>
        </p:nvSpPr>
        <p:spPr>
          <a:xfrm>
            <a:off x="2813200" y="327200"/>
            <a:ext cx="1799400" cy="8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3" name="Google Shape;293;p20"/>
          <p:cNvSpPr txBox="1">
            <a:spLocks noGrp="1"/>
          </p:cNvSpPr>
          <p:nvPr>
            <p:ph type="title" idx="3"/>
          </p:nvPr>
        </p:nvSpPr>
        <p:spPr>
          <a:xfrm>
            <a:off x="4745700" y="327200"/>
            <a:ext cx="1799400" cy="8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4" name="Google Shape;294;p20"/>
          <p:cNvSpPr txBox="1">
            <a:spLocks noGrp="1"/>
          </p:cNvSpPr>
          <p:nvPr>
            <p:ph type="title" idx="4"/>
          </p:nvPr>
        </p:nvSpPr>
        <p:spPr>
          <a:xfrm>
            <a:off x="6678200" y="327200"/>
            <a:ext cx="1799400" cy="872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295" name="Google Shape;295;p20"/>
          <p:cNvSpPr txBox="1">
            <a:spLocks noGrp="1"/>
          </p:cNvSpPr>
          <p:nvPr>
            <p:ph type="subTitle" idx="1"/>
          </p:nvPr>
        </p:nvSpPr>
        <p:spPr>
          <a:xfrm>
            <a:off x="957900" y="145525"/>
            <a:ext cx="25347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296" name="Google Shape;296;p20"/>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0"/>
          <p:cNvSpPr txBox="1">
            <a:spLocks noGrp="1"/>
          </p:cNvSpPr>
          <p:nvPr>
            <p:ph type="subTitle" idx="5"/>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298" name="Google Shape;298;p20"/>
          <p:cNvSpPr txBox="1">
            <a:spLocks noGrp="1"/>
          </p:cNvSpPr>
          <p:nvPr>
            <p:ph type="subTitle" idx="6"/>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299" name="Google Shape;299;p20"/>
          <p:cNvSpPr/>
          <p:nvPr/>
        </p:nvSpPr>
        <p:spPr>
          <a:xfrm>
            <a:off x="1003250" y="1399650"/>
            <a:ext cx="1634400" cy="338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chemeClr val="dk1"/>
              </a:solidFill>
            </a:endParaRPr>
          </a:p>
        </p:txBody>
      </p:sp>
      <p:sp>
        <p:nvSpPr>
          <p:cNvPr id="300" name="Google Shape;300;p20"/>
          <p:cNvSpPr/>
          <p:nvPr/>
        </p:nvSpPr>
        <p:spPr>
          <a:xfrm>
            <a:off x="2921858" y="1399650"/>
            <a:ext cx="1634400" cy="338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01" name="Google Shape;301;p20"/>
          <p:cNvSpPr/>
          <p:nvPr/>
        </p:nvSpPr>
        <p:spPr>
          <a:xfrm>
            <a:off x="4840467" y="1399650"/>
            <a:ext cx="1634400" cy="338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02" name="Google Shape;302;p20"/>
          <p:cNvSpPr/>
          <p:nvPr/>
        </p:nvSpPr>
        <p:spPr>
          <a:xfrm>
            <a:off x="6759075" y="1399650"/>
            <a:ext cx="1634400" cy="338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303" name="Google Shape;303;p20"/>
          <p:cNvSpPr txBox="1">
            <a:spLocks noGrp="1"/>
          </p:cNvSpPr>
          <p:nvPr>
            <p:ph type="subTitle" idx="7"/>
          </p:nvPr>
        </p:nvSpPr>
        <p:spPr>
          <a:xfrm>
            <a:off x="1000275" y="1410300"/>
            <a:ext cx="1634400" cy="317400"/>
          </a:xfrm>
          <a:prstGeom prst="rect">
            <a:avLst/>
          </a:prstGeom>
          <a:noFill/>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000"/>
              <a:buNone/>
              <a:defRPr sz="1000"/>
            </a:lvl2pPr>
            <a:lvl3pPr lvl="2">
              <a:spcBef>
                <a:spcPts val="0"/>
              </a:spcBef>
              <a:spcAft>
                <a:spcPts val="0"/>
              </a:spcAft>
              <a:buClr>
                <a:schemeClr val="dk1"/>
              </a:buClr>
              <a:buSzPts val="1000"/>
              <a:buNone/>
              <a:defRPr sz="1000"/>
            </a:lvl3pPr>
            <a:lvl4pPr lvl="3">
              <a:spcBef>
                <a:spcPts val="0"/>
              </a:spcBef>
              <a:spcAft>
                <a:spcPts val="0"/>
              </a:spcAft>
              <a:buClr>
                <a:schemeClr val="dk1"/>
              </a:buClr>
              <a:buSzPts val="1000"/>
              <a:buNone/>
              <a:defRPr sz="1000"/>
            </a:lvl4pPr>
            <a:lvl5pPr lvl="4">
              <a:spcBef>
                <a:spcPts val="0"/>
              </a:spcBef>
              <a:spcAft>
                <a:spcPts val="0"/>
              </a:spcAft>
              <a:buClr>
                <a:schemeClr val="dk1"/>
              </a:buClr>
              <a:buSzPts val="1000"/>
              <a:buNone/>
              <a:defRPr sz="1000"/>
            </a:lvl5pPr>
            <a:lvl6pPr lvl="5">
              <a:spcBef>
                <a:spcPts val="0"/>
              </a:spcBef>
              <a:spcAft>
                <a:spcPts val="0"/>
              </a:spcAft>
              <a:buClr>
                <a:schemeClr val="dk1"/>
              </a:buClr>
              <a:buSzPts val="1000"/>
              <a:buNone/>
              <a:defRPr sz="1000"/>
            </a:lvl6pPr>
            <a:lvl7pPr lvl="6">
              <a:spcBef>
                <a:spcPts val="0"/>
              </a:spcBef>
              <a:spcAft>
                <a:spcPts val="0"/>
              </a:spcAft>
              <a:buClr>
                <a:schemeClr val="dk1"/>
              </a:buClr>
              <a:buSzPts val="1000"/>
              <a:buNone/>
              <a:defRPr sz="1000"/>
            </a:lvl7pPr>
            <a:lvl8pPr lvl="7">
              <a:spcBef>
                <a:spcPts val="0"/>
              </a:spcBef>
              <a:spcAft>
                <a:spcPts val="0"/>
              </a:spcAft>
              <a:buClr>
                <a:schemeClr val="dk1"/>
              </a:buClr>
              <a:buSzPts val="1000"/>
              <a:buNone/>
              <a:defRPr sz="1000"/>
            </a:lvl8pPr>
            <a:lvl9pPr lvl="8">
              <a:spcBef>
                <a:spcPts val="0"/>
              </a:spcBef>
              <a:spcAft>
                <a:spcPts val="0"/>
              </a:spcAft>
              <a:buClr>
                <a:schemeClr val="dk1"/>
              </a:buClr>
              <a:buSzPts val="1000"/>
              <a:buNone/>
              <a:defRPr sz="1000"/>
            </a:lvl9pPr>
          </a:lstStyle>
          <a:p>
            <a:endParaRPr/>
          </a:p>
        </p:txBody>
      </p:sp>
      <p:sp>
        <p:nvSpPr>
          <p:cNvPr id="304" name="Google Shape;304;p20"/>
          <p:cNvSpPr txBox="1">
            <a:spLocks noGrp="1"/>
          </p:cNvSpPr>
          <p:nvPr>
            <p:ph type="subTitle" idx="8"/>
          </p:nvPr>
        </p:nvSpPr>
        <p:spPr>
          <a:xfrm>
            <a:off x="2921875" y="1410300"/>
            <a:ext cx="1634400" cy="317400"/>
          </a:xfrm>
          <a:prstGeom prst="rect">
            <a:avLst/>
          </a:prstGeom>
          <a:noFill/>
        </p:spPr>
        <p:txBody>
          <a:bodyPr spcFirstLastPara="1" wrap="square" lIns="91425" tIns="91425" rIns="91425" bIns="91425" anchor="t" anchorCtr="0">
            <a:noAutofit/>
          </a:bodyPr>
          <a:lstStyle>
            <a:lvl1pPr lvl="0">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305" name="Google Shape;305;p20"/>
          <p:cNvSpPr txBox="1">
            <a:spLocks noGrp="1"/>
          </p:cNvSpPr>
          <p:nvPr>
            <p:ph type="subTitle" idx="9"/>
          </p:nvPr>
        </p:nvSpPr>
        <p:spPr>
          <a:xfrm>
            <a:off x="4840475" y="1410300"/>
            <a:ext cx="16344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000"/>
              <a:buNone/>
              <a:defRPr sz="1000">
                <a:solidFill>
                  <a:schemeClr val="lt1"/>
                </a:solidFill>
              </a:defRPr>
            </a:lvl2pPr>
            <a:lvl3pPr lvl="2">
              <a:spcBef>
                <a:spcPts val="0"/>
              </a:spcBef>
              <a:spcAft>
                <a:spcPts val="0"/>
              </a:spcAft>
              <a:buClr>
                <a:schemeClr val="lt1"/>
              </a:buClr>
              <a:buSzPts val="1000"/>
              <a:buNone/>
              <a:defRPr sz="1000">
                <a:solidFill>
                  <a:schemeClr val="lt1"/>
                </a:solidFill>
              </a:defRPr>
            </a:lvl3pPr>
            <a:lvl4pPr lvl="3">
              <a:spcBef>
                <a:spcPts val="0"/>
              </a:spcBef>
              <a:spcAft>
                <a:spcPts val="0"/>
              </a:spcAft>
              <a:buClr>
                <a:schemeClr val="lt1"/>
              </a:buClr>
              <a:buSzPts val="1000"/>
              <a:buNone/>
              <a:defRPr sz="1000">
                <a:solidFill>
                  <a:schemeClr val="lt1"/>
                </a:solidFill>
              </a:defRPr>
            </a:lvl4pPr>
            <a:lvl5pPr lvl="4">
              <a:spcBef>
                <a:spcPts val="0"/>
              </a:spcBef>
              <a:spcAft>
                <a:spcPts val="0"/>
              </a:spcAft>
              <a:buClr>
                <a:schemeClr val="lt1"/>
              </a:buClr>
              <a:buSzPts val="1000"/>
              <a:buNone/>
              <a:defRPr sz="1000">
                <a:solidFill>
                  <a:schemeClr val="lt1"/>
                </a:solidFill>
              </a:defRPr>
            </a:lvl5pPr>
            <a:lvl6pPr lvl="5">
              <a:spcBef>
                <a:spcPts val="0"/>
              </a:spcBef>
              <a:spcAft>
                <a:spcPts val="0"/>
              </a:spcAft>
              <a:buClr>
                <a:schemeClr val="lt1"/>
              </a:buClr>
              <a:buSzPts val="1000"/>
              <a:buNone/>
              <a:defRPr sz="1000">
                <a:solidFill>
                  <a:schemeClr val="lt1"/>
                </a:solidFill>
              </a:defRPr>
            </a:lvl6pPr>
            <a:lvl7pPr lvl="6">
              <a:spcBef>
                <a:spcPts val="0"/>
              </a:spcBef>
              <a:spcAft>
                <a:spcPts val="0"/>
              </a:spcAft>
              <a:buClr>
                <a:schemeClr val="lt1"/>
              </a:buClr>
              <a:buSzPts val="1000"/>
              <a:buNone/>
              <a:defRPr sz="1000">
                <a:solidFill>
                  <a:schemeClr val="lt1"/>
                </a:solidFill>
              </a:defRPr>
            </a:lvl7pPr>
            <a:lvl8pPr lvl="7">
              <a:spcBef>
                <a:spcPts val="0"/>
              </a:spcBef>
              <a:spcAft>
                <a:spcPts val="0"/>
              </a:spcAft>
              <a:buClr>
                <a:schemeClr val="lt1"/>
              </a:buClr>
              <a:buSzPts val="1000"/>
              <a:buNone/>
              <a:defRPr sz="1000">
                <a:solidFill>
                  <a:schemeClr val="lt1"/>
                </a:solidFill>
              </a:defRPr>
            </a:lvl8pPr>
            <a:lvl9pPr lvl="8">
              <a:spcBef>
                <a:spcPts val="0"/>
              </a:spcBef>
              <a:spcAft>
                <a:spcPts val="0"/>
              </a:spcAft>
              <a:buClr>
                <a:schemeClr val="lt1"/>
              </a:buClr>
              <a:buSzPts val="1000"/>
              <a:buNone/>
              <a:defRPr sz="1000">
                <a:solidFill>
                  <a:schemeClr val="lt1"/>
                </a:solidFill>
              </a:defRPr>
            </a:lvl9pPr>
          </a:lstStyle>
          <a:p>
            <a:endParaRPr/>
          </a:p>
        </p:txBody>
      </p:sp>
      <p:sp>
        <p:nvSpPr>
          <p:cNvPr id="306" name="Google Shape;306;p20"/>
          <p:cNvSpPr txBox="1">
            <a:spLocks noGrp="1"/>
          </p:cNvSpPr>
          <p:nvPr>
            <p:ph type="subTitle" idx="13"/>
          </p:nvPr>
        </p:nvSpPr>
        <p:spPr>
          <a:xfrm>
            <a:off x="6759075" y="1410300"/>
            <a:ext cx="1634400" cy="317400"/>
          </a:xfrm>
          <a:prstGeom prst="rect">
            <a:avLst/>
          </a:prstGeom>
        </p:spPr>
        <p:txBody>
          <a:bodyPr spcFirstLastPara="1" wrap="square" lIns="91425" tIns="91425" rIns="91425" bIns="91425" anchor="t" anchorCtr="0">
            <a:noAutofit/>
          </a:bodyPr>
          <a:lstStyle>
            <a:lvl1pPr lvl="0">
              <a:spcBef>
                <a:spcPts val="0"/>
              </a:spcBef>
              <a:spcAft>
                <a:spcPts val="0"/>
              </a:spcAft>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a:endParaRPr/>
          </a:p>
        </p:txBody>
      </p:sp>
      <p:sp>
        <p:nvSpPr>
          <p:cNvPr id="307" name="Google Shape;307;p20"/>
          <p:cNvSpPr txBox="1">
            <a:spLocks noGrp="1"/>
          </p:cNvSpPr>
          <p:nvPr>
            <p:ph type="body" idx="14"/>
          </p:nvPr>
        </p:nvSpPr>
        <p:spPr>
          <a:xfrm>
            <a:off x="942043" y="1811100"/>
            <a:ext cx="16767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308" name="Google Shape;308;p20"/>
          <p:cNvSpPr txBox="1">
            <a:spLocks noGrp="1"/>
          </p:cNvSpPr>
          <p:nvPr>
            <p:ph type="body" idx="15"/>
          </p:nvPr>
        </p:nvSpPr>
        <p:spPr>
          <a:xfrm>
            <a:off x="2874543" y="1811100"/>
            <a:ext cx="16767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309" name="Google Shape;309;p20"/>
          <p:cNvSpPr txBox="1">
            <a:spLocks noGrp="1"/>
          </p:cNvSpPr>
          <p:nvPr>
            <p:ph type="body" idx="16"/>
          </p:nvPr>
        </p:nvSpPr>
        <p:spPr>
          <a:xfrm>
            <a:off x="4819318" y="1811100"/>
            <a:ext cx="16767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310" name="Google Shape;310;p20"/>
          <p:cNvSpPr txBox="1">
            <a:spLocks noGrp="1"/>
          </p:cNvSpPr>
          <p:nvPr>
            <p:ph type="body" idx="17"/>
          </p:nvPr>
        </p:nvSpPr>
        <p:spPr>
          <a:xfrm>
            <a:off x="6764093" y="1811100"/>
            <a:ext cx="1676700" cy="602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311" name="Google Shape;311;p20"/>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udget">
  <p:cSld name="CUSTOM_5">
    <p:spTree>
      <p:nvGrpSpPr>
        <p:cNvPr id="1" name="Shape 312"/>
        <p:cNvGrpSpPr/>
        <p:nvPr/>
      </p:nvGrpSpPr>
      <p:grpSpPr>
        <a:xfrm>
          <a:off x="0" y="0"/>
          <a:ext cx="0" cy="0"/>
          <a:chOff x="0" y="0"/>
          <a:chExt cx="0" cy="0"/>
        </a:xfrm>
      </p:grpSpPr>
      <p:sp>
        <p:nvSpPr>
          <p:cNvPr id="313" name="Google Shape;313;p21"/>
          <p:cNvSpPr txBox="1">
            <a:spLocks noGrp="1"/>
          </p:cNvSpPr>
          <p:nvPr>
            <p:ph type="title"/>
          </p:nvPr>
        </p:nvSpPr>
        <p:spPr>
          <a:xfrm>
            <a:off x="938600" y="462925"/>
            <a:ext cx="4660800" cy="8508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000"/>
              <a:buFont typeface="Work Sans Medium"/>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4" name="Google Shape;314;p21"/>
          <p:cNvSpPr txBox="1">
            <a:spLocks noGrp="1"/>
          </p:cNvSpPr>
          <p:nvPr>
            <p:ph type="body" idx="1"/>
          </p:nvPr>
        </p:nvSpPr>
        <p:spPr>
          <a:xfrm>
            <a:off x="938604" y="1328775"/>
            <a:ext cx="2902200" cy="602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Font typeface="Work Sans"/>
              <a:buChar char="●"/>
              <a:defRPr sz="1000">
                <a:solidFill>
                  <a:schemeClr val="lt1"/>
                </a:solidFill>
              </a:defRPr>
            </a:lvl1pPr>
            <a:lvl2pPr marL="914400" lvl="1" indent="-292100">
              <a:spcBef>
                <a:spcPts val="0"/>
              </a:spcBef>
              <a:spcAft>
                <a:spcPts val="0"/>
              </a:spcAft>
              <a:buClr>
                <a:schemeClr val="lt1"/>
              </a:buClr>
              <a:buSzPts val="1000"/>
              <a:buFont typeface="Work Sans"/>
              <a:buChar char="○"/>
              <a:defRPr sz="1000">
                <a:solidFill>
                  <a:schemeClr val="lt1"/>
                </a:solidFill>
              </a:defRPr>
            </a:lvl2pPr>
            <a:lvl3pPr marL="1371600" lvl="2" indent="-292100">
              <a:spcBef>
                <a:spcPts val="0"/>
              </a:spcBef>
              <a:spcAft>
                <a:spcPts val="0"/>
              </a:spcAft>
              <a:buClr>
                <a:schemeClr val="lt1"/>
              </a:buClr>
              <a:buSzPts val="1000"/>
              <a:buFont typeface="Work Sans"/>
              <a:buChar char="■"/>
              <a:defRPr sz="1000">
                <a:solidFill>
                  <a:schemeClr val="lt1"/>
                </a:solidFill>
              </a:defRPr>
            </a:lvl3pPr>
            <a:lvl4pPr marL="1828800" lvl="3" indent="-292100">
              <a:spcBef>
                <a:spcPts val="0"/>
              </a:spcBef>
              <a:spcAft>
                <a:spcPts val="0"/>
              </a:spcAft>
              <a:buClr>
                <a:schemeClr val="lt1"/>
              </a:buClr>
              <a:buSzPts val="1000"/>
              <a:buFont typeface="Work Sans"/>
              <a:buChar char="●"/>
              <a:defRPr sz="1000">
                <a:solidFill>
                  <a:schemeClr val="lt1"/>
                </a:solidFill>
              </a:defRPr>
            </a:lvl4pPr>
            <a:lvl5pPr marL="2286000" lvl="4" indent="-292100">
              <a:spcBef>
                <a:spcPts val="0"/>
              </a:spcBef>
              <a:spcAft>
                <a:spcPts val="0"/>
              </a:spcAft>
              <a:buClr>
                <a:schemeClr val="lt1"/>
              </a:buClr>
              <a:buSzPts val="1000"/>
              <a:buFont typeface="Work Sans"/>
              <a:buChar char="○"/>
              <a:defRPr sz="1000">
                <a:solidFill>
                  <a:schemeClr val="lt1"/>
                </a:solidFill>
              </a:defRPr>
            </a:lvl5pPr>
            <a:lvl6pPr marL="2743200" lvl="5" indent="-292100">
              <a:spcBef>
                <a:spcPts val="0"/>
              </a:spcBef>
              <a:spcAft>
                <a:spcPts val="0"/>
              </a:spcAft>
              <a:buClr>
                <a:schemeClr val="lt1"/>
              </a:buClr>
              <a:buSzPts val="1000"/>
              <a:buFont typeface="Work Sans"/>
              <a:buChar char="■"/>
              <a:defRPr sz="1000">
                <a:solidFill>
                  <a:schemeClr val="lt1"/>
                </a:solidFill>
              </a:defRPr>
            </a:lvl6pPr>
            <a:lvl7pPr marL="3200400" lvl="6" indent="-292100">
              <a:spcBef>
                <a:spcPts val="0"/>
              </a:spcBef>
              <a:spcAft>
                <a:spcPts val="0"/>
              </a:spcAft>
              <a:buClr>
                <a:schemeClr val="lt1"/>
              </a:buClr>
              <a:buSzPts val="1000"/>
              <a:buFont typeface="Work Sans"/>
              <a:buChar char="●"/>
              <a:defRPr sz="1000">
                <a:solidFill>
                  <a:schemeClr val="lt1"/>
                </a:solidFill>
              </a:defRPr>
            </a:lvl7pPr>
            <a:lvl8pPr marL="3657600" lvl="7" indent="-292100">
              <a:spcBef>
                <a:spcPts val="0"/>
              </a:spcBef>
              <a:spcAft>
                <a:spcPts val="0"/>
              </a:spcAft>
              <a:buClr>
                <a:schemeClr val="lt1"/>
              </a:buClr>
              <a:buSzPts val="1000"/>
              <a:buFont typeface="Work Sans"/>
              <a:buChar char="○"/>
              <a:defRPr sz="1000">
                <a:solidFill>
                  <a:schemeClr val="lt1"/>
                </a:solidFill>
              </a:defRPr>
            </a:lvl8pPr>
            <a:lvl9pPr marL="4114800" lvl="8" indent="-292100">
              <a:spcBef>
                <a:spcPts val="0"/>
              </a:spcBef>
              <a:spcAft>
                <a:spcPts val="0"/>
              </a:spcAft>
              <a:buClr>
                <a:schemeClr val="lt1"/>
              </a:buClr>
              <a:buSzPts val="1000"/>
              <a:buFont typeface="Work Sans"/>
              <a:buChar char="■"/>
              <a:defRPr sz="1000">
                <a:solidFill>
                  <a:schemeClr val="lt1"/>
                </a:solidFill>
              </a:defRPr>
            </a:lvl9pPr>
          </a:lstStyle>
          <a:p>
            <a:endParaRPr/>
          </a:p>
        </p:txBody>
      </p:sp>
      <p:sp>
        <p:nvSpPr>
          <p:cNvPr id="315" name="Google Shape;315;p21"/>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1"/>
          <p:cNvSpPr txBox="1">
            <a:spLocks noGrp="1"/>
          </p:cNvSpPr>
          <p:nvPr>
            <p:ph type="subTitle" idx="2"/>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317" name="Google Shape;317;p21"/>
          <p:cNvSpPr txBox="1">
            <a:spLocks noGrp="1"/>
          </p:cNvSpPr>
          <p:nvPr>
            <p:ph type="subTitle" idx="3"/>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cxnSp>
        <p:nvCxnSpPr>
          <p:cNvPr id="318" name="Google Shape;318;p21"/>
          <p:cNvCxnSpPr/>
          <p:nvPr/>
        </p:nvCxnSpPr>
        <p:spPr>
          <a:xfrm>
            <a:off x="4021350" y="2826475"/>
            <a:ext cx="5122800" cy="0"/>
          </a:xfrm>
          <a:prstGeom prst="straightConnector1">
            <a:avLst/>
          </a:prstGeom>
          <a:noFill/>
          <a:ln w="9525" cap="flat" cmpd="sng">
            <a:solidFill>
              <a:schemeClr val="dk2"/>
            </a:solidFill>
            <a:prstDash val="solid"/>
            <a:round/>
            <a:headEnd type="none" w="med" len="med"/>
            <a:tailEnd type="none" w="med" len="med"/>
          </a:ln>
        </p:spPr>
      </p:cxnSp>
      <p:cxnSp>
        <p:nvCxnSpPr>
          <p:cNvPr id="319" name="Google Shape;319;p21"/>
          <p:cNvCxnSpPr/>
          <p:nvPr/>
        </p:nvCxnSpPr>
        <p:spPr>
          <a:xfrm>
            <a:off x="4021350" y="3483325"/>
            <a:ext cx="5122800" cy="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21"/>
          <p:cNvCxnSpPr/>
          <p:nvPr/>
        </p:nvCxnSpPr>
        <p:spPr>
          <a:xfrm>
            <a:off x="4021350" y="4143650"/>
            <a:ext cx="5122800" cy="0"/>
          </a:xfrm>
          <a:prstGeom prst="straightConnector1">
            <a:avLst/>
          </a:prstGeom>
          <a:noFill/>
          <a:ln w="9525" cap="flat" cmpd="sng">
            <a:solidFill>
              <a:schemeClr val="dk2"/>
            </a:solidFill>
            <a:prstDash val="solid"/>
            <a:round/>
            <a:headEnd type="none" w="med" len="med"/>
            <a:tailEnd type="none" w="med" len="med"/>
          </a:ln>
        </p:spPr>
      </p:cxnSp>
      <p:sp>
        <p:nvSpPr>
          <p:cNvPr id="321" name="Google Shape;321;p21"/>
          <p:cNvSpPr txBox="1">
            <a:spLocks noGrp="1"/>
          </p:cNvSpPr>
          <p:nvPr>
            <p:ph type="subTitle" idx="4"/>
          </p:nvPr>
        </p:nvSpPr>
        <p:spPr>
          <a:xfrm>
            <a:off x="4038600" y="2273300"/>
            <a:ext cx="3768300" cy="424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322" name="Google Shape;322;p21"/>
          <p:cNvSpPr txBox="1">
            <a:spLocks noGrp="1"/>
          </p:cNvSpPr>
          <p:nvPr>
            <p:ph type="subTitle" idx="5"/>
          </p:nvPr>
        </p:nvSpPr>
        <p:spPr>
          <a:xfrm>
            <a:off x="4038600" y="2942800"/>
            <a:ext cx="3768300" cy="424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323" name="Google Shape;323;p21"/>
          <p:cNvSpPr txBox="1">
            <a:spLocks noGrp="1"/>
          </p:cNvSpPr>
          <p:nvPr>
            <p:ph type="subTitle" idx="6"/>
          </p:nvPr>
        </p:nvSpPr>
        <p:spPr>
          <a:xfrm>
            <a:off x="4038600" y="3601388"/>
            <a:ext cx="3768300" cy="424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324" name="Google Shape;324;p21"/>
          <p:cNvSpPr txBox="1">
            <a:spLocks noGrp="1"/>
          </p:cNvSpPr>
          <p:nvPr>
            <p:ph type="subTitle" idx="7"/>
          </p:nvPr>
        </p:nvSpPr>
        <p:spPr>
          <a:xfrm>
            <a:off x="4038600" y="4261688"/>
            <a:ext cx="3768300" cy="424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400"/>
              <a:buFont typeface="Work Sans"/>
              <a:buNone/>
              <a:defRPr sz="2400">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a:endParaRPr/>
          </a:p>
        </p:txBody>
      </p:sp>
      <p:sp>
        <p:nvSpPr>
          <p:cNvPr id="325" name="Google Shape;325;p21"/>
          <p:cNvSpPr txBox="1">
            <a:spLocks noGrp="1"/>
          </p:cNvSpPr>
          <p:nvPr>
            <p:ph type="subTitle" idx="8"/>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326" name="Google Shape;326;p21"/>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ivider" type="tx">
  <p:cSld name="TITLE_AND_BODY">
    <p:spTree>
      <p:nvGrpSpPr>
        <p:cNvPr id="1" name="Shape 29"/>
        <p:cNvGrpSpPr/>
        <p:nvPr/>
      </p:nvGrpSpPr>
      <p:grpSpPr>
        <a:xfrm>
          <a:off x="0" y="0"/>
          <a:ext cx="0" cy="0"/>
          <a:chOff x="0" y="0"/>
          <a:chExt cx="0" cy="0"/>
        </a:xfrm>
      </p:grpSpPr>
      <p:sp>
        <p:nvSpPr>
          <p:cNvPr id="30" name="Google Shape;30;p4"/>
          <p:cNvSpPr>
            <a:spLocks noGrp="1"/>
          </p:cNvSpPr>
          <p:nvPr>
            <p:ph type="pic" idx="2"/>
          </p:nvPr>
        </p:nvSpPr>
        <p:spPr>
          <a:xfrm>
            <a:off x="7008875" y="0"/>
            <a:ext cx="2135100" cy="2215200"/>
          </a:xfrm>
          <a:prstGeom prst="rect">
            <a:avLst/>
          </a:prstGeom>
          <a:noFill/>
          <a:ln>
            <a:noFill/>
          </a:ln>
        </p:spPr>
      </p:sp>
      <p:sp>
        <p:nvSpPr>
          <p:cNvPr id="31" name="Google Shape;31;p4"/>
          <p:cNvSpPr>
            <a:spLocks noGrp="1"/>
          </p:cNvSpPr>
          <p:nvPr>
            <p:ph type="pic" idx="3"/>
          </p:nvPr>
        </p:nvSpPr>
        <p:spPr>
          <a:xfrm>
            <a:off x="4791600" y="2215125"/>
            <a:ext cx="2215200" cy="2928300"/>
          </a:xfrm>
          <a:prstGeom prst="rect">
            <a:avLst/>
          </a:prstGeom>
          <a:noFill/>
          <a:ln>
            <a:noFill/>
          </a:ln>
        </p:spPr>
      </p:sp>
      <p:sp>
        <p:nvSpPr>
          <p:cNvPr id="32" name="Google Shape;32;p4"/>
          <p:cNvSpPr/>
          <p:nvPr/>
        </p:nvSpPr>
        <p:spPr>
          <a:xfrm>
            <a:off x="0" y="0"/>
            <a:ext cx="7662600" cy="221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3" name="Google Shape;33;p4"/>
          <p:cNvSpPr/>
          <p:nvPr/>
        </p:nvSpPr>
        <p:spPr>
          <a:xfrm>
            <a:off x="0" y="2215125"/>
            <a:ext cx="4791600" cy="2928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 name="Google Shape;34;p4"/>
          <p:cNvSpPr/>
          <p:nvPr/>
        </p:nvSpPr>
        <p:spPr>
          <a:xfrm>
            <a:off x="7008875" y="2215200"/>
            <a:ext cx="2135100" cy="2928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 name="Google Shape;35;p4"/>
          <p:cNvSpPr txBox="1">
            <a:spLocks noGrp="1"/>
          </p:cNvSpPr>
          <p:nvPr>
            <p:ph type="subTitle" idx="1"/>
          </p:nvPr>
        </p:nvSpPr>
        <p:spPr>
          <a:xfrm>
            <a:off x="145500" y="3929025"/>
            <a:ext cx="2215200" cy="12144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1pPr>
            <a:lvl2pPr lvl="1">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2pPr>
            <a:lvl3pPr lvl="2">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3pPr>
            <a:lvl4pPr lvl="3">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4pPr>
            <a:lvl5pPr lvl="4">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5pPr>
            <a:lvl6pPr lvl="5">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6pPr>
            <a:lvl7pPr lvl="6">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7pPr>
            <a:lvl8pPr lvl="7">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8pPr>
            <a:lvl9pPr lvl="8">
              <a:spcBef>
                <a:spcPts val="0"/>
              </a:spcBef>
              <a:spcAft>
                <a:spcPts val="0"/>
              </a:spcAft>
              <a:buClr>
                <a:schemeClr val="dk1"/>
              </a:buClr>
              <a:buSzPts val="2400"/>
              <a:buFont typeface="Work Sans Medium"/>
              <a:buNone/>
              <a:defRPr sz="2400">
                <a:latin typeface="Work Sans Medium"/>
                <a:ea typeface="Work Sans Medium"/>
                <a:cs typeface="Work Sans Medium"/>
                <a:sym typeface="Work Sans Medium"/>
              </a:defRPr>
            </a:lvl9pPr>
          </a:lstStyle>
          <a:p>
            <a:endParaRPr/>
          </a:p>
        </p:txBody>
      </p:sp>
      <p:sp>
        <p:nvSpPr>
          <p:cNvPr id="36" name="Google Shape;36;p4"/>
          <p:cNvSpPr txBox="1">
            <a:spLocks noGrp="1"/>
          </p:cNvSpPr>
          <p:nvPr>
            <p:ph type="title"/>
          </p:nvPr>
        </p:nvSpPr>
        <p:spPr>
          <a:xfrm>
            <a:off x="145500" y="-100"/>
            <a:ext cx="4791600" cy="888000"/>
          </a:xfrm>
          <a:prstGeom prst="rect">
            <a:avLst/>
          </a:prstGeom>
        </p:spPr>
        <p:txBody>
          <a:bodyPr spcFirstLastPara="1" wrap="square" lIns="91425" tIns="91425" rIns="91425" bIns="91425" anchor="t" anchorCtr="0">
            <a:spAutoFit/>
          </a:bodyPr>
          <a:lstStyle>
            <a:lvl1pPr lvl="0">
              <a:spcBef>
                <a:spcPts val="0"/>
              </a:spcBef>
              <a:spcAft>
                <a:spcPts val="0"/>
              </a:spcAft>
              <a:buClr>
                <a:schemeClr val="dk1"/>
              </a:buClr>
              <a:buSzPts val="15000"/>
              <a:buFont typeface="Work Sans"/>
              <a:buNone/>
              <a:defRPr sz="15000">
                <a:latin typeface="Work Sans"/>
                <a:ea typeface="Work Sans"/>
                <a:cs typeface="Work Sans"/>
                <a:sym typeface="Work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e Chart">
  <p:cSld name="CUSTOM_6">
    <p:spTree>
      <p:nvGrpSpPr>
        <p:cNvPr id="1" name="Shape 332"/>
        <p:cNvGrpSpPr/>
        <p:nvPr/>
      </p:nvGrpSpPr>
      <p:grpSpPr>
        <a:xfrm>
          <a:off x="0" y="0"/>
          <a:ext cx="0" cy="0"/>
          <a:chOff x="0" y="0"/>
          <a:chExt cx="0" cy="0"/>
        </a:xfrm>
      </p:grpSpPr>
      <p:sp>
        <p:nvSpPr>
          <p:cNvPr id="333" name="Google Shape;333;p23"/>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3"/>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335" name="Google Shape;335;p23"/>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336" name="Google Shape;336;p23"/>
          <p:cNvSpPr txBox="1">
            <a:spLocks noGrp="1"/>
          </p:cNvSpPr>
          <p:nvPr>
            <p:ph type="title"/>
          </p:nvPr>
        </p:nvSpPr>
        <p:spPr>
          <a:xfrm>
            <a:off x="1037175" y="145525"/>
            <a:ext cx="3852900" cy="1530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sz="1200">
                <a:solidFill>
                  <a:schemeClr val="dk1"/>
                </a:solidFill>
                <a:latin typeface="Work Sans Medium"/>
                <a:ea typeface="Work Sans Medium"/>
                <a:cs typeface="Work Sans Medium"/>
                <a:sym typeface="Work Sans Medium"/>
              </a:defRPr>
            </a:lvl9pPr>
          </a:lstStyle>
          <a:p>
            <a:endParaRPr/>
          </a:p>
        </p:txBody>
      </p:sp>
      <p:sp>
        <p:nvSpPr>
          <p:cNvPr id="337" name="Google Shape;337;p23"/>
          <p:cNvSpPr/>
          <p:nvPr/>
        </p:nvSpPr>
        <p:spPr>
          <a:xfrm>
            <a:off x="5225650" y="0"/>
            <a:ext cx="3918600" cy="1971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38" name="Google Shape;338;p23"/>
          <p:cNvSpPr txBox="1">
            <a:spLocks noGrp="1"/>
          </p:cNvSpPr>
          <p:nvPr>
            <p:ph type="title" idx="3"/>
          </p:nvPr>
        </p:nvSpPr>
        <p:spPr>
          <a:xfrm>
            <a:off x="5225650" y="50"/>
            <a:ext cx="3918600" cy="1791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9pPr>
          </a:lstStyle>
          <a:p>
            <a:endParaRPr/>
          </a:p>
        </p:txBody>
      </p:sp>
      <p:sp>
        <p:nvSpPr>
          <p:cNvPr id="339" name="Google Shape;339;p23"/>
          <p:cNvSpPr/>
          <p:nvPr/>
        </p:nvSpPr>
        <p:spPr>
          <a:xfrm>
            <a:off x="5225650" y="1971000"/>
            <a:ext cx="3918600" cy="31725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121212"/>
              </a:solidFill>
            </a:endParaRPr>
          </a:p>
        </p:txBody>
      </p:sp>
      <p:sp>
        <p:nvSpPr>
          <p:cNvPr id="340" name="Google Shape;340;p23"/>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ustom agenda">
  <p:cSld name="CUSTOM_7">
    <p:spTree>
      <p:nvGrpSpPr>
        <p:cNvPr id="1" name="Shape 341"/>
        <p:cNvGrpSpPr/>
        <p:nvPr/>
      </p:nvGrpSpPr>
      <p:grpSpPr>
        <a:xfrm>
          <a:off x="0" y="0"/>
          <a:ext cx="0" cy="0"/>
          <a:chOff x="0" y="0"/>
          <a:chExt cx="0" cy="0"/>
        </a:xfrm>
      </p:grpSpPr>
      <p:sp>
        <p:nvSpPr>
          <p:cNvPr id="342" name="Google Shape;342;p24"/>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4"/>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344" name="Google Shape;344;p24"/>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345" name="Google Shape;345;p24"/>
          <p:cNvSpPr/>
          <p:nvPr/>
        </p:nvSpPr>
        <p:spPr>
          <a:xfrm>
            <a:off x="1983450" y="191880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6" name="Google Shape;346;p24"/>
          <p:cNvSpPr/>
          <p:nvPr/>
        </p:nvSpPr>
        <p:spPr>
          <a:xfrm>
            <a:off x="1983450" y="2563138"/>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7" name="Google Shape;347;p24"/>
          <p:cNvSpPr/>
          <p:nvPr/>
        </p:nvSpPr>
        <p:spPr>
          <a:xfrm>
            <a:off x="1983450" y="320755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8" name="Google Shape;348;p24"/>
          <p:cNvSpPr/>
          <p:nvPr/>
        </p:nvSpPr>
        <p:spPr>
          <a:xfrm>
            <a:off x="1983450" y="3851888"/>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49" name="Google Shape;349;p24"/>
          <p:cNvSpPr/>
          <p:nvPr/>
        </p:nvSpPr>
        <p:spPr>
          <a:xfrm>
            <a:off x="1983450" y="4496300"/>
            <a:ext cx="7160400" cy="64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50" name="Google Shape;350;p24"/>
          <p:cNvCxnSpPr/>
          <p:nvPr/>
        </p:nvCxnSpPr>
        <p:spPr>
          <a:xfrm>
            <a:off x="743700" y="256320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24"/>
          <p:cNvCxnSpPr/>
          <p:nvPr/>
        </p:nvCxnSpPr>
        <p:spPr>
          <a:xfrm>
            <a:off x="743700" y="320755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24"/>
          <p:cNvCxnSpPr/>
          <p:nvPr/>
        </p:nvCxnSpPr>
        <p:spPr>
          <a:xfrm>
            <a:off x="743700" y="385195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p24"/>
          <p:cNvCxnSpPr/>
          <p:nvPr/>
        </p:nvCxnSpPr>
        <p:spPr>
          <a:xfrm>
            <a:off x="743700" y="4490500"/>
            <a:ext cx="8400300" cy="0"/>
          </a:xfrm>
          <a:prstGeom prst="straightConnector1">
            <a:avLst/>
          </a:prstGeom>
          <a:noFill/>
          <a:ln w="9525" cap="flat" cmpd="sng">
            <a:solidFill>
              <a:schemeClr val="dk1"/>
            </a:solidFill>
            <a:prstDash val="solid"/>
            <a:round/>
            <a:headEnd type="none" w="med" len="med"/>
            <a:tailEnd type="none" w="med" len="med"/>
          </a:ln>
        </p:spPr>
      </p:cxnSp>
      <p:sp>
        <p:nvSpPr>
          <p:cNvPr id="354" name="Google Shape;354;p24"/>
          <p:cNvSpPr txBox="1">
            <a:spLocks noGrp="1"/>
          </p:cNvSpPr>
          <p:nvPr>
            <p:ph type="subTitle" idx="3"/>
          </p:nvPr>
        </p:nvSpPr>
        <p:spPr>
          <a:xfrm>
            <a:off x="2290275" y="19187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355" name="Google Shape;355;p24"/>
          <p:cNvSpPr txBox="1">
            <a:spLocks noGrp="1"/>
          </p:cNvSpPr>
          <p:nvPr>
            <p:ph type="subTitle" idx="4"/>
          </p:nvPr>
        </p:nvSpPr>
        <p:spPr>
          <a:xfrm>
            <a:off x="2290275" y="256320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356" name="Google Shape;356;p24"/>
          <p:cNvSpPr txBox="1">
            <a:spLocks noGrp="1"/>
          </p:cNvSpPr>
          <p:nvPr>
            <p:ph type="subTitle" idx="5"/>
          </p:nvPr>
        </p:nvSpPr>
        <p:spPr>
          <a:xfrm>
            <a:off x="2290275" y="32075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357" name="Google Shape;357;p24"/>
          <p:cNvSpPr txBox="1">
            <a:spLocks noGrp="1"/>
          </p:cNvSpPr>
          <p:nvPr>
            <p:ph type="subTitle" idx="6"/>
          </p:nvPr>
        </p:nvSpPr>
        <p:spPr>
          <a:xfrm>
            <a:off x="2290275" y="385195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358" name="Google Shape;358;p24"/>
          <p:cNvSpPr txBox="1">
            <a:spLocks noGrp="1"/>
          </p:cNvSpPr>
          <p:nvPr>
            <p:ph type="subTitle" idx="7"/>
          </p:nvPr>
        </p:nvSpPr>
        <p:spPr>
          <a:xfrm>
            <a:off x="2290275" y="4490500"/>
            <a:ext cx="3349800" cy="644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a:buNone/>
              <a:defRPr sz="2400"/>
            </a:lvl1pPr>
            <a:lvl2pPr lvl="1">
              <a:spcBef>
                <a:spcPts val="0"/>
              </a:spcBef>
              <a:spcAft>
                <a:spcPts val="0"/>
              </a:spcAft>
              <a:buClr>
                <a:schemeClr val="dk1"/>
              </a:buClr>
              <a:buSzPts val="2400"/>
              <a:buFont typeface="Work Sans"/>
              <a:buNone/>
              <a:defRPr sz="2400"/>
            </a:lvl2pPr>
            <a:lvl3pPr lvl="2">
              <a:spcBef>
                <a:spcPts val="0"/>
              </a:spcBef>
              <a:spcAft>
                <a:spcPts val="0"/>
              </a:spcAft>
              <a:buClr>
                <a:schemeClr val="dk1"/>
              </a:buClr>
              <a:buSzPts val="2400"/>
              <a:buFont typeface="Work Sans"/>
              <a:buNone/>
              <a:defRPr sz="2400"/>
            </a:lvl3pPr>
            <a:lvl4pPr lvl="3">
              <a:spcBef>
                <a:spcPts val="0"/>
              </a:spcBef>
              <a:spcAft>
                <a:spcPts val="0"/>
              </a:spcAft>
              <a:buClr>
                <a:schemeClr val="dk1"/>
              </a:buClr>
              <a:buSzPts val="2400"/>
              <a:buFont typeface="Work Sans"/>
              <a:buNone/>
              <a:defRPr sz="2400"/>
            </a:lvl4pPr>
            <a:lvl5pPr lvl="4">
              <a:spcBef>
                <a:spcPts val="0"/>
              </a:spcBef>
              <a:spcAft>
                <a:spcPts val="0"/>
              </a:spcAft>
              <a:buClr>
                <a:schemeClr val="dk1"/>
              </a:buClr>
              <a:buSzPts val="2400"/>
              <a:buFont typeface="Work Sans"/>
              <a:buNone/>
              <a:defRPr sz="2400"/>
            </a:lvl5pPr>
            <a:lvl6pPr lvl="5">
              <a:spcBef>
                <a:spcPts val="0"/>
              </a:spcBef>
              <a:spcAft>
                <a:spcPts val="0"/>
              </a:spcAft>
              <a:buClr>
                <a:schemeClr val="dk1"/>
              </a:buClr>
              <a:buSzPts val="2400"/>
              <a:buFont typeface="Work Sans"/>
              <a:buNone/>
              <a:defRPr sz="2400"/>
            </a:lvl6pPr>
            <a:lvl7pPr lvl="6">
              <a:spcBef>
                <a:spcPts val="0"/>
              </a:spcBef>
              <a:spcAft>
                <a:spcPts val="0"/>
              </a:spcAft>
              <a:buClr>
                <a:schemeClr val="dk1"/>
              </a:buClr>
              <a:buSzPts val="2400"/>
              <a:buFont typeface="Work Sans"/>
              <a:buNone/>
              <a:defRPr sz="2400"/>
            </a:lvl7pPr>
            <a:lvl8pPr lvl="7">
              <a:spcBef>
                <a:spcPts val="0"/>
              </a:spcBef>
              <a:spcAft>
                <a:spcPts val="0"/>
              </a:spcAft>
              <a:buClr>
                <a:schemeClr val="dk1"/>
              </a:buClr>
              <a:buSzPts val="2400"/>
              <a:buFont typeface="Work Sans"/>
              <a:buNone/>
              <a:defRPr sz="2400"/>
            </a:lvl8pPr>
            <a:lvl9pPr lvl="8">
              <a:spcBef>
                <a:spcPts val="0"/>
              </a:spcBef>
              <a:spcAft>
                <a:spcPts val="0"/>
              </a:spcAft>
              <a:buClr>
                <a:schemeClr val="dk1"/>
              </a:buClr>
              <a:buSzPts val="2400"/>
              <a:buFont typeface="Work Sans"/>
              <a:buNone/>
              <a:defRPr sz="2400"/>
            </a:lvl9pPr>
          </a:lstStyle>
          <a:p>
            <a:endParaRPr/>
          </a:p>
        </p:txBody>
      </p:sp>
      <p:sp>
        <p:nvSpPr>
          <p:cNvPr id="359" name="Google Shape;359;p24"/>
          <p:cNvSpPr txBox="1">
            <a:spLocks noGrp="1"/>
          </p:cNvSpPr>
          <p:nvPr>
            <p:ph type="subTitle" idx="8"/>
          </p:nvPr>
        </p:nvSpPr>
        <p:spPr>
          <a:xfrm>
            <a:off x="747600" y="19187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360" name="Google Shape;360;p24"/>
          <p:cNvSpPr txBox="1">
            <a:spLocks noGrp="1"/>
          </p:cNvSpPr>
          <p:nvPr>
            <p:ph type="subTitle" idx="9"/>
          </p:nvPr>
        </p:nvSpPr>
        <p:spPr>
          <a:xfrm>
            <a:off x="747600" y="256322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361" name="Google Shape;361;p24"/>
          <p:cNvSpPr txBox="1">
            <a:spLocks noGrp="1"/>
          </p:cNvSpPr>
          <p:nvPr>
            <p:ph type="subTitle" idx="13"/>
          </p:nvPr>
        </p:nvSpPr>
        <p:spPr>
          <a:xfrm>
            <a:off x="747600" y="32075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362" name="Google Shape;362;p24"/>
          <p:cNvSpPr txBox="1">
            <a:spLocks noGrp="1"/>
          </p:cNvSpPr>
          <p:nvPr>
            <p:ph type="subTitle" idx="14"/>
          </p:nvPr>
        </p:nvSpPr>
        <p:spPr>
          <a:xfrm>
            <a:off x="747600" y="385197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sp>
        <p:nvSpPr>
          <p:cNvPr id="363" name="Google Shape;363;p24"/>
          <p:cNvSpPr txBox="1">
            <a:spLocks noGrp="1"/>
          </p:cNvSpPr>
          <p:nvPr>
            <p:ph type="subTitle" idx="15"/>
          </p:nvPr>
        </p:nvSpPr>
        <p:spPr>
          <a:xfrm>
            <a:off x="747600" y="4490525"/>
            <a:ext cx="1236000" cy="644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Work Sans"/>
              <a:buNone/>
              <a:defRPr sz="2400"/>
            </a:lvl1pPr>
            <a:lvl2pPr lvl="1" algn="ctr">
              <a:spcBef>
                <a:spcPts val="0"/>
              </a:spcBef>
              <a:spcAft>
                <a:spcPts val="0"/>
              </a:spcAft>
              <a:buClr>
                <a:schemeClr val="dk1"/>
              </a:buClr>
              <a:buSzPts val="2400"/>
              <a:buFont typeface="Work Sans"/>
              <a:buNone/>
              <a:defRPr sz="2400"/>
            </a:lvl2pPr>
            <a:lvl3pPr lvl="2" algn="ctr">
              <a:spcBef>
                <a:spcPts val="0"/>
              </a:spcBef>
              <a:spcAft>
                <a:spcPts val="0"/>
              </a:spcAft>
              <a:buClr>
                <a:schemeClr val="dk1"/>
              </a:buClr>
              <a:buSzPts val="2400"/>
              <a:buFont typeface="Work Sans"/>
              <a:buNone/>
              <a:defRPr sz="2400"/>
            </a:lvl3pPr>
            <a:lvl4pPr lvl="3" algn="ctr">
              <a:spcBef>
                <a:spcPts val="0"/>
              </a:spcBef>
              <a:spcAft>
                <a:spcPts val="0"/>
              </a:spcAft>
              <a:buClr>
                <a:schemeClr val="dk1"/>
              </a:buClr>
              <a:buSzPts val="2400"/>
              <a:buFont typeface="Work Sans"/>
              <a:buNone/>
              <a:defRPr sz="2400"/>
            </a:lvl4pPr>
            <a:lvl5pPr lvl="4" algn="ctr">
              <a:spcBef>
                <a:spcPts val="0"/>
              </a:spcBef>
              <a:spcAft>
                <a:spcPts val="0"/>
              </a:spcAft>
              <a:buClr>
                <a:schemeClr val="dk1"/>
              </a:buClr>
              <a:buSzPts val="2400"/>
              <a:buFont typeface="Work Sans"/>
              <a:buNone/>
              <a:defRPr sz="2400"/>
            </a:lvl5pPr>
            <a:lvl6pPr lvl="5" algn="ctr">
              <a:spcBef>
                <a:spcPts val="0"/>
              </a:spcBef>
              <a:spcAft>
                <a:spcPts val="0"/>
              </a:spcAft>
              <a:buClr>
                <a:schemeClr val="dk1"/>
              </a:buClr>
              <a:buSzPts val="2400"/>
              <a:buFont typeface="Work Sans"/>
              <a:buNone/>
              <a:defRPr sz="2400"/>
            </a:lvl6pPr>
            <a:lvl7pPr lvl="6" algn="ctr">
              <a:spcBef>
                <a:spcPts val="0"/>
              </a:spcBef>
              <a:spcAft>
                <a:spcPts val="0"/>
              </a:spcAft>
              <a:buClr>
                <a:schemeClr val="dk1"/>
              </a:buClr>
              <a:buSzPts val="2400"/>
              <a:buFont typeface="Work Sans"/>
              <a:buNone/>
              <a:defRPr sz="2400"/>
            </a:lvl7pPr>
            <a:lvl8pPr lvl="7" algn="ctr">
              <a:spcBef>
                <a:spcPts val="0"/>
              </a:spcBef>
              <a:spcAft>
                <a:spcPts val="0"/>
              </a:spcAft>
              <a:buClr>
                <a:schemeClr val="dk1"/>
              </a:buClr>
              <a:buSzPts val="2400"/>
              <a:buFont typeface="Work Sans"/>
              <a:buNone/>
              <a:defRPr sz="2400"/>
            </a:lvl8pPr>
            <a:lvl9pPr lvl="8" algn="ctr">
              <a:spcBef>
                <a:spcPts val="0"/>
              </a:spcBef>
              <a:spcAft>
                <a:spcPts val="0"/>
              </a:spcAft>
              <a:buClr>
                <a:schemeClr val="dk1"/>
              </a:buClr>
              <a:buSzPts val="2400"/>
              <a:buFont typeface="Work Sans"/>
              <a:buNone/>
              <a:defRPr sz="2400"/>
            </a:lvl9pPr>
          </a:lstStyle>
          <a:p>
            <a:endParaRPr/>
          </a:p>
        </p:txBody>
      </p:sp>
      <p:cxnSp>
        <p:nvCxnSpPr>
          <p:cNvPr id="364" name="Google Shape;364;p24"/>
          <p:cNvCxnSpPr/>
          <p:nvPr/>
        </p:nvCxnSpPr>
        <p:spPr>
          <a:xfrm>
            <a:off x="743700" y="5134900"/>
            <a:ext cx="8400300" cy="0"/>
          </a:xfrm>
          <a:prstGeom prst="straightConnector1">
            <a:avLst/>
          </a:prstGeom>
          <a:noFill/>
          <a:ln w="9525" cap="flat" cmpd="sng">
            <a:solidFill>
              <a:schemeClr val="dk1"/>
            </a:solidFill>
            <a:prstDash val="solid"/>
            <a:round/>
            <a:headEnd type="none" w="med" len="med"/>
            <a:tailEnd type="none" w="med" len="med"/>
          </a:ln>
        </p:spPr>
      </p:cxnSp>
      <p:cxnSp>
        <p:nvCxnSpPr>
          <p:cNvPr id="365" name="Google Shape;365;p24"/>
          <p:cNvCxnSpPr/>
          <p:nvPr/>
        </p:nvCxnSpPr>
        <p:spPr>
          <a:xfrm>
            <a:off x="743700" y="1919475"/>
            <a:ext cx="8400300" cy="0"/>
          </a:xfrm>
          <a:prstGeom prst="straightConnector1">
            <a:avLst/>
          </a:prstGeom>
          <a:noFill/>
          <a:ln w="9525" cap="flat" cmpd="sng">
            <a:solidFill>
              <a:schemeClr val="dk1"/>
            </a:solidFill>
            <a:prstDash val="solid"/>
            <a:round/>
            <a:headEnd type="none" w="med" len="med"/>
            <a:tailEnd type="none" w="med" len="med"/>
          </a:ln>
        </p:spPr>
      </p:cxnSp>
      <p:sp>
        <p:nvSpPr>
          <p:cNvPr id="366" name="Google Shape;366;p24"/>
          <p:cNvSpPr txBox="1">
            <a:spLocks noGrp="1"/>
          </p:cNvSpPr>
          <p:nvPr>
            <p:ph type="title"/>
          </p:nvPr>
        </p:nvSpPr>
        <p:spPr>
          <a:xfrm>
            <a:off x="938600" y="50"/>
            <a:ext cx="5001900" cy="191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367" name="Google Shape;367;p24"/>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ESTEL">
  <p:cSld name="CUSTOM_8">
    <p:spTree>
      <p:nvGrpSpPr>
        <p:cNvPr id="1" name="Shape 368"/>
        <p:cNvGrpSpPr/>
        <p:nvPr/>
      </p:nvGrpSpPr>
      <p:grpSpPr>
        <a:xfrm>
          <a:off x="0" y="0"/>
          <a:ext cx="0" cy="0"/>
          <a:chOff x="0" y="0"/>
          <a:chExt cx="0" cy="0"/>
        </a:xfrm>
      </p:grpSpPr>
      <p:sp>
        <p:nvSpPr>
          <p:cNvPr id="369" name="Google Shape;369;p25"/>
          <p:cNvSpPr/>
          <p:nvPr/>
        </p:nvSpPr>
        <p:spPr>
          <a:xfrm>
            <a:off x="747600" y="0"/>
            <a:ext cx="8403000" cy="1918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0" name="Google Shape;370;p25"/>
          <p:cNvSpPr txBox="1">
            <a:spLocks noGrp="1"/>
          </p:cNvSpPr>
          <p:nvPr>
            <p:ph type="title"/>
          </p:nvPr>
        </p:nvSpPr>
        <p:spPr>
          <a:xfrm>
            <a:off x="743700" y="-20525"/>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1" name="Google Shape;371;p25"/>
          <p:cNvSpPr txBox="1">
            <a:spLocks noGrp="1"/>
          </p:cNvSpPr>
          <p:nvPr>
            <p:ph type="title" idx="2"/>
          </p:nvPr>
        </p:nvSpPr>
        <p:spPr>
          <a:xfrm>
            <a:off x="2145050" y="0"/>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2" name="Google Shape;372;p25"/>
          <p:cNvSpPr txBox="1">
            <a:spLocks noGrp="1"/>
          </p:cNvSpPr>
          <p:nvPr>
            <p:ph type="title" idx="3"/>
          </p:nvPr>
        </p:nvSpPr>
        <p:spPr>
          <a:xfrm>
            <a:off x="3546225" y="-20525"/>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3" name="Google Shape;373;p25"/>
          <p:cNvSpPr txBox="1">
            <a:spLocks noGrp="1"/>
          </p:cNvSpPr>
          <p:nvPr>
            <p:ph type="title" idx="4"/>
          </p:nvPr>
        </p:nvSpPr>
        <p:spPr>
          <a:xfrm>
            <a:off x="4947400" y="0"/>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4" name="Google Shape;374;p25"/>
          <p:cNvSpPr txBox="1">
            <a:spLocks noGrp="1"/>
          </p:cNvSpPr>
          <p:nvPr>
            <p:ph type="title" idx="5"/>
          </p:nvPr>
        </p:nvSpPr>
        <p:spPr>
          <a:xfrm>
            <a:off x="6348400" y="0"/>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5" name="Google Shape;375;p25"/>
          <p:cNvSpPr txBox="1">
            <a:spLocks noGrp="1"/>
          </p:cNvSpPr>
          <p:nvPr>
            <p:ph type="title" idx="6"/>
          </p:nvPr>
        </p:nvSpPr>
        <p:spPr>
          <a:xfrm>
            <a:off x="7749750" y="0"/>
            <a:ext cx="1401000" cy="19182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6000"/>
              <a:buFont typeface="Work Sans Medium"/>
              <a:buNone/>
              <a:defRPr sz="6000">
                <a:solidFill>
                  <a:schemeClr val="lt1"/>
                </a:solidFill>
              </a:defRPr>
            </a:lvl1pPr>
            <a:lvl2pPr lvl="1"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lgn="ctr">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376" name="Google Shape;376;p25"/>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7" name="Google Shape;377;p25"/>
          <p:cNvCxnSpPr/>
          <p:nvPr/>
        </p:nvCxnSpPr>
        <p:spPr>
          <a:xfrm>
            <a:off x="2154825" y="2108000"/>
            <a:ext cx="0" cy="3045000"/>
          </a:xfrm>
          <a:prstGeom prst="straightConnector1">
            <a:avLst/>
          </a:prstGeom>
          <a:noFill/>
          <a:ln w="9525" cap="flat" cmpd="sng">
            <a:solidFill>
              <a:schemeClr val="dk1"/>
            </a:solidFill>
            <a:prstDash val="solid"/>
            <a:round/>
            <a:headEnd type="none" w="med" len="med"/>
            <a:tailEnd type="none" w="med" len="med"/>
          </a:ln>
        </p:spPr>
      </p:cxnSp>
      <p:cxnSp>
        <p:nvCxnSpPr>
          <p:cNvPr id="378" name="Google Shape;378;p25"/>
          <p:cNvCxnSpPr/>
          <p:nvPr/>
        </p:nvCxnSpPr>
        <p:spPr>
          <a:xfrm>
            <a:off x="3546050" y="2108000"/>
            <a:ext cx="0" cy="3045000"/>
          </a:xfrm>
          <a:prstGeom prst="straightConnector1">
            <a:avLst/>
          </a:prstGeom>
          <a:noFill/>
          <a:ln w="9525" cap="flat" cmpd="sng">
            <a:solidFill>
              <a:schemeClr val="dk1"/>
            </a:solidFill>
            <a:prstDash val="solid"/>
            <a:round/>
            <a:headEnd type="none" w="med" len="med"/>
            <a:tailEnd type="none" w="med" len="med"/>
          </a:ln>
        </p:spPr>
      </p:cxnSp>
      <p:cxnSp>
        <p:nvCxnSpPr>
          <p:cNvPr id="379" name="Google Shape;379;p25"/>
          <p:cNvCxnSpPr/>
          <p:nvPr/>
        </p:nvCxnSpPr>
        <p:spPr>
          <a:xfrm>
            <a:off x="4947400" y="2108000"/>
            <a:ext cx="0" cy="3045000"/>
          </a:xfrm>
          <a:prstGeom prst="straightConnector1">
            <a:avLst/>
          </a:prstGeom>
          <a:noFill/>
          <a:ln w="9525" cap="flat" cmpd="sng">
            <a:solidFill>
              <a:schemeClr val="dk1"/>
            </a:solidFill>
            <a:prstDash val="solid"/>
            <a:round/>
            <a:headEnd type="none" w="med" len="med"/>
            <a:tailEnd type="none" w="med" len="med"/>
          </a:ln>
        </p:spPr>
      </p:cxnSp>
      <p:cxnSp>
        <p:nvCxnSpPr>
          <p:cNvPr id="380" name="Google Shape;380;p25"/>
          <p:cNvCxnSpPr/>
          <p:nvPr/>
        </p:nvCxnSpPr>
        <p:spPr>
          <a:xfrm>
            <a:off x="6348750" y="2108000"/>
            <a:ext cx="0" cy="3045000"/>
          </a:xfrm>
          <a:prstGeom prst="straightConnector1">
            <a:avLst/>
          </a:prstGeom>
          <a:noFill/>
          <a:ln w="9525" cap="flat" cmpd="sng">
            <a:solidFill>
              <a:schemeClr val="dk1"/>
            </a:solidFill>
            <a:prstDash val="solid"/>
            <a:round/>
            <a:headEnd type="none" w="med" len="med"/>
            <a:tailEnd type="none" w="med" len="med"/>
          </a:ln>
        </p:spPr>
      </p:cxnSp>
      <p:cxnSp>
        <p:nvCxnSpPr>
          <p:cNvPr id="381" name="Google Shape;381;p25"/>
          <p:cNvCxnSpPr/>
          <p:nvPr/>
        </p:nvCxnSpPr>
        <p:spPr>
          <a:xfrm>
            <a:off x="7749750" y="2108000"/>
            <a:ext cx="0" cy="3045000"/>
          </a:xfrm>
          <a:prstGeom prst="straightConnector1">
            <a:avLst/>
          </a:prstGeom>
          <a:noFill/>
          <a:ln w="9525" cap="flat" cmpd="sng">
            <a:solidFill>
              <a:schemeClr val="dk1"/>
            </a:solidFill>
            <a:prstDash val="solid"/>
            <a:round/>
            <a:headEnd type="none" w="med" len="med"/>
            <a:tailEnd type="none" w="med" len="med"/>
          </a:ln>
        </p:spPr>
      </p:cxnSp>
      <p:sp>
        <p:nvSpPr>
          <p:cNvPr id="382" name="Google Shape;382;p25"/>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383" name="Google Shape;383;p25"/>
          <p:cNvSpPr txBox="1">
            <a:spLocks noGrp="1"/>
          </p:cNvSpPr>
          <p:nvPr>
            <p:ph type="subTitle" idx="7"/>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384" name="Google Shape;384;p25"/>
          <p:cNvSpPr txBox="1">
            <a:spLocks noGrp="1"/>
          </p:cNvSpPr>
          <p:nvPr>
            <p:ph type="subTitle" idx="8"/>
          </p:nvPr>
        </p:nvSpPr>
        <p:spPr>
          <a:xfrm>
            <a:off x="743825"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85" name="Google Shape;385;p25"/>
          <p:cNvSpPr txBox="1">
            <a:spLocks noGrp="1"/>
          </p:cNvSpPr>
          <p:nvPr>
            <p:ph type="subTitle" idx="9"/>
          </p:nvPr>
        </p:nvSpPr>
        <p:spPr>
          <a:xfrm>
            <a:off x="2145150"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86" name="Google Shape;386;p25"/>
          <p:cNvSpPr txBox="1">
            <a:spLocks noGrp="1"/>
          </p:cNvSpPr>
          <p:nvPr>
            <p:ph type="subTitle" idx="13"/>
          </p:nvPr>
        </p:nvSpPr>
        <p:spPr>
          <a:xfrm>
            <a:off x="3546375"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87" name="Google Shape;387;p25"/>
          <p:cNvSpPr txBox="1">
            <a:spLocks noGrp="1"/>
          </p:cNvSpPr>
          <p:nvPr>
            <p:ph type="subTitle" idx="14"/>
          </p:nvPr>
        </p:nvSpPr>
        <p:spPr>
          <a:xfrm>
            <a:off x="4947400"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88" name="Google Shape;388;p25"/>
          <p:cNvSpPr txBox="1">
            <a:spLocks noGrp="1"/>
          </p:cNvSpPr>
          <p:nvPr>
            <p:ph type="subTitle" idx="15"/>
          </p:nvPr>
        </p:nvSpPr>
        <p:spPr>
          <a:xfrm>
            <a:off x="6348500"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89" name="Google Shape;389;p25"/>
          <p:cNvSpPr txBox="1">
            <a:spLocks noGrp="1"/>
          </p:cNvSpPr>
          <p:nvPr>
            <p:ph type="subTitle" idx="16"/>
          </p:nvPr>
        </p:nvSpPr>
        <p:spPr>
          <a:xfrm>
            <a:off x="7749825" y="2108000"/>
            <a:ext cx="14010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2pPr>
            <a:lvl3pPr lvl="2">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3pPr>
            <a:lvl4pPr lvl="3">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4pPr>
            <a:lvl5pPr lvl="4">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5pPr>
            <a:lvl6pPr lvl="5">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6pPr>
            <a:lvl7pPr lvl="6">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7pPr>
            <a:lvl8pPr lvl="7">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8pPr>
            <a:lvl9pPr lvl="8">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9pPr>
          </a:lstStyle>
          <a:p>
            <a:endParaRPr/>
          </a:p>
        </p:txBody>
      </p:sp>
      <p:sp>
        <p:nvSpPr>
          <p:cNvPr id="390" name="Google Shape;390;p25"/>
          <p:cNvSpPr txBox="1">
            <a:spLocks noGrp="1"/>
          </p:cNvSpPr>
          <p:nvPr>
            <p:ph type="body" idx="17"/>
          </p:nvPr>
        </p:nvSpPr>
        <p:spPr>
          <a:xfrm>
            <a:off x="744150"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1" name="Google Shape;391;p25"/>
          <p:cNvSpPr txBox="1">
            <a:spLocks noGrp="1"/>
          </p:cNvSpPr>
          <p:nvPr>
            <p:ph type="body" idx="18"/>
          </p:nvPr>
        </p:nvSpPr>
        <p:spPr>
          <a:xfrm>
            <a:off x="2147000"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2" name="Google Shape;392;p25"/>
          <p:cNvSpPr txBox="1">
            <a:spLocks noGrp="1"/>
          </p:cNvSpPr>
          <p:nvPr>
            <p:ph type="body" idx="19"/>
          </p:nvPr>
        </p:nvSpPr>
        <p:spPr>
          <a:xfrm>
            <a:off x="3551275"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3" name="Google Shape;393;p25"/>
          <p:cNvSpPr txBox="1">
            <a:spLocks noGrp="1"/>
          </p:cNvSpPr>
          <p:nvPr>
            <p:ph type="body" idx="20"/>
          </p:nvPr>
        </p:nvSpPr>
        <p:spPr>
          <a:xfrm>
            <a:off x="4948375"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4" name="Google Shape;394;p25"/>
          <p:cNvSpPr txBox="1">
            <a:spLocks noGrp="1"/>
          </p:cNvSpPr>
          <p:nvPr>
            <p:ph type="body" idx="21"/>
          </p:nvPr>
        </p:nvSpPr>
        <p:spPr>
          <a:xfrm>
            <a:off x="6350350"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5" name="Google Shape;395;p25"/>
          <p:cNvSpPr txBox="1">
            <a:spLocks noGrp="1"/>
          </p:cNvSpPr>
          <p:nvPr>
            <p:ph type="body" idx="22"/>
          </p:nvPr>
        </p:nvSpPr>
        <p:spPr>
          <a:xfrm>
            <a:off x="7752325" y="2748200"/>
            <a:ext cx="1401000" cy="22497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Font typeface="Work Sans"/>
              <a:buChar char="●"/>
              <a:defRPr sz="1000"/>
            </a:lvl1pPr>
            <a:lvl2pPr marL="914400" lvl="1" indent="-292100">
              <a:spcBef>
                <a:spcPts val="0"/>
              </a:spcBef>
              <a:spcAft>
                <a:spcPts val="0"/>
              </a:spcAft>
              <a:buSzPts val="1000"/>
              <a:buFont typeface="Work Sans"/>
              <a:buChar char="○"/>
              <a:defRPr sz="1000"/>
            </a:lvl2pPr>
            <a:lvl3pPr marL="1371600" lvl="2" indent="-292100">
              <a:spcBef>
                <a:spcPts val="0"/>
              </a:spcBef>
              <a:spcAft>
                <a:spcPts val="0"/>
              </a:spcAft>
              <a:buSzPts val="1000"/>
              <a:buFont typeface="Work Sans"/>
              <a:buChar char="■"/>
              <a:defRPr sz="1000"/>
            </a:lvl3pPr>
            <a:lvl4pPr marL="1828800" lvl="3" indent="-292100">
              <a:spcBef>
                <a:spcPts val="0"/>
              </a:spcBef>
              <a:spcAft>
                <a:spcPts val="0"/>
              </a:spcAft>
              <a:buSzPts val="1000"/>
              <a:buFont typeface="Work Sans"/>
              <a:buChar char="●"/>
              <a:defRPr sz="1000"/>
            </a:lvl4pPr>
            <a:lvl5pPr marL="2286000" lvl="4" indent="-292100">
              <a:spcBef>
                <a:spcPts val="0"/>
              </a:spcBef>
              <a:spcAft>
                <a:spcPts val="0"/>
              </a:spcAft>
              <a:buSzPts val="1000"/>
              <a:buFont typeface="Work Sans"/>
              <a:buChar char="○"/>
              <a:defRPr sz="1000"/>
            </a:lvl5pPr>
            <a:lvl6pPr marL="2743200" lvl="5" indent="-292100">
              <a:spcBef>
                <a:spcPts val="0"/>
              </a:spcBef>
              <a:spcAft>
                <a:spcPts val="0"/>
              </a:spcAft>
              <a:buSzPts val="1000"/>
              <a:buFont typeface="Work Sans"/>
              <a:buChar char="■"/>
              <a:defRPr sz="1000"/>
            </a:lvl6pPr>
            <a:lvl7pPr marL="3200400" lvl="6" indent="-292100">
              <a:spcBef>
                <a:spcPts val="0"/>
              </a:spcBef>
              <a:spcAft>
                <a:spcPts val="0"/>
              </a:spcAft>
              <a:buSzPts val="1000"/>
              <a:buFont typeface="Work Sans"/>
              <a:buChar char="●"/>
              <a:defRPr sz="1000"/>
            </a:lvl7pPr>
            <a:lvl8pPr marL="3657600" lvl="7" indent="-292100">
              <a:spcBef>
                <a:spcPts val="0"/>
              </a:spcBef>
              <a:spcAft>
                <a:spcPts val="0"/>
              </a:spcAft>
              <a:buSzPts val="1000"/>
              <a:buFont typeface="Work Sans"/>
              <a:buChar char="○"/>
              <a:defRPr sz="1000"/>
            </a:lvl8pPr>
            <a:lvl9pPr marL="4114800" lvl="8" indent="-292100">
              <a:spcBef>
                <a:spcPts val="0"/>
              </a:spcBef>
              <a:spcAft>
                <a:spcPts val="0"/>
              </a:spcAft>
              <a:buSzPts val="1000"/>
              <a:buFont typeface="Work Sans"/>
              <a:buChar char="■"/>
              <a:defRPr sz="1000"/>
            </a:lvl9pPr>
          </a:lstStyle>
          <a:p>
            <a:endParaRPr/>
          </a:p>
        </p:txBody>
      </p:sp>
      <p:sp>
        <p:nvSpPr>
          <p:cNvPr id="396" name="Google Shape;396;p25"/>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397"/>
        <p:cNvGrpSpPr/>
        <p:nvPr/>
      </p:nvGrpSpPr>
      <p:grpSpPr>
        <a:xfrm>
          <a:off x="0" y="0"/>
          <a:ext cx="0" cy="0"/>
          <a:chOff x="0" y="0"/>
          <a:chExt cx="0" cy="0"/>
        </a:xfrm>
      </p:grpSpPr>
      <p:sp>
        <p:nvSpPr>
          <p:cNvPr id="398" name="Google Shape;39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9" name="Google Shape;399;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400" name="Google Shape;40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401"/>
        <p:cNvGrpSpPr/>
        <p:nvPr/>
      </p:nvGrpSpPr>
      <p:grpSpPr>
        <a:xfrm>
          <a:off x="0" y="0"/>
          <a:ext cx="0" cy="0"/>
          <a:chOff x="0" y="0"/>
          <a:chExt cx="0" cy="0"/>
        </a:xfrm>
      </p:grpSpPr>
      <p:sp>
        <p:nvSpPr>
          <p:cNvPr id="402" name="Google Shape;402;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3" name="Google Shape;40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404"/>
        <p:cNvGrpSpPr/>
        <p:nvPr/>
      </p:nvGrpSpPr>
      <p:grpSpPr>
        <a:xfrm>
          <a:off x="0" y="0"/>
          <a:ext cx="0" cy="0"/>
          <a:chOff x="0" y="0"/>
          <a:chExt cx="0" cy="0"/>
        </a:xfrm>
      </p:grpSpPr>
      <p:sp>
        <p:nvSpPr>
          <p:cNvPr id="405" name="Google Shape;40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6" name="Google Shape;40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7" name="Google Shape;40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408"/>
        <p:cNvGrpSpPr/>
        <p:nvPr/>
      </p:nvGrpSpPr>
      <p:grpSpPr>
        <a:xfrm>
          <a:off x="0" y="0"/>
          <a:ext cx="0" cy="0"/>
          <a:chOff x="0" y="0"/>
          <a:chExt cx="0" cy="0"/>
        </a:xfrm>
      </p:grpSpPr>
      <p:sp>
        <p:nvSpPr>
          <p:cNvPr id="409" name="Google Shape;409;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0" name="Google Shape;410;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1" name="Google Shape;411;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12" name="Google Shape;41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413"/>
        <p:cNvGrpSpPr/>
        <p:nvPr/>
      </p:nvGrpSpPr>
      <p:grpSpPr>
        <a:xfrm>
          <a:off x="0" y="0"/>
          <a:ext cx="0" cy="0"/>
          <a:chOff x="0" y="0"/>
          <a:chExt cx="0" cy="0"/>
        </a:xfrm>
      </p:grpSpPr>
      <p:sp>
        <p:nvSpPr>
          <p:cNvPr id="414" name="Google Shape;41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5" name="Google Shape;41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2" name="Google Shape;42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32"/>
        <p:cNvGrpSpPr/>
        <p:nvPr/>
      </p:nvGrpSpPr>
      <p:grpSpPr>
        <a:xfrm>
          <a:off x="0" y="0"/>
          <a:ext cx="0" cy="0"/>
          <a:chOff x="0" y="0"/>
          <a:chExt cx="0" cy="0"/>
        </a:xfrm>
      </p:grpSpPr>
      <p:sp>
        <p:nvSpPr>
          <p:cNvPr id="433" name="Google Shape;433;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4" name="Google Shape;434;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35" name="Google Shape;4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ncials" type="twoColTx">
  <p:cSld name="TITLE_AND_TWO_COLUMNS">
    <p:spTree>
      <p:nvGrpSpPr>
        <p:cNvPr id="1" name="Shape 37"/>
        <p:cNvGrpSpPr/>
        <p:nvPr/>
      </p:nvGrpSpPr>
      <p:grpSpPr>
        <a:xfrm>
          <a:off x="0" y="0"/>
          <a:ext cx="0" cy="0"/>
          <a:chOff x="0" y="0"/>
          <a:chExt cx="0" cy="0"/>
        </a:xfrm>
      </p:grpSpPr>
      <p:sp>
        <p:nvSpPr>
          <p:cNvPr id="38" name="Google Shape;38;p5"/>
          <p:cNvSpPr/>
          <p:nvPr/>
        </p:nvSpPr>
        <p:spPr>
          <a:xfrm>
            <a:off x="747600" y="0"/>
            <a:ext cx="45123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39" name="Google Shape;39;p5"/>
          <p:cNvSpPr/>
          <p:nvPr/>
        </p:nvSpPr>
        <p:spPr>
          <a:xfrm>
            <a:off x="5259825" y="0"/>
            <a:ext cx="3888000" cy="2571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 name="Google Shape;40;p5"/>
          <p:cNvSpPr/>
          <p:nvPr/>
        </p:nvSpPr>
        <p:spPr>
          <a:xfrm>
            <a:off x="5259900" y="2571750"/>
            <a:ext cx="1947300" cy="2571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5"/>
          <p:cNvSpPr/>
          <p:nvPr/>
        </p:nvSpPr>
        <p:spPr>
          <a:xfrm>
            <a:off x="7210800" y="3857775"/>
            <a:ext cx="1947300" cy="1286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5"/>
          <p:cNvSpPr/>
          <p:nvPr/>
        </p:nvSpPr>
        <p:spPr>
          <a:xfrm>
            <a:off x="7207200" y="2571750"/>
            <a:ext cx="1947300" cy="1286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5"/>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45" name="Google Shape;45;p5"/>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46" name="Google Shape;46;p5"/>
          <p:cNvSpPr txBox="1">
            <a:spLocks noGrp="1"/>
          </p:cNvSpPr>
          <p:nvPr>
            <p:ph type="title"/>
          </p:nvPr>
        </p:nvSpPr>
        <p:spPr>
          <a:xfrm>
            <a:off x="1037175" y="1735275"/>
            <a:ext cx="3969300" cy="3262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2400"/>
              <a:buFont typeface="Work Sans Medium"/>
              <a:buNone/>
              <a:defRPr>
                <a:solidFill>
                  <a:schemeClr val="lt1"/>
                </a:solidFill>
              </a:defRPr>
            </a:lvl1pPr>
            <a:lvl2pPr lvl="1">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2400"/>
              <a:buFont typeface="Work Sans Medium"/>
              <a:buNone/>
              <a:defRPr sz="2400">
                <a:solidFill>
                  <a:schemeClr val="lt1"/>
                </a:solidFill>
                <a:latin typeface="Work Sans Medium"/>
                <a:ea typeface="Work Sans Medium"/>
                <a:cs typeface="Work Sans Medium"/>
                <a:sym typeface="Work Sans Medium"/>
              </a:defRPr>
            </a:lvl9pPr>
          </a:lstStyle>
          <a:p>
            <a:endParaRPr/>
          </a:p>
        </p:txBody>
      </p:sp>
      <p:sp>
        <p:nvSpPr>
          <p:cNvPr id="47" name="Google Shape;47;p5"/>
          <p:cNvSpPr txBox="1">
            <a:spLocks noGrp="1"/>
          </p:cNvSpPr>
          <p:nvPr>
            <p:ph type="title" idx="3"/>
          </p:nvPr>
        </p:nvSpPr>
        <p:spPr>
          <a:xfrm>
            <a:off x="5263800" y="50"/>
            <a:ext cx="3738600" cy="1375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2000"/>
              <a:buFont typeface="Work Sans Medium"/>
              <a:buNone/>
              <a:defRPr sz="12000"/>
            </a:lvl1pPr>
            <a:lvl2pPr lvl="1">
              <a:spcBef>
                <a:spcPts val="0"/>
              </a:spcBef>
              <a:spcAft>
                <a:spcPts val="0"/>
              </a:spcAft>
              <a:buSzPts val="12000"/>
              <a:buFont typeface="Work Sans"/>
              <a:buNone/>
              <a:defRPr sz="12000"/>
            </a:lvl2pPr>
            <a:lvl3pPr lvl="2">
              <a:spcBef>
                <a:spcPts val="0"/>
              </a:spcBef>
              <a:spcAft>
                <a:spcPts val="0"/>
              </a:spcAft>
              <a:buSzPts val="12000"/>
              <a:buFont typeface="Work Sans"/>
              <a:buNone/>
              <a:defRPr sz="12000"/>
            </a:lvl3pPr>
            <a:lvl4pPr lvl="3">
              <a:spcBef>
                <a:spcPts val="0"/>
              </a:spcBef>
              <a:spcAft>
                <a:spcPts val="0"/>
              </a:spcAft>
              <a:buSzPts val="12000"/>
              <a:buFont typeface="Work Sans"/>
              <a:buNone/>
              <a:defRPr sz="12000"/>
            </a:lvl4pPr>
            <a:lvl5pPr lvl="4">
              <a:spcBef>
                <a:spcPts val="0"/>
              </a:spcBef>
              <a:spcAft>
                <a:spcPts val="0"/>
              </a:spcAft>
              <a:buSzPts val="12000"/>
              <a:buFont typeface="Work Sans"/>
              <a:buNone/>
              <a:defRPr sz="12000"/>
            </a:lvl5pPr>
            <a:lvl6pPr lvl="5">
              <a:spcBef>
                <a:spcPts val="0"/>
              </a:spcBef>
              <a:spcAft>
                <a:spcPts val="0"/>
              </a:spcAft>
              <a:buSzPts val="12000"/>
              <a:buFont typeface="Work Sans"/>
              <a:buNone/>
              <a:defRPr sz="12000"/>
            </a:lvl6pPr>
            <a:lvl7pPr lvl="6">
              <a:spcBef>
                <a:spcPts val="0"/>
              </a:spcBef>
              <a:spcAft>
                <a:spcPts val="0"/>
              </a:spcAft>
              <a:buSzPts val="12000"/>
              <a:buFont typeface="Work Sans"/>
              <a:buNone/>
              <a:defRPr sz="12000"/>
            </a:lvl7pPr>
            <a:lvl8pPr lvl="7">
              <a:spcBef>
                <a:spcPts val="0"/>
              </a:spcBef>
              <a:spcAft>
                <a:spcPts val="0"/>
              </a:spcAft>
              <a:buSzPts val="12000"/>
              <a:buFont typeface="Work Sans"/>
              <a:buNone/>
              <a:defRPr sz="12000"/>
            </a:lvl8pPr>
            <a:lvl9pPr lvl="8">
              <a:spcBef>
                <a:spcPts val="0"/>
              </a:spcBef>
              <a:spcAft>
                <a:spcPts val="0"/>
              </a:spcAft>
              <a:buSzPts val="12000"/>
              <a:buFont typeface="Work Sans"/>
              <a:buNone/>
              <a:defRPr sz="12000"/>
            </a:lvl9pPr>
          </a:lstStyle>
          <a:p>
            <a:endParaRPr/>
          </a:p>
        </p:txBody>
      </p:sp>
      <p:sp>
        <p:nvSpPr>
          <p:cNvPr id="48" name="Google Shape;48;p5"/>
          <p:cNvSpPr txBox="1">
            <a:spLocks noGrp="1"/>
          </p:cNvSpPr>
          <p:nvPr>
            <p:ph type="title" idx="4"/>
          </p:nvPr>
        </p:nvSpPr>
        <p:spPr>
          <a:xfrm>
            <a:off x="5259825" y="2571900"/>
            <a:ext cx="1947300" cy="1375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SzPts val="6000"/>
              <a:buFont typeface="Work Sans"/>
              <a:buNone/>
              <a:defRPr sz="6000"/>
            </a:lvl2pPr>
            <a:lvl3pPr lvl="2">
              <a:spcBef>
                <a:spcPts val="0"/>
              </a:spcBef>
              <a:spcAft>
                <a:spcPts val="0"/>
              </a:spcAft>
              <a:buSzPts val="6000"/>
              <a:buFont typeface="Work Sans"/>
              <a:buNone/>
              <a:defRPr sz="6000"/>
            </a:lvl3pPr>
            <a:lvl4pPr lvl="3">
              <a:spcBef>
                <a:spcPts val="0"/>
              </a:spcBef>
              <a:spcAft>
                <a:spcPts val="0"/>
              </a:spcAft>
              <a:buSzPts val="6000"/>
              <a:buFont typeface="Work Sans"/>
              <a:buNone/>
              <a:defRPr sz="6000"/>
            </a:lvl4pPr>
            <a:lvl5pPr lvl="4">
              <a:spcBef>
                <a:spcPts val="0"/>
              </a:spcBef>
              <a:spcAft>
                <a:spcPts val="0"/>
              </a:spcAft>
              <a:buSzPts val="6000"/>
              <a:buFont typeface="Work Sans"/>
              <a:buNone/>
              <a:defRPr sz="6000"/>
            </a:lvl5pPr>
            <a:lvl6pPr lvl="5">
              <a:spcBef>
                <a:spcPts val="0"/>
              </a:spcBef>
              <a:spcAft>
                <a:spcPts val="0"/>
              </a:spcAft>
              <a:buSzPts val="6000"/>
              <a:buFont typeface="Work Sans"/>
              <a:buNone/>
              <a:defRPr sz="6000"/>
            </a:lvl6pPr>
            <a:lvl7pPr lvl="6">
              <a:spcBef>
                <a:spcPts val="0"/>
              </a:spcBef>
              <a:spcAft>
                <a:spcPts val="0"/>
              </a:spcAft>
              <a:buSzPts val="6000"/>
              <a:buFont typeface="Work Sans"/>
              <a:buNone/>
              <a:defRPr sz="6000"/>
            </a:lvl7pPr>
            <a:lvl8pPr lvl="7">
              <a:spcBef>
                <a:spcPts val="0"/>
              </a:spcBef>
              <a:spcAft>
                <a:spcPts val="0"/>
              </a:spcAft>
              <a:buSzPts val="6000"/>
              <a:buFont typeface="Work Sans"/>
              <a:buNone/>
              <a:defRPr sz="6000"/>
            </a:lvl8pPr>
            <a:lvl9pPr lvl="8">
              <a:spcBef>
                <a:spcPts val="0"/>
              </a:spcBef>
              <a:spcAft>
                <a:spcPts val="0"/>
              </a:spcAft>
              <a:buSzPts val="6000"/>
              <a:buFont typeface="Work Sans"/>
              <a:buNone/>
              <a:defRPr sz="6000"/>
            </a:lvl9pPr>
          </a:lstStyle>
          <a:p>
            <a:endParaRPr/>
          </a:p>
        </p:txBody>
      </p:sp>
      <p:sp>
        <p:nvSpPr>
          <p:cNvPr id="49" name="Google Shape;49;p5"/>
          <p:cNvSpPr txBox="1">
            <a:spLocks noGrp="1"/>
          </p:cNvSpPr>
          <p:nvPr>
            <p:ph type="title" idx="5"/>
          </p:nvPr>
        </p:nvSpPr>
        <p:spPr>
          <a:xfrm>
            <a:off x="7207200" y="2572025"/>
            <a:ext cx="1947300" cy="1286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000"/>
              <a:buFont typeface="Work Sans Medium"/>
              <a:buNone/>
              <a:defRPr sz="6000">
                <a:solidFill>
                  <a:schemeClr val="lt1"/>
                </a:solidFill>
              </a:defRPr>
            </a:lvl1pPr>
            <a:lvl2pPr lvl="1">
              <a:spcBef>
                <a:spcPts val="0"/>
              </a:spcBef>
              <a:spcAft>
                <a:spcPts val="0"/>
              </a:spcAft>
              <a:buSzPts val="6000"/>
              <a:buFont typeface="Work Sans"/>
              <a:buNone/>
              <a:defRPr sz="6000"/>
            </a:lvl2pPr>
            <a:lvl3pPr lvl="2">
              <a:spcBef>
                <a:spcPts val="0"/>
              </a:spcBef>
              <a:spcAft>
                <a:spcPts val="0"/>
              </a:spcAft>
              <a:buSzPts val="6000"/>
              <a:buFont typeface="Work Sans"/>
              <a:buNone/>
              <a:defRPr sz="6000"/>
            </a:lvl3pPr>
            <a:lvl4pPr lvl="3">
              <a:spcBef>
                <a:spcPts val="0"/>
              </a:spcBef>
              <a:spcAft>
                <a:spcPts val="0"/>
              </a:spcAft>
              <a:buSzPts val="6000"/>
              <a:buFont typeface="Work Sans"/>
              <a:buNone/>
              <a:defRPr sz="6000"/>
            </a:lvl4pPr>
            <a:lvl5pPr lvl="4">
              <a:spcBef>
                <a:spcPts val="0"/>
              </a:spcBef>
              <a:spcAft>
                <a:spcPts val="0"/>
              </a:spcAft>
              <a:buSzPts val="6000"/>
              <a:buFont typeface="Work Sans"/>
              <a:buNone/>
              <a:defRPr sz="6000"/>
            </a:lvl5pPr>
            <a:lvl6pPr lvl="5">
              <a:spcBef>
                <a:spcPts val="0"/>
              </a:spcBef>
              <a:spcAft>
                <a:spcPts val="0"/>
              </a:spcAft>
              <a:buSzPts val="6000"/>
              <a:buFont typeface="Work Sans"/>
              <a:buNone/>
              <a:defRPr sz="6000"/>
            </a:lvl6pPr>
            <a:lvl7pPr lvl="6">
              <a:spcBef>
                <a:spcPts val="0"/>
              </a:spcBef>
              <a:spcAft>
                <a:spcPts val="0"/>
              </a:spcAft>
              <a:buSzPts val="6000"/>
              <a:buFont typeface="Work Sans"/>
              <a:buNone/>
              <a:defRPr sz="6000"/>
            </a:lvl7pPr>
            <a:lvl8pPr lvl="7">
              <a:spcBef>
                <a:spcPts val="0"/>
              </a:spcBef>
              <a:spcAft>
                <a:spcPts val="0"/>
              </a:spcAft>
              <a:buSzPts val="6000"/>
              <a:buFont typeface="Work Sans"/>
              <a:buNone/>
              <a:defRPr sz="6000"/>
            </a:lvl8pPr>
            <a:lvl9pPr lvl="8">
              <a:spcBef>
                <a:spcPts val="0"/>
              </a:spcBef>
              <a:spcAft>
                <a:spcPts val="0"/>
              </a:spcAft>
              <a:buSzPts val="6000"/>
              <a:buFont typeface="Work Sans"/>
              <a:buNone/>
              <a:defRPr sz="6000"/>
            </a:lvl9pPr>
          </a:lstStyle>
          <a:p>
            <a:endParaRPr/>
          </a:p>
        </p:txBody>
      </p:sp>
      <p:sp>
        <p:nvSpPr>
          <p:cNvPr id="50" name="Google Shape;50;p5"/>
          <p:cNvSpPr txBox="1">
            <a:spLocks noGrp="1"/>
          </p:cNvSpPr>
          <p:nvPr>
            <p:ph type="title" idx="6"/>
          </p:nvPr>
        </p:nvSpPr>
        <p:spPr>
          <a:xfrm>
            <a:off x="7210800" y="3857775"/>
            <a:ext cx="1947300" cy="1286100"/>
          </a:xfrm>
          <a:prstGeom prst="rect">
            <a:avLst/>
          </a:prstGeom>
        </p:spPr>
        <p:txBody>
          <a:bodyPr spcFirstLastPara="1" wrap="square" lIns="91425" tIns="91425" rIns="91425" bIns="91425" anchor="t" anchorCtr="0">
            <a:noAutofit/>
          </a:bodyPr>
          <a:lstStyle>
            <a:lvl1pPr lvl="0">
              <a:spcBef>
                <a:spcPts val="0"/>
              </a:spcBef>
              <a:spcAft>
                <a:spcPts val="0"/>
              </a:spcAft>
              <a:buSzPts val="6000"/>
              <a:buFont typeface="Work Sans Medium"/>
              <a:buNone/>
              <a:defRPr sz="6000"/>
            </a:lvl1pPr>
            <a:lvl2pPr lvl="1">
              <a:spcBef>
                <a:spcPts val="0"/>
              </a:spcBef>
              <a:spcAft>
                <a:spcPts val="0"/>
              </a:spcAft>
              <a:buSzPts val="6000"/>
              <a:buFont typeface="Work Sans"/>
              <a:buNone/>
              <a:defRPr sz="6000"/>
            </a:lvl2pPr>
            <a:lvl3pPr lvl="2">
              <a:spcBef>
                <a:spcPts val="0"/>
              </a:spcBef>
              <a:spcAft>
                <a:spcPts val="0"/>
              </a:spcAft>
              <a:buSzPts val="6000"/>
              <a:buFont typeface="Work Sans"/>
              <a:buNone/>
              <a:defRPr sz="6000"/>
            </a:lvl3pPr>
            <a:lvl4pPr lvl="3">
              <a:spcBef>
                <a:spcPts val="0"/>
              </a:spcBef>
              <a:spcAft>
                <a:spcPts val="0"/>
              </a:spcAft>
              <a:buSzPts val="6000"/>
              <a:buFont typeface="Work Sans"/>
              <a:buNone/>
              <a:defRPr sz="6000"/>
            </a:lvl4pPr>
            <a:lvl5pPr lvl="4">
              <a:spcBef>
                <a:spcPts val="0"/>
              </a:spcBef>
              <a:spcAft>
                <a:spcPts val="0"/>
              </a:spcAft>
              <a:buSzPts val="6000"/>
              <a:buFont typeface="Work Sans"/>
              <a:buNone/>
              <a:defRPr sz="6000"/>
            </a:lvl5pPr>
            <a:lvl6pPr lvl="5">
              <a:spcBef>
                <a:spcPts val="0"/>
              </a:spcBef>
              <a:spcAft>
                <a:spcPts val="0"/>
              </a:spcAft>
              <a:buSzPts val="6000"/>
              <a:buFont typeface="Work Sans"/>
              <a:buNone/>
              <a:defRPr sz="6000"/>
            </a:lvl6pPr>
            <a:lvl7pPr lvl="6">
              <a:spcBef>
                <a:spcPts val="0"/>
              </a:spcBef>
              <a:spcAft>
                <a:spcPts val="0"/>
              </a:spcAft>
              <a:buSzPts val="6000"/>
              <a:buFont typeface="Work Sans"/>
              <a:buNone/>
              <a:defRPr sz="6000"/>
            </a:lvl7pPr>
            <a:lvl8pPr lvl="7">
              <a:spcBef>
                <a:spcPts val="0"/>
              </a:spcBef>
              <a:spcAft>
                <a:spcPts val="0"/>
              </a:spcAft>
              <a:buSzPts val="6000"/>
              <a:buFont typeface="Work Sans"/>
              <a:buNone/>
              <a:defRPr sz="6000"/>
            </a:lvl8pPr>
            <a:lvl9pPr lvl="8">
              <a:spcBef>
                <a:spcPts val="0"/>
              </a:spcBef>
              <a:spcAft>
                <a:spcPts val="0"/>
              </a:spcAft>
              <a:buSzPts val="6000"/>
              <a:buFont typeface="Work Sans"/>
              <a:buNone/>
              <a:defRPr sz="6000"/>
            </a:lvl9pPr>
          </a:lstStyle>
          <a:p>
            <a:endParaRPr/>
          </a:p>
        </p:txBody>
      </p:sp>
      <p:sp>
        <p:nvSpPr>
          <p:cNvPr id="51" name="Google Shape;51;p5"/>
          <p:cNvSpPr txBox="1">
            <a:spLocks noGrp="1"/>
          </p:cNvSpPr>
          <p:nvPr>
            <p:ph type="body" idx="7"/>
          </p:nvPr>
        </p:nvSpPr>
        <p:spPr>
          <a:xfrm>
            <a:off x="5259900" y="4398400"/>
            <a:ext cx="1947300" cy="745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Font typeface="Work Sans Medium"/>
              <a:buChar char="●"/>
              <a:defRPr>
                <a:latin typeface="Work Sans Medium"/>
                <a:ea typeface="Work Sans Medium"/>
                <a:cs typeface="Work Sans Medium"/>
                <a:sym typeface="Work Sans Medium"/>
              </a:defRPr>
            </a:lvl1pPr>
            <a:lvl2pPr marL="914400" lvl="1" indent="-304800">
              <a:spcBef>
                <a:spcPts val="0"/>
              </a:spcBef>
              <a:spcAft>
                <a:spcPts val="0"/>
              </a:spcAft>
              <a:buSzPts val="1200"/>
              <a:buFont typeface="Work Sans Medium"/>
              <a:buChar char="○"/>
              <a:defRPr>
                <a:latin typeface="Work Sans Medium"/>
                <a:ea typeface="Work Sans Medium"/>
                <a:cs typeface="Work Sans Medium"/>
                <a:sym typeface="Work Sans Medium"/>
              </a:defRPr>
            </a:lvl2pPr>
            <a:lvl3pPr marL="1371600" lvl="2" indent="-304800">
              <a:spcBef>
                <a:spcPts val="0"/>
              </a:spcBef>
              <a:spcAft>
                <a:spcPts val="0"/>
              </a:spcAft>
              <a:buSzPts val="1200"/>
              <a:buFont typeface="Work Sans Medium"/>
              <a:buChar char="■"/>
              <a:defRPr>
                <a:latin typeface="Work Sans Medium"/>
                <a:ea typeface="Work Sans Medium"/>
                <a:cs typeface="Work Sans Medium"/>
                <a:sym typeface="Work Sans Medium"/>
              </a:defRPr>
            </a:lvl3pPr>
            <a:lvl4pPr marL="1828800" lvl="3" indent="-304800">
              <a:spcBef>
                <a:spcPts val="0"/>
              </a:spcBef>
              <a:spcAft>
                <a:spcPts val="0"/>
              </a:spcAft>
              <a:buSzPts val="1200"/>
              <a:buFont typeface="Work Sans Medium"/>
              <a:buChar char="●"/>
              <a:defRPr>
                <a:latin typeface="Work Sans Medium"/>
                <a:ea typeface="Work Sans Medium"/>
                <a:cs typeface="Work Sans Medium"/>
                <a:sym typeface="Work Sans Medium"/>
              </a:defRPr>
            </a:lvl4pPr>
            <a:lvl5pPr marL="2286000" lvl="4" indent="-304800">
              <a:spcBef>
                <a:spcPts val="0"/>
              </a:spcBef>
              <a:spcAft>
                <a:spcPts val="0"/>
              </a:spcAft>
              <a:buSzPts val="1200"/>
              <a:buFont typeface="Work Sans Medium"/>
              <a:buChar char="○"/>
              <a:defRPr>
                <a:latin typeface="Work Sans Medium"/>
                <a:ea typeface="Work Sans Medium"/>
                <a:cs typeface="Work Sans Medium"/>
                <a:sym typeface="Work Sans Medium"/>
              </a:defRPr>
            </a:lvl5pPr>
            <a:lvl6pPr marL="2743200" lvl="5" indent="-304800">
              <a:spcBef>
                <a:spcPts val="0"/>
              </a:spcBef>
              <a:spcAft>
                <a:spcPts val="0"/>
              </a:spcAft>
              <a:buSzPts val="1200"/>
              <a:buFont typeface="Work Sans Medium"/>
              <a:buChar char="■"/>
              <a:defRPr>
                <a:latin typeface="Work Sans Medium"/>
                <a:ea typeface="Work Sans Medium"/>
                <a:cs typeface="Work Sans Medium"/>
                <a:sym typeface="Work Sans Medium"/>
              </a:defRPr>
            </a:lvl6pPr>
            <a:lvl7pPr marL="3200400" lvl="6" indent="-304800">
              <a:spcBef>
                <a:spcPts val="0"/>
              </a:spcBef>
              <a:spcAft>
                <a:spcPts val="0"/>
              </a:spcAft>
              <a:buSzPts val="1200"/>
              <a:buFont typeface="Work Sans Medium"/>
              <a:buChar char="●"/>
              <a:defRPr>
                <a:latin typeface="Work Sans Medium"/>
                <a:ea typeface="Work Sans Medium"/>
                <a:cs typeface="Work Sans Medium"/>
                <a:sym typeface="Work Sans Medium"/>
              </a:defRPr>
            </a:lvl7pPr>
            <a:lvl8pPr marL="3657600" lvl="7" indent="-304800">
              <a:spcBef>
                <a:spcPts val="0"/>
              </a:spcBef>
              <a:spcAft>
                <a:spcPts val="0"/>
              </a:spcAft>
              <a:buSzPts val="1200"/>
              <a:buFont typeface="Work Sans Medium"/>
              <a:buChar char="○"/>
              <a:defRPr>
                <a:latin typeface="Work Sans Medium"/>
                <a:ea typeface="Work Sans Medium"/>
                <a:cs typeface="Work Sans Medium"/>
                <a:sym typeface="Work Sans Medium"/>
              </a:defRPr>
            </a:lvl8pPr>
            <a:lvl9pPr marL="4114800" lvl="8" indent="-304800">
              <a:spcBef>
                <a:spcPts val="0"/>
              </a:spcBef>
              <a:spcAft>
                <a:spcPts val="0"/>
              </a:spcAft>
              <a:buSzPts val="1200"/>
              <a:buFont typeface="Work Sans Medium"/>
              <a:buChar char="■"/>
              <a:defRPr>
                <a:latin typeface="Work Sans Medium"/>
                <a:ea typeface="Work Sans Medium"/>
                <a:cs typeface="Work Sans Medium"/>
                <a:sym typeface="Work Sans Medium"/>
              </a:defRPr>
            </a:lvl9pPr>
          </a:lstStyle>
          <a:p>
            <a:endParaRPr/>
          </a:p>
        </p:txBody>
      </p:sp>
      <p:sp>
        <p:nvSpPr>
          <p:cNvPr id="52" name="Google Shape;52;p5"/>
          <p:cNvSpPr txBox="1">
            <a:spLocks noGrp="1"/>
          </p:cNvSpPr>
          <p:nvPr>
            <p:ph type="body" idx="8"/>
          </p:nvPr>
        </p:nvSpPr>
        <p:spPr>
          <a:xfrm>
            <a:off x="7207200" y="4550875"/>
            <a:ext cx="1947300" cy="5931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Font typeface="Work Sans Medium"/>
              <a:buChar char="●"/>
              <a:defRPr>
                <a:latin typeface="Work Sans Medium"/>
                <a:ea typeface="Work Sans Medium"/>
                <a:cs typeface="Work Sans Medium"/>
                <a:sym typeface="Work Sans Medium"/>
              </a:defRPr>
            </a:lvl1pPr>
            <a:lvl2pPr marL="914400" lvl="1" indent="-304800">
              <a:spcBef>
                <a:spcPts val="0"/>
              </a:spcBef>
              <a:spcAft>
                <a:spcPts val="0"/>
              </a:spcAft>
              <a:buSzPts val="1200"/>
              <a:buFont typeface="Work Sans Medium"/>
              <a:buChar char="○"/>
              <a:defRPr>
                <a:latin typeface="Work Sans Medium"/>
                <a:ea typeface="Work Sans Medium"/>
                <a:cs typeface="Work Sans Medium"/>
                <a:sym typeface="Work Sans Medium"/>
              </a:defRPr>
            </a:lvl2pPr>
            <a:lvl3pPr marL="1371600" lvl="2" indent="-304800">
              <a:spcBef>
                <a:spcPts val="0"/>
              </a:spcBef>
              <a:spcAft>
                <a:spcPts val="0"/>
              </a:spcAft>
              <a:buSzPts val="1200"/>
              <a:buFont typeface="Work Sans Medium"/>
              <a:buChar char="■"/>
              <a:defRPr>
                <a:latin typeface="Work Sans Medium"/>
                <a:ea typeface="Work Sans Medium"/>
                <a:cs typeface="Work Sans Medium"/>
                <a:sym typeface="Work Sans Medium"/>
              </a:defRPr>
            </a:lvl3pPr>
            <a:lvl4pPr marL="1828800" lvl="3" indent="-304800">
              <a:spcBef>
                <a:spcPts val="0"/>
              </a:spcBef>
              <a:spcAft>
                <a:spcPts val="0"/>
              </a:spcAft>
              <a:buSzPts val="1200"/>
              <a:buFont typeface="Work Sans Medium"/>
              <a:buChar char="●"/>
              <a:defRPr>
                <a:latin typeface="Work Sans Medium"/>
                <a:ea typeface="Work Sans Medium"/>
                <a:cs typeface="Work Sans Medium"/>
                <a:sym typeface="Work Sans Medium"/>
              </a:defRPr>
            </a:lvl4pPr>
            <a:lvl5pPr marL="2286000" lvl="4" indent="-304800">
              <a:spcBef>
                <a:spcPts val="0"/>
              </a:spcBef>
              <a:spcAft>
                <a:spcPts val="0"/>
              </a:spcAft>
              <a:buSzPts val="1200"/>
              <a:buFont typeface="Work Sans Medium"/>
              <a:buChar char="○"/>
              <a:defRPr>
                <a:latin typeface="Work Sans Medium"/>
                <a:ea typeface="Work Sans Medium"/>
                <a:cs typeface="Work Sans Medium"/>
                <a:sym typeface="Work Sans Medium"/>
              </a:defRPr>
            </a:lvl5pPr>
            <a:lvl6pPr marL="2743200" lvl="5" indent="-304800">
              <a:spcBef>
                <a:spcPts val="0"/>
              </a:spcBef>
              <a:spcAft>
                <a:spcPts val="0"/>
              </a:spcAft>
              <a:buSzPts val="1200"/>
              <a:buFont typeface="Work Sans Medium"/>
              <a:buChar char="■"/>
              <a:defRPr>
                <a:latin typeface="Work Sans Medium"/>
                <a:ea typeface="Work Sans Medium"/>
                <a:cs typeface="Work Sans Medium"/>
                <a:sym typeface="Work Sans Medium"/>
              </a:defRPr>
            </a:lvl6pPr>
            <a:lvl7pPr marL="3200400" lvl="6" indent="-304800">
              <a:spcBef>
                <a:spcPts val="0"/>
              </a:spcBef>
              <a:spcAft>
                <a:spcPts val="0"/>
              </a:spcAft>
              <a:buSzPts val="1200"/>
              <a:buFont typeface="Work Sans Medium"/>
              <a:buChar char="●"/>
              <a:defRPr>
                <a:latin typeface="Work Sans Medium"/>
                <a:ea typeface="Work Sans Medium"/>
                <a:cs typeface="Work Sans Medium"/>
                <a:sym typeface="Work Sans Medium"/>
              </a:defRPr>
            </a:lvl7pPr>
            <a:lvl8pPr marL="3657600" lvl="7" indent="-304800">
              <a:spcBef>
                <a:spcPts val="0"/>
              </a:spcBef>
              <a:spcAft>
                <a:spcPts val="0"/>
              </a:spcAft>
              <a:buSzPts val="1200"/>
              <a:buFont typeface="Work Sans Medium"/>
              <a:buChar char="○"/>
              <a:defRPr>
                <a:latin typeface="Work Sans Medium"/>
                <a:ea typeface="Work Sans Medium"/>
                <a:cs typeface="Work Sans Medium"/>
                <a:sym typeface="Work Sans Medium"/>
              </a:defRPr>
            </a:lvl8pPr>
            <a:lvl9pPr marL="4114800" lvl="8" indent="-304800">
              <a:spcBef>
                <a:spcPts val="0"/>
              </a:spcBef>
              <a:spcAft>
                <a:spcPts val="0"/>
              </a:spcAft>
              <a:buSzPts val="1200"/>
              <a:buFont typeface="Work Sans Medium"/>
              <a:buChar char="■"/>
              <a:defRPr>
                <a:latin typeface="Work Sans Medium"/>
                <a:ea typeface="Work Sans Medium"/>
                <a:cs typeface="Work Sans Medium"/>
                <a:sym typeface="Work Sans Medium"/>
              </a:defRPr>
            </a:lvl9pPr>
          </a:lstStyle>
          <a:p>
            <a:endParaRPr/>
          </a:p>
        </p:txBody>
      </p:sp>
      <p:sp>
        <p:nvSpPr>
          <p:cNvPr id="53" name="Google Shape;53;p5"/>
          <p:cNvSpPr txBox="1">
            <a:spLocks noGrp="1"/>
          </p:cNvSpPr>
          <p:nvPr>
            <p:ph type="body" idx="9"/>
          </p:nvPr>
        </p:nvSpPr>
        <p:spPr>
          <a:xfrm>
            <a:off x="7207200" y="3439575"/>
            <a:ext cx="1947300" cy="418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1pPr>
            <a:lvl2pPr marL="914400" lvl="1"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2pPr>
            <a:lvl3pPr marL="1371600" lvl="2"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3pPr>
            <a:lvl4pPr marL="1828800" lvl="3"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4pPr>
            <a:lvl5pPr marL="2286000" lvl="4"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5pPr>
            <a:lvl6pPr marL="2743200" lvl="5"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6pPr>
            <a:lvl7pPr marL="3200400" lvl="6"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7pPr>
            <a:lvl8pPr marL="3657600" lvl="7"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8pPr>
            <a:lvl9pPr marL="4114800" lvl="8" indent="-304800">
              <a:spcBef>
                <a:spcPts val="0"/>
              </a:spcBef>
              <a:spcAft>
                <a:spcPts val="0"/>
              </a:spcAft>
              <a:buClr>
                <a:schemeClr val="lt1"/>
              </a:buClr>
              <a:buSzPts val="1200"/>
              <a:buFont typeface="Work Sans Medium"/>
              <a:buChar char="■"/>
              <a:defRPr>
                <a:solidFill>
                  <a:schemeClr val="lt1"/>
                </a:solidFill>
                <a:latin typeface="Work Sans Medium"/>
                <a:ea typeface="Work Sans Medium"/>
                <a:cs typeface="Work Sans Medium"/>
                <a:sym typeface="Work Sans Medium"/>
              </a:defRPr>
            </a:lvl9pPr>
          </a:lstStyle>
          <a:p>
            <a:endParaRPr/>
          </a:p>
        </p:txBody>
      </p:sp>
      <p:sp>
        <p:nvSpPr>
          <p:cNvPr id="54" name="Google Shape;54;p5"/>
          <p:cNvSpPr txBox="1">
            <a:spLocks noGrp="1"/>
          </p:cNvSpPr>
          <p:nvPr>
            <p:ph type="body" idx="13"/>
          </p:nvPr>
        </p:nvSpPr>
        <p:spPr>
          <a:xfrm>
            <a:off x="5263800" y="2095500"/>
            <a:ext cx="2109900" cy="4761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Font typeface="Work Sans Medium"/>
              <a:buChar char="●"/>
              <a:defRPr>
                <a:latin typeface="Work Sans Medium"/>
                <a:ea typeface="Work Sans Medium"/>
                <a:cs typeface="Work Sans Medium"/>
                <a:sym typeface="Work Sans Medium"/>
              </a:defRPr>
            </a:lvl1pPr>
            <a:lvl2pPr marL="914400" lvl="1" indent="-304800">
              <a:spcBef>
                <a:spcPts val="0"/>
              </a:spcBef>
              <a:spcAft>
                <a:spcPts val="0"/>
              </a:spcAft>
              <a:buSzPts val="1200"/>
              <a:buFont typeface="Work Sans Medium"/>
              <a:buChar char="○"/>
              <a:defRPr>
                <a:latin typeface="Work Sans Medium"/>
                <a:ea typeface="Work Sans Medium"/>
                <a:cs typeface="Work Sans Medium"/>
                <a:sym typeface="Work Sans Medium"/>
              </a:defRPr>
            </a:lvl2pPr>
            <a:lvl3pPr marL="1371600" lvl="2" indent="-304800">
              <a:spcBef>
                <a:spcPts val="0"/>
              </a:spcBef>
              <a:spcAft>
                <a:spcPts val="0"/>
              </a:spcAft>
              <a:buSzPts val="1200"/>
              <a:buFont typeface="Work Sans Medium"/>
              <a:buChar char="■"/>
              <a:defRPr>
                <a:latin typeface="Work Sans Medium"/>
                <a:ea typeface="Work Sans Medium"/>
                <a:cs typeface="Work Sans Medium"/>
                <a:sym typeface="Work Sans Medium"/>
              </a:defRPr>
            </a:lvl3pPr>
            <a:lvl4pPr marL="1828800" lvl="3" indent="-304800">
              <a:spcBef>
                <a:spcPts val="0"/>
              </a:spcBef>
              <a:spcAft>
                <a:spcPts val="0"/>
              </a:spcAft>
              <a:buSzPts val="1200"/>
              <a:buFont typeface="Work Sans Medium"/>
              <a:buChar char="●"/>
              <a:defRPr>
                <a:latin typeface="Work Sans Medium"/>
                <a:ea typeface="Work Sans Medium"/>
                <a:cs typeface="Work Sans Medium"/>
                <a:sym typeface="Work Sans Medium"/>
              </a:defRPr>
            </a:lvl4pPr>
            <a:lvl5pPr marL="2286000" lvl="4" indent="-304800">
              <a:spcBef>
                <a:spcPts val="0"/>
              </a:spcBef>
              <a:spcAft>
                <a:spcPts val="0"/>
              </a:spcAft>
              <a:buSzPts val="1200"/>
              <a:buFont typeface="Work Sans Medium"/>
              <a:buChar char="○"/>
              <a:defRPr>
                <a:latin typeface="Work Sans Medium"/>
                <a:ea typeface="Work Sans Medium"/>
                <a:cs typeface="Work Sans Medium"/>
                <a:sym typeface="Work Sans Medium"/>
              </a:defRPr>
            </a:lvl5pPr>
            <a:lvl6pPr marL="2743200" lvl="5" indent="-304800">
              <a:spcBef>
                <a:spcPts val="0"/>
              </a:spcBef>
              <a:spcAft>
                <a:spcPts val="0"/>
              </a:spcAft>
              <a:buSzPts val="1200"/>
              <a:buFont typeface="Work Sans Medium"/>
              <a:buChar char="■"/>
              <a:defRPr>
                <a:latin typeface="Work Sans Medium"/>
                <a:ea typeface="Work Sans Medium"/>
                <a:cs typeface="Work Sans Medium"/>
                <a:sym typeface="Work Sans Medium"/>
              </a:defRPr>
            </a:lvl6pPr>
            <a:lvl7pPr marL="3200400" lvl="6" indent="-304800">
              <a:spcBef>
                <a:spcPts val="0"/>
              </a:spcBef>
              <a:spcAft>
                <a:spcPts val="0"/>
              </a:spcAft>
              <a:buSzPts val="1200"/>
              <a:buFont typeface="Work Sans Medium"/>
              <a:buChar char="●"/>
              <a:defRPr>
                <a:latin typeface="Work Sans Medium"/>
                <a:ea typeface="Work Sans Medium"/>
                <a:cs typeface="Work Sans Medium"/>
                <a:sym typeface="Work Sans Medium"/>
              </a:defRPr>
            </a:lvl7pPr>
            <a:lvl8pPr marL="3657600" lvl="7" indent="-304800">
              <a:spcBef>
                <a:spcPts val="0"/>
              </a:spcBef>
              <a:spcAft>
                <a:spcPts val="0"/>
              </a:spcAft>
              <a:buSzPts val="1200"/>
              <a:buFont typeface="Work Sans Medium"/>
              <a:buChar char="○"/>
              <a:defRPr>
                <a:latin typeface="Work Sans Medium"/>
                <a:ea typeface="Work Sans Medium"/>
                <a:cs typeface="Work Sans Medium"/>
                <a:sym typeface="Work Sans Medium"/>
              </a:defRPr>
            </a:lvl8pPr>
            <a:lvl9pPr marL="4114800" lvl="8" indent="-304800">
              <a:spcBef>
                <a:spcPts val="0"/>
              </a:spcBef>
              <a:spcAft>
                <a:spcPts val="0"/>
              </a:spcAft>
              <a:buSzPts val="1200"/>
              <a:buFont typeface="Work Sans Medium"/>
              <a:buChar char="■"/>
              <a:defRPr>
                <a:latin typeface="Work Sans Medium"/>
                <a:ea typeface="Work Sans Medium"/>
                <a:cs typeface="Work Sans Medium"/>
                <a:sym typeface="Work Sans Medium"/>
              </a:defRPr>
            </a:lvl9pPr>
          </a:lstStyle>
          <a:p>
            <a:endParaRPr/>
          </a:p>
        </p:txBody>
      </p:sp>
      <p:sp>
        <p:nvSpPr>
          <p:cNvPr id="55" name="Google Shape;55;p5"/>
          <p:cNvSpPr txBox="1">
            <a:spLocks noGrp="1"/>
          </p:cNvSpPr>
          <p:nvPr>
            <p:ph type="subTitle" idx="14"/>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56" name="Google Shape;56;p5"/>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rtl="0">
              <a:buNone/>
              <a:defRPr/>
            </a:lvl1pPr>
            <a:lvl2pPr lvl="1" algn="ctr" rtl="0">
              <a:buNone/>
              <a:defRPr/>
            </a:lvl2pPr>
            <a:lvl3pPr lvl="2" algn="ctr" rtl="0">
              <a:buNone/>
              <a:defRPr/>
            </a:lvl3pPr>
            <a:lvl4pPr lvl="3" algn="ctr" rtl="0">
              <a:buNone/>
              <a:defRPr/>
            </a:lvl4pPr>
            <a:lvl5pPr lvl="4" algn="ctr" rtl="0">
              <a:buNone/>
              <a:defRPr/>
            </a:lvl5pPr>
            <a:lvl6pPr lvl="5" algn="ctr" rtl="0">
              <a:buNone/>
              <a:defRPr/>
            </a:lvl6pPr>
            <a:lvl7pPr lvl="6" algn="ctr" rtl="0">
              <a:buNone/>
              <a:defRPr/>
            </a:lvl7pPr>
            <a:lvl8pPr lvl="7" algn="ctr" rtl="0">
              <a:buNone/>
              <a:defRPr/>
            </a:lvl8pPr>
            <a:lvl9pPr lvl="8" algn="ctr"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6"/>
        <p:cNvGrpSpPr/>
        <p:nvPr/>
      </p:nvGrpSpPr>
      <p:grpSpPr>
        <a:xfrm>
          <a:off x="0" y="0"/>
          <a:ext cx="0" cy="0"/>
          <a:chOff x="0" y="0"/>
          <a:chExt cx="0" cy="0"/>
        </a:xfrm>
      </p:grpSpPr>
      <p:sp>
        <p:nvSpPr>
          <p:cNvPr id="437" name="Google Shape;4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438"/>
        <p:cNvGrpSpPr/>
        <p:nvPr/>
      </p:nvGrpSpPr>
      <p:grpSpPr>
        <a:xfrm>
          <a:off x="0" y="0"/>
          <a:ext cx="0" cy="0"/>
          <a:chOff x="0" y="0"/>
          <a:chExt cx="0" cy="0"/>
        </a:xfrm>
      </p:grpSpPr>
      <p:sp>
        <p:nvSpPr>
          <p:cNvPr id="439" name="Google Shape;439;p37"/>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0" name="Google Shape;44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41" name="Google Shape;441;p37"/>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2" name="Google Shape;442;p37"/>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3" name="Google Shape;443;p37"/>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4" name="Google Shape;444;p37"/>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5" name="Google Shape;445;p37"/>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6" name="Google Shape;446;p37"/>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447"/>
        <p:cNvGrpSpPr/>
        <p:nvPr/>
      </p:nvGrpSpPr>
      <p:grpSpPr>
        <a:xfrm>
          <a:off x="0" y="0"/>
          <a:ext cx="0" cy="0"/>
          <a:chOff x="0" y="0"/>
          <a:chExt cx="0" cy="0"/>
        </a:xfrm>
      </p:grpSpPr>
      <p:sp>
        <p:nvSpPr>
          <p:cNvPr id="448" name="Google Shape;44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9" name="Google Shape;449;p38"/>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50" name="Google Shape;450;p38"/>
          <p:cNvSpPr>
            <a:spLocks noGrp="1"/>
          </p:cNvSpPr>
          <p:nvPr>
            <p:ph type="pic" idx="2"/>
          </p:nvPr>
        </p:nvSpPr>
        <p:spPr>
          <a:xfrm>
            <a:off x="4992024" y="1152775"/>
            <a:ext cx="3840300" cy="3416400"/>
          </a:xfrm>
          <a:prstGeom prst="rect">
            <a:avLst/>
          </a:prstGeom>
          <a:noFill/>
          <a:ln>
            <a:noFill/>
          </a:ln>
        </p:spPr>
      </p:sp>
      <p:sp>
        <p:nvSpPr>
          <p:cNvPr id="451" name="Google Shape;451;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452"/>
        <p:cNvGrpSpPr/>
        <p:nvPr/>
      </p:nvGrpSpPr>
      <p:grpSpPr>
        <a:xfrm>
          <a:off x="0" y="0"/>
          <a:ext cx="0" cy="0"/>
          <a:chOff x="0" y="0"/>
          <a:chExt cx="0" cy="0"/>
        </a:xfrm>
      </p:grpSpPr>
      <p:sp>
        <p:nvSpPr>
          <p:cNvPr id="453" name="Google Shape;453;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54" name="Google Shape;454;p39"/>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55" name="Google Shape;455;p39"/>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56" name="Google Shape;456;p39"/>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57" name="Google Shape;457;p39"/>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8" name="Google Shape;458;p39"/>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459"/>
        <p:cNvGrpSpPr/>
        <p:nvPr/>
      </p:nvGrpSpPr>
      <p:grpSpPr>
        <a:xfrm>
          <a:off x="0" y="0"/>
          <a:ext cx="0" cy="0"/>
          <a:chOff x="0" y="0"/>
          <a:chExt cx="0" cy="0"/>
        </a:xfrm>
      </p:grpSpPr>
      <p:sp>
        <p:nvSpPr>
          <p:cNvPr id="460" name="Google Shape;460;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61" name="Google Shape;461;p40"/>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62" name="Google Shape;462;p40"/>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63" name="Google Shape;463;p40"/>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64" name="Google Shape;464;p4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65" name="Google Shape;465;p40"/>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66" name="Google Shape;466;p40"/>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67" name="Google Shape;467;p40"/>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468"/>
        <p:cNvGrpSpPr/>
        <p:nvPr/>
      </p:nvGrpSpPr>
      <p:grpSpPr>
        <a:xfrm>
          <a:off x="0" y="0"/>
          <a:ext cx="0" cy="0"/>
          <a:chOff x="0" y="0"/>
          <a:chExt cx="0" cy="0"/>
        </a:xfrm>
      </p:grpSpPr>
      <p:sp>
        <p:nvSpPr>
          <p:cNvPr id="469" name="Google Shape;469;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70" name="Google Shape;470;p41"/>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1" name="Google Shape;471;p41"/>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2" name="Google Shape;472;p41"/>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3" name="Google Shape;473;p41"/>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4" name="Google Shape;474;p41"/>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75" name="Google Shape;475;p41"/>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76" name="Google Shape;476;p41"/>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77" name="Google Shape;477;p41"/>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78" name="Google Shape;478;p41"/>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479"/>
        <p:cNvGrpSpPr/>
        <p:nvPr/>
      </p:nvGrpSpPr>
      <p:grpSpPr>
        <a:xfrm>
          <a:off x="0" y="0"/>
          <a:ext cx="0" cy="0"/>
          <a:chOff x="0" y="0"/>
          <a:chExt cx="0" cy="0"/>
        </a:xfrm>
      </p:grpSpPr>
      <p:sp>
        <p:nvSpPr>
          <p:cNvPr id="480" name="Google Shape;48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1" name="Google Shape;48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82" name="Google Shape;482;p42"/>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483"/>
        <p:cNvGrpSpPr/>
        <p:nvPr/>
      </p:nvGrpSpPr>
      <p:grpSpPr>
        <a:xfrm>
          <a:off x="0" y="0"/>
          <a:ext cx="0" cy="0"/>
          <a:chOff x="0" y="0"/>
          <a:chExt cx="0" cy="0"/>
        </a:xfrm>
      </p:grpSpPr>
      <p:sp>
        <p:nvSpPr>
          <p:cNvPr id="484" name="Google Shape;484;p43"/>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5" name="Google Shape;485;p43"/>
          <p:cNvSpPr>
            <a:spLocks noGrp="1"/>
          </p:cNvSpPr>
          <p:nvPr>
            <p:ph type="pic" idx="2"/>
          </p:nvPr>
        </p:nvSpPr>
        <p:spPr>
          <a:xfrm>
            <a:off x="4804825" y="1133300"/>
            <a:ext cx="4027500" cy="2392800"/>
          </a:xfrm>
          <a:prstGeom prst="rect">
            <a:avLst/>
          </a:prstGeom>
          <a:noFill/>
          <a:ln>
            <a:noFill/>
          </a:ln>
        </p:spPr>
      </p:sp>
      <p:sp>
        <p:nvSpPr>
          <p:cNvPr id="486" name="Google Shape;486;p43"/>
          <p:cNvSpPr>
            <a:spLocks noGrp="1"/>
          </p:cNvSpPr>
          <p:nvPr>
            <p:ph type="pic" idx="3"/>
          </p:nvPr>
        </p:nvSpPr>
        <p:spPr>
          <a:xfrm>
            <a:off x="311725" y="1133300"/>
            <a:ext cx="4027500" cy="2392800"/>
          </a:xfrm>
          <a:prstGeom prst="rect">
            <a:avLst/>
          </a:prstGeom>
          <a:noFill/>
          <a:ln>
            <a:noFill/>
          </a:ln>
        </p:spPr>
      </p:sp>
      <p:sp>
        <p:nvSpPr>
          <p:cNvPr id="487" name="Google Shape;487;p43"/>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8" name="Google Shape;48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89" name="Google Shape;489;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0" name="Google Shape;490;p43"/>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91" name="Google Shape;491;p43"/>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492"/>
        <p:cNvGrpSpPr/>
        <p:nvPr/>
      </p:nvGrpSpPr>
      <p:grpSpPr>
        <a:xfrm>
          <a:off x="0" y="0"/>
          <a:ext cx="0" cy="0"/>
          <a:chOff x="0" y="0"/>
          <a:chExt cx="0" cy="0"/>
        </a:xfrm>
      </p:grpSpPr>
      <p:sp>
        <p:nvSpPr>
          <p:cNvPr id="493" name="Google Shape;493;p44"/>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94" name="Google Shape;494;p44"/>
          <p:cNvSpPr>
            <a:spLocks noGrp="1"/>
          </p:cNvSpPr>
          <p:nvPr>
            <p:ph type="pic" idx="2"/>
          </p:nvPr>
        </p:nvSpPr>
        <p:spPr>
          <a:xfrm>
            <a:off x="6205225" y="1128325"/>
            <a:ext cx="2627100" cy="2273100"/>
          </a:xfrm>
          <a:prstGeom prst="rect">
            <a:avLst/>
          </a:prstGeom>
          <a:noFill/>
          <a:ln>
            <a:noFill/>
          </a:ln>
        </p:spPr>
      </p:sp>
      <p:sp>
        <p:nvSpPr>
          <p:cNvPr id="495" name="Google Shape;495;p44"/>
          <p:cNvSpPr>
            <a:spLocks noGrp="1"/>
          </p:cNvSpPr>
          <p:nvPr>
            <p:ph type="pic" idx="3"/>
          </p:nvPr>
        </p:nvSpPr>
        <p:spPr>
          <a:xfrm>
            <a:off x="311725" y="1128325"/>
            <a:ext cx="2627100" cy="2273100"/>
          </a:xfrm>
          <a:prstGeom prst="rect">
            <a:avLst/>
          </a:prstGeom>
          <a:noFill/>
          <a:ln>
            <a:noFill/>
          </a:ln>
        </p:spPr>
      </p:sp>
      <p:sp>
        <p:nvSpPr>
          <p:cNvPr id="496" name="Google Shape;496;p44"/>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97" name="Google Shape;497;p44"/>
          <p:cNvSpPr>
            <a:spLocks noGrp="1"/>
          </p:cNvSpPr>
          <p:nvPr>
            <p:ph type="pic" idx="5"/>
          </p:nvPr>
        </p:nvSpPr>
        <p:spPr>
          <a:xfrm>
            <a:off x="3255250" y="1128325"/>
            <a:ext cx="2627100" cy="2273100"/>
          </a:xfrm>
          <a:prstGeom prst="rect">
            <a:avLst/>
          </a:prstGeom>
          <a:noFill/>
          <a:ln>
            <a:noFill/>
          </a:ln>
        </p:spPr>
      </p:sp>
      <p:sp>
        <p:nvSpPr>
          <p:cNvPr id="498" name="Google Shape;498;p44"/>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99" name="Google Shape;499;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0" name="Google Shape;50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1" name="Google Shape;501;p44"/>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02" name="Google Shape;502;p44"/>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03" name="Google Shape;503;p44"/>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504"/>
        <p:cNvGrpSpPr/>
        <p:nvPr/>
      </p:nvGrpSpPr>
      <p:grpSpPr>
        <a:xfrm>
          <a:off x="0" y="0"/>
          <a:ext cx="0" cy="0"/>
          <a:chOff x="0" y="0"/>
          <a:chExt cx="0" cy="0"/>
        </a:xfrm>
      </p:grpSpPr>
      <p:sp>
        <p:nvSpPr>
          <p:cNvPr id="505" name="Google Shape;505;p45"/>
          <p:cNvSpPr>
            <a:spLocks noGrp="1"/>
          </p:cNvSpPr>
          <p:nvPr>
            <p:ph type="pic" idx="2"/>
          </p:nvPr>
        </p:nvSpPr>
        <p:spPr>
          <a:xfrm>
            <a:off x="311700" y="445025"/>
            <a:ext cx="8520600" cy="4218300"/>
          </a:xfrm>
          <a:prstGeom prst="rect">
            <a:avLst/>
          </a:prstGeom>
          <a:noFill/>
          <a:ln>
            <a:noFill/>
          </a:ln>
        </p:spPr>
      </p:sp>
      <p:sp>
        <p:nvSpPr>
          <p:cNvPr id="506" name="Google Shape;50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alues" type="titleOnly">
  <p:cSld name="TITLE_ONLY">
    <p:spTree>
      <p:nvGrpSpPr>
        <p:cNvPr id="1" name="Shape 57"/>
        <p:cNvGrpSpPr/>
        <p:nvPr/>
      </p:nvGrpSpPr>
      <p:grpSpPr>
        <a:xfrm>
          <a:off x="0" y="0"/>
          <a:ext cx="0" cy="0"/>
          <a:chOff x="0" y="0"/>
          <a:chExt cx="0" cy="0"/>
        </a:xfrm>
      </p:grpSpPr>
      <p:sp>
        <p:nvSpPr>
          <p:cNvPr id="58" name="Google Shape;58;p6"/>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9" name="Google Shape;59;p6"/>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60" name="Google Shape;60;p6"/>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61" name="Google Shape;61;p6"/>
          <p:cNvSpPr/>
          <p:nvPr/>
        </p:nvSpPr>
        <p:spPr>
          <a:xfrm>
            <a:off x="747600" y="0"/>
            <a:ext cx="83964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62" name="Google Shape;62;p6"/>
          <p:cNvSpPr txBox="1">
            <a:spLocks noGrp="1"/>
          </p:cNvSpPr>
          <p:nvPr>
            <p:ph type="title"/>
          </p:nvPr>
        </p:nvSpPr>
        <p:spPr>
          <a:xfrm>
            <a:off x="747500" y="145525"/>
            <a:ext cx="8396400" cy="1402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Font typeface="Work Sans"/>
              <a:buNone/>
              <a:defRPr sz="6000">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63" name="Google Shape;63;p6"/>
          <p:cNvSpPr txBox="1">
            <a:spLocks noGrp="1"/>
          </p:cNvSpPr>
          <p:nvPr>
            <p:ph type="subTitle" idx="3"/>
          </p:nvPr>
        </p:nvSpPr>
        <p:spPr>
          <a:xfrm>
            <a:off x="747600" y="145525"/>
            <a:ext cx="61527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64" name="Google Shape;64;p6"/>
          <p:cNvSpPr/>
          <p:nvPr/>
        </p:nvSpPr>
        <p:spPr>
          <a:xfrm>
            <a:off x="747600" y="1714500"/>
            <a:ext cx="8396400" cy="171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rgbClr val="121212"/>
              </a:solidFill>
            </a:endParaRPr>
          </a:p>
        </p:txBody>
      </p:sp>
      <p:sp>
        <p:nvSpPr>
          <p:cNvPr id="65" name="Google Shape;65;p6"/>
          <p:cNvSpPr/>
          <p:nvPr/>
        </p:nvSpPr>
        <p:spPr>
          <a:xfrm>
            <a:off x="747600" y="3429000"/>
            <a:ext cx="8396400" cy="1714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66" name="Google Shape;66;p6"/>
          <p:cNvSpPr txBox="1">
            <a:spLocks noGrp="1"/>
          </p:cNvSpPr>
          <p:nvPr>
            <p:ph type="title" idx="4"/>
          </p:nvPr>
        </p:nvSpPr>
        <p:spPr>
          <a:xfrm>
            <a:off x="747600" y="1870650"/>
            <a:ext cx="8396400" cy="1402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Font typeface="Work Sans"/>
              <a:buNone/>
              <a:defRPr sz="6000">
                <a:solidFill>
                  <a:schemeClr val="lt1"/>
                </a:solidFill>
                <a:latin typeface="Work Sans"/>
                <a:ea typeface="Work Sans"/>
                <a:cs typeface="Work Sans"/>
                <a:sym typeface="Work Sans"/>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67" name="Google Shape;67;p6"/>
          <p:cNvSpPr txBox="1">
            <a:spLocks noGrp="1"/>
          </p:cNvSpPr>
          <p:nvPr>
            <p:ph type="subTitle" idx="5"/>
          </p:nvPr>
        </p:nvSpPr>
        <p:spPr>
          <a:xfrm>
            <a:off x="747600" y="1870650"/>
            <a:ext cx="51927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68" name="Google Shape;68;p6"/>
          <p:cNvSpPr txBox="1">
            <a:spLocks noGrp="1"/>
          </p:cNvSpPr>
          <p:nvPr>
            <p:ph type="title" idx="6"/>
          </p:nvPr>
        </p:nvSpPr>
        <p:spPr>
          <a:xfrm>
            <a:off x="747600" y="3595775"/>
            <a:ext cx="8396400" cy="1402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6000"/>
              <a:buFont typeface="Work Sans"/>
              <a:buNone/>
              <a:defRPr sz="6000">
                <a:solidFill>
                  <a:schemeClr val="lt1"/>
                </a:solidFill>
                <a:latin typeface="Work Sans"/>
                <a:ea typeface="Work Sans"/>
                <a:cs typeface="Work Sans"/>
                <a:sym typeface="Work Sans"/>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69" name="Google Shape;69;p6"/>
          <p:cNvSpPr txBox="1">
            <a:spLocks noGrp="1"/>
          </p:cNvSpPr>
          <p:nvPr>
            <p:ph type="subTitle" idx="7"/>
          </p:nvPr>
        </p:nvSpPr>
        <p:spPr>
          <a:xfrm>
            <a:off x="747600" y="3595775"/>
            <a:ext cx="6152700" cy="3174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70" name="Google Shape;70;p6"/>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507"/>
        <p:cNvGrpSpPr/>
        <p:nvPr/>
      </p:nvGrpSpPr>
      <p:grpSpPr>
        <a:xfrm>
          <a:off x="0" y="0"/>
          <a:ext cx="0" cy="0"/>
          <a:chOff x="0" y="0"/>
          <a:chExt cx="0" cy="0"/>
        </a:xfrm>
      </p:grpSpPr>
      <p:sp>
        <p:nvSpPr>
          <p:cNvPr id="508" name="Google Shape;508;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9" name="Google Shape;509;p46"/>
          <p:cNvSpPr>
            <a:spLocks noGrp="1"/>
          </p:cNvSpPr>
          <p:nvPr>
            <p:ph type="pic" idx="2"/>
          </p:nvPr>
        </p:nvSpPr>
        <p:spPr>
          <a:xfrm>
            <a:off x="3389600" y="118913"/>
            <a:ext cx="1643700" cy="1535100"/>
          </a:xfrm>
          <a:prstGeom prst="rect">
            <a:avLst/>
          </a:prstGeom>
          <a:noFill/>
          <a:ln>
            <a:noFill/>
          </a:ln>
        </p:spPr>
      </p:sp>
      <p:sp>
        <p:nvSpPr>
          <p:cNvPr id="510" name="Google Shape;510;p46"/>
          <p:cNvSpPr>
            <a:spLocks noGrp="1"/>
          </p:cNvSpPr>
          <p:nvPr>
            <p:ph type="pic" idx="3"/>
          </p:nvPr>
        </p:nvSpPr>
        <p:spPr>
          <a:xfrm>
            <a:off x="5195935" y="118913"/>
            <a:ext cx="1643700" cy="1535100"/>
          </a:xfrm>
          <a:prstGeom prst="rect">
            <a:avLst/>
          </a:prstGeom>
          <a:noFill/>
          <a:ln>
            <a:noFill/>
          </a:ln>
        </p:spPr>
      </p:sp>
      <p:sp>
        <p:nvSpPr>
          <p:cNvPr id="511" name="Google Shape;511;p46"/>
          <p:cNvSpPr>
            <a:spLocks noGrp="1"/>
          </p:cNvSpPr>
          <p:nvPr>
            <p:ph type="pic" idx="4"/>
          </p:nvPr>
        </p:nvSpPr>
        <p:spPr>
          <a:xfrm>
            <a:off x="7002270" y="118913"/>
            <a:ext cx="1643700" cy="1535100"/>
          </a:xfrm>
          <a:prstGeom prst="rect">
            <a:avLst/>
          </a:prstGeom>
          <a:noFill/>
          <a:ln>
            <a:noFill/>
          </a:ln>
        </p:spPr>
      </p:sp>
      <p:sp>
        <p:nvSpPr>
          <p:cNvPr id="512" name="Google Shape;512;p46"/>
          <p:cNvSpPr>
            <a:spLocks noGrp="1"/>
          </p:cNvSpPr>
          <p:nvPr>
            <p:ph type="pic" idx="5"/>
          </p:nvPr>
        </p:nvSpPr>
        <p:spPr>
          <a:xfrm>
            <a:off x="3389588" y="1804212"/>
            <a:ext cx="1643700" cy="1535100"/>
          </a:xfrm>
          <a:prstGeom prst="rect">
            <a:avLst/>
          </a:prstGeom>
          <a:noFill/>
          <a:ln>
            <a:noFill/>
          </a:ln>
        </p:spPr>
      </p:sp>
      <p:sp>
        <p:nvSpPr>
          <p:cNvPr id="513" name="Google Shape;513;p46"/>
          <p:cNvSpPr>
            <a:spLocks noGrp="1"/>
          </p:cNvSpPr>
          <p:nvPr>
            <p:ph type="pic" idx="6"/>
          </p:nvPr>
        </p:nvSpPr>
        <p:spPr>
          <a:xfrm>
            <a:off x="5195922" y="1804212"/>
            <a:ext cx="1643700" cy="1535100"/>
          </a:xfrm>
          <a:prstGeom prst="rect">
            <a:avLst/>
          </a:prstGeom>
          <a:noFill/>
          <a:ln>
            <a:noFill/>
          </a:ln>
        </p:spPr>
      </p:sp>
      <p:sp>
        <p:nvSpPr>
          <p:cNvPr id="514" name="Google Shape;514;p46"/>
          <p:cNvSpPr>
            <a:spLocks noGrp="1"/>
          </p:cNvSpPr>
          <p:nvPr>
            <p:ph type="pic" idx="7"/>
          </p:nvPr>
        </p:nvSpPr>
        <p:spPr>
          <a:xfrm>
            <a:off x="7002257" y="1804212"/>
            <a:ext cx="1643700" cy="1535100"/>
          </a:xfrm>
          <a:prstGeom prst="rect">
            <a:avLst/>
          </a:prstGeom>
          <a:noFill/>
          <a:ln>
            <a:noFill/>
          </a:ln>
        </p:spPr>
      </p:sp>
      <p:sp>
        <p:nvSpPr>
          <p:cNvPr id="515" name="Google Shape;515;p46"/>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6" name="Google Shape;516;p46"/>
          <p:cNvSpPr>
            <a:spLocks noGrp="1"/>
          </p:cNvSpPr>
          <p:nvPr>
            <p:ph type="pic" idx="8"/>
          </p:nvPr>
        </p:nvSpPr>
        <p:spPr>
          <a:xfrm>
            <a:off x="3389588" y="3489487"/>
            <a:ext cx="1643700" cy="1535100"/>
          </a:xfrm>
          <a:prstGeom prst="rect">
            <a:avLst/>
          </a:prstGeom>
          <a:noFill/>
          <a:ln>
            <a:noFill/>
          </a:ln>
        </p:spPr>
      </p:sp>
      <p:sp>
        <p:nvSpPr>
          <p:cNvPr id="517" name="Google Shape;517;p46"/>
          <p:cNvSpPr>
            <a:spLocks noGrp="1"/>
          </p:cNvSpPr>
          <p:nvPr>
            <p:ph type="pic" idx="9"/>
          </p:nvPr>
        </p:nvSpPr>
        <p:spPr>
          <a:xfrm>
            <a:off x="5195922" y="3489487"/>
            <a:ext cx="1643700" cy="1535100"/>
          </a:xfrm>
          <a:prstGeom prst="rect">
            <a:avLst/>
          </a:prstGeom>
          <a:noFill/>
          <a:ln>
            <a:noFill/>
          </a:ln>
        </p:spPr>
      </p:sp>
      <p:sp>
        <p:nvSpPr>
          <p:cNvPr id="518" name="Google Shape;518;p46"/>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ission">
  <p:cSld name="ONE_COLUMN_TEXT">
    <p:spTree>
      <p:nvGrpSpPr>
        <p:cNvPr id="1" name="Shape 71"/>
        <p:cNvGrpSpPr/>
        <p:nvPr/>
      </p:nvGrpSpPr>
      <p:grpSpPr>
        <a:xfrm>
          <a:off x="0" y="0"/>
          <a:ext cx="0" cy="0"/>
          <a:chOff x="0" y="0"/>
          <a:chExt cx="0" cy="0"/>
        </a:xfrm>
      </p:grpSpPr>
      <p:sp>
        <p:nvSpPr>
          <p:cNvPr id="72" name="Google Shape;72;p7"/>
          <p:cNvSpPr/>
          <p:nvPr/>
        </p:nvSpPr>
        <p:spPr>
          <a:xfrm>
            <a:off x="743850" y="0"/>
            <a:ext cx="66552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 name="Google Shape;73;p7"/>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75" name="Google Shape;75;p7"/>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76" name="Google Shape;76;p7"/>
          <p:cNvSpPr>
            <a:spLocks noGrp="1"/>
          </p:cNvSpPr>
          <p:nvPr>
            <p:ph type="pic" idx="3"/>
          </p:nvPr>
        </p:nvSpPr>
        <p:spPr>
          <a:xfrm>
            <a:off x="7398900" y="0"/>
            <a:ext cx="1745100" cy="3234000"/>
          </a:xfrm>
          <a:prstGeom prst="rect">
            <a:avLst/>
          </a:prstGeom>
          <a:noFill/>
          <a:ln>
            <a:noFill/>
          </a:ln>
        </p:spPr>
      </p:sp>
      <p:sp>
        <p:nvSpPr>
          <p:cNvPr id="77" name="Google Shape;77;p7"/>
          <p:cNvSpPr txBox="1">
            <a:spLocks noGrp="1"/>
          </p:cNvSpPr>
          <p:nvPr>
            <p:ph type="title"/>
          </p:nvPr>
        </p:nvSpPr>
        <p:spPr>
          <a:xfrm>
            <a:off x="743700" y="434225"/>
            <a:ext cx="6655200" cy="4563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2400"/>
              <a:buFont typeface="Work Sans"/>
              <a:buNone/>
              <a:defRPr>
                <a:latin typeface="Work Sans"/>
                <a:ea typeface="Work Sans"/>
                <a:cs typeface="Work Sans"/>
                <a:sym typeface="Work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8" name="Google Shape;78;p7"/>
          <p:cNvSpPr/>
          <p:nvPr/>
        </p:nvSpPr>
        <p:spPr>
          <a:xfrm>
            <a:off x="7398875" y="3234000"/>
            <a:ext cx="1745100" cy="1909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7"/>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WOT Analysis">
  <p:cSld name="MAIN_POINT">
    <p:spTree>
      <p:nvGrpSpPr>
        <p:cNvPr id="1" name="Shape 80"/>
        <p:cNvGrpSpPr/>
        <p:nvPr/>
      </p:nvGrpSpPr>
      <p:grpSpPr>
        <a:xfrm>
          <a:off x="0" y="0"/>
          <a:ext cx="0" cy="0"/>
          <a:chOff x="0" y="0"/>
          <a:chExt cx="0" cy="0"/>
        </a:xfrm>
      </p:grpSpPr>
      <p:sp>
        <p:nvSpPr>
          <p:cNvPr id="81" name="Google Shape;81;p8"/>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83" name="Google Shape;83;p8"/>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84" name="Google Shape;84;p8"/>
          <p:cNvSpPr txBox="1">
            <a:spLocks noGrp="1"/>
          </p:cNvSpPr>
          <p:nvPr>
            <p:ph type="title"/>
          </p:nvPr>
        </p:nvSpPr>
        <p:spPr>
          <a:xfrm>
            <a:off x="1024500" y="560675"/>
            <a:ext cx="5956200" cy="1175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9pPr>
          </a:lstStyle>
          <a:p>
            <a:endParaRPr/>
          </a:p>
        </p:txBody>
      </p:sp>
      <p:sp>
        <p:nvSpPr>
          <p:cNvPr id="85" name="Google Shape;85;p8"/>
          <p:cNvSpPr/>
          <p:nvPr/>
        </p:nvSpPr>
        <p:spPr>
          <a:xfrm>
            <a:off x="905225" y="1736400"/>
            <a:ext cx="8104800" cy="3283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86" name="Google Shape;86;p8"/>
          <p:cNvCxnSpPr/>
          <p:nvPr/>
        </p:nvCxnSpPr>
        <p:spPr>
          <a:xfrm>
            <a:off x="895800" y="2559700"/>
            <a:ext cx="8248200" cy="0"/>
          </a:xfrm>
          <a:prstGeom prst="straightConnector1">
            <a:avLst/>
          </a:prstGeom>
          <a:noFill/>
          <a:ln w="9525" cap="flat" cmpd="sng">
            <a:solidFill>
              <a:schemeClr val="lt1"/>
            </a:solidFill>
            <a:prstDash val="solid"/>
            <a:round/>
            <a:headEnd type="none" w="med" len="med"/>
            <a:tailEnd type="none" w="med" len="med"/>
          </a:ln>
        </p:spPr>
      </p:cxnSp>
      <p:cxnSp>
        <p:nvCxnSpPr>
          <p:cNvPr id="87" name="Google Shape;87;p8"/>
          <p:cNvCxnSpPr/>
          <p:nvPr/>
        </p:nvCxnSpPr>
        <p:spPr>
          <a:xfrm>
            <a:off x="905225" y="3378188"/>
            <a:ext cx="8238600" cy="0"/>
          </a:xfrm>
          <a:prstGeom prst="straightConnector1">
            <a:avLst/>
          </a:prstGeom>
          <a:noFill/>
          <a:ln w="9525" cap="flat" cmpd="sng">
            <a:solidFill>
              <a:schemeClr val="lt1"/>
            </a:solidFill>
            <a:prstDash val="solid"/>
            <a:round/>
            <a:headEnd type="none" w="med" len="med"/>
            <a:tailEnd type="none" w="med" len="med"/>
          </a:ln>
        </p:spPr>
      </p:cxnSp>
      <p:cxnSp>
        <p:nvCxnSpPr>
          <p:cNvPr id="88" name="Google Shape;88;p8"/>
          <p:cNvCxnSpPr/>
          <p:nvPr/>
        </p:nvCxnSpPr>
        <p:spPr>
          <a:xfrm>
            <a:off x="905225" y="4199163"/>
            <a:ext cx="8238600" cy="0"/>
          </a:xfrm>
          <a:prstGeom prst="straightConnector1">
            <a:avLst/>
          </a:prstGeom>
          <a:noFill/>
          <a:ln w="9525" cap="flat" cmpd="sng">
            <a:solidFill>
              <a:schemeClr val="lt1"/>
            </a:solidFill>
            <a:prstDash val="solid"/>
            <a:round/>
            <a:headEnd type="none" w="med" len="med"/>
            <a:tailEnd type="none" w="med" len="med"/>
          </a:ln>
        </p:spPr>
      </p:cxnSp>
      <p:sp>
        <p:nvSpPr>
          <p:cNvPr id="89" name="Google Shape;89;p8"/>
          <p:cNvSpPr txBox="1">
            <a:spLocks noGrp="1"/>
          </p:cNvSpPr>
          <p:nvPr>
            <p:ph type="body" idx="3"/>
          </p:nvPr>
        </p:nvSpPr>
        <p:spPr>
          <a:xfrm>
            <a:off x="1917650" y="1841500"/>
            <a:ext cx="6906900" cy="609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Work Sans"/>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sp>
        <p:nvSpPr>
          <p:cNvPr id="90" name="Google Shape;90;p8"/>
          <p:cNvSpPr txBox="1">
            <a:spLocks noGrp="1"/>
          </p:cNvSpPr>
          <p:nvPr>
            <p:ph type="body" idx="4"/>
          </p:nvPr>
        </p:nvSpPr>
        <p:spPr>
          <a:xfrm>
            <a:off x="1917650" y="2664150"/>
            <a:ext cx="6906900" cy="609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Work Sans"/>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sp>
        <p:nvSpPr>
          <p:cNvPr id="91" name="Google Shape;91;p8"/>
          <p:cNvSpPr txBox="1">
            <a:spLocks noGrp="1"/>
          </p:cNvSpPr>
          <p:nvPr>
            <p:ph type="body" idx="5"/>
          </p:nvPr>
        </p:nvSpPr>
        <p:spPr>
          <a:xfrm>
            <a:off x="1917650" y="3483888"/>
            <a:ext cx="6906900" cy="609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Work Sans"/>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sp>
        <p:nvSpPr>
          <p:cNvPr id="92" name="Google Shape;92;p8"/>
          <p:cNvSpPr txBox="1">
            <a:spLocks noGrp="1"/>
          </p:cNvSpPr>
          <p:nvPr>
            <p:ph type="body" idx="6"/>
          </p:nvPr>
        </p:nvSpPr>
        <p:spPr>
          <a:xfrm>
            <a:off x="1917650" y="4304838"/>
            <a:ext cx="6906900" cy="609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Font typeface="Work Sans"/>
              <a:buChar char="●"/>
              <a:defRPr>
                <a:solidFill>
                  <a:schemeClr val="lt1"/>
                </a:solidFill>
              </a:defRPr>
            </a:lvl1pPr>
            <a:lvl2pPr marL="914400" lvl="1" indent="-304800">
              <a:spcBef>
                <a:spcPts val="0"/>
              </a:spcBef>
              <a:spcAft>
                <a:spcPts val="0"/>
              </a:spcAft>
              <a:buClr>
                <a:schemeClr val="lt1"/>
              </a:buClr>
              <a:buSzPts val="1200"/>
              <a:buChar char="○"/>
              <a:defRPr>
                <a:solidFill>
                  <a:schemeClr val="lt1"/>
                </a:solidFill>
              </a:defRPr>
            </a:lvl2pPr>
            <a:lvl3pPr marL="1371600" lvl="2" indent="-304800">
              <a:spcBef>
                <a:spcPts val="0"/>
              </a:spcBef>
              <a:spcAft>
                <a:spcPts val="0"/>
              </a:spcAft>
              <a:buClr>
                <a:schemeClr val="lt1"/>
              </a:buClr>
              <a:buSzPts val="12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304800">
              <a:spcBef>
                <a:spcPts val="0"/>
              </a:spcBef>
              <a:spcAft>
                <a:spcPts val="0"/>
              </a:spcAft>
              <a:buClr>
                <a:schemeClr val="lt1"/>
              </a:buClr>
              <a:buSzPts val="1200"/>
              <a:buChar char="○"/>
              <a:defRPr>
                <a:solidFill>
                  <a:schemeClr val="lt1"/>
                </a:solidFill>
              </a:defRPr>
            </a:lvl5pPr>
            <a:lvl6pPr marL="2743200" lvl="5" indent="-304800">
              <a:spcBef>
                <a:spcPts val="0"/>
              </a:spcBef>
              <a:spcAft>
                <a:spcPts val="0"/>
              </a:spcAft>
              <a:buClr>
                <a:schemeClr val="lt1"/>
              </a:buClr>
              <a:buSzPts val="1200"/>
              <a:buChar char="■"/>
              <a:defRPr>
                <a:solidFill>
                  <a:schemeClr val="lt1"/>
                </a:solidFill>
              </a:defRPr>
            </a:lvl6pPr>
            <a:lvl7pPr marL="3200400" lvl="6" indent="-304800">
              <a:spcBef>
                <a:spcPts val="0"/>
              </a:spcBef>
              <a:spcAft>
                <a:spcPts val="0"/>
              </a:spcAft>
              <a:buClr>
                <a:schemeClr val="lt1"/>
              </a:buClr>
              <a:buSzPts val="1200"/>
              <a:buChar char="●"/>
              <a:defRPr>
                <a:solidFill>
                  <a:schemeClr val="lt1"/>
                </a:solidFill>
              </a:defRPr>
            </a:lvl7pPr>
            <a:lvl8pPr marL="3657600" lvl="7" indent="-304800">
              <a:spcBef>
                <a:spcPts val="0"/>
              </a:spcBef>
              <a:spcAft>
                <a:spcPts val="0"/>
              </a:spcAft>
              <a:buClr>
                <a:schemeClr val="lt1"/>
              </a:buClr>
              <a:buSzPts val="1200"/>
              <a:buChar char="○"/>
              <a:defRPr>
                <a:solidFill>
                  <a:schemeClr val="lt1"/>
                </a:solidFill>
              </a:defRPr>
            </a:lvl8pPr>
            <a:lvl9pPr marL="4114800" lvl="8" indent="-304800">
              <a:spcBef>
                <a:spcPts val="0"/>
              </a:spcBef>
              <a:spcAft>
                <a:spcPts val="0"/>
              </a:spcAft>
              <a:buClr>
                <a:schemeClr val="lt1"/>
              </a:buClr>
              <a:buSzPts val="1200"/>
              <a:buChar char="■"/>
              <a:defRPr>
                <a:solidFill>
                  <a:schemeClr val="lt1"/>
                </a:solidFill>
              </a:defRPr>
            </a:lvl9pPr>
          </a:lstStyle>
          <a:p>
            <a:endParaRPr/>
          </a:p>
        </p:txBody>
      </p:sp>
      <p:sp>
        <p:nvSpPr>
          <p:cNvPr id="93" name="Google Shape;93;p8"/>
          <p:cNvSpPr txBox="1">
            <a:spLocks noGrp="1"/>
          </p:cNvSpPr>
          <p:nvPr>
            <p:ph type="subTitle" idx="7"/>
          </p:nvPr>
        </p:nvSpPr>
        <p:spPr>
          <a:xfrm>
            <a:off x="1057550" y="187075"/>
            <a:ext cx="2893200" cy="347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94" name="Google Shape;94;p8"/>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section title and description">
  <p:cSld name="SECTION_TITLE_AND_DESCRIPTION">
    <p:spTree>
      <p:nvGrpSpPr>
        <p:cNvPr id="1" name="Shape 95"/>
        <p:cNvGrpSpPr/>
        <p:nvPr/>
      </p:nvGrpSpPr>
      <p:grpSpPr>
        <a:xfrm>
          <a:off x="0" y="0"/>
          <a:ext cx="0" cy="0"/>
          <a:chOff x="0" y="0"/>
          <a:chExt cx="0" cy="0"/>
        </a:xfrm>
      </p:grpSpPr>
      <p:sp>
        <p:nvSpPr>
          <p:cNvPr id="96" name="Google Shape;96;p9"/>
          <p:cNvSpPr/>
          <p:nvPr/>
        </p:nvSpPr>
        <p:spPr>
          <a:xfrm>
            <a:off x="747600" y="0"/>
            <a:ext cx="83964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97" name="Google Shape;97;p9"/>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99" name="Google Shape;99;p9"/>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00" name="Google Shape;100;p9"/>
          <p:cNvSpPr txBox="1">
            <a:spLocks noGrp="1"/>
          </p:cNvSpPr>
          <p:nvPr>
            <p:ph type="subTitle" idx="3"/>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000"/>
              <a:buFont typeface="Work Sans Medium"/>
              <a:buNone/>
              <a:defRPr sz="1000">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101" name="Google Shape;101;p9"/>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trategic Objectives">
  <p:cSld name="CAPTION_ONLY">
    <p:spTree>
      <p:nvGrpSpPr>
        <p:cNvPr id="1" name="Shape 102"/>
        <p:cNvGrpSpPr/>
        <p:nvPr/>
      </p:nvGrpSpPr>
      <p:grpSpPr>
        <a:xfrm>
          <a:off x="0" y="0"/>
          <a:ext cx="0" cy="0"/>
          <a:chOff x="0" y="0"/>
          <a:chExt cx="0" cy="0"/>
        </a:xfrm>
      </p:grpSpPr>
      <p:sp>
        <p:nvSpPr>
          <p:cNvPr id="103" name="Google Shape;103;p10"/>
          <p:cNvSpPr/>
          <p:nvPr/>
        </p:nvSpPr>
        <p:spPr>
          <a:xfrm>
            <a:off x="747600" y="25"/>
            <a:ext cx="451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4" name="Google Shape;104;p10"/>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06" name="Google Shape;106;p10"/>
          <p:cNvSpPr txBox="1">
            <a:spLocks noGrp="1"/>
          </p:cNvSpPr>
          <p:nvPr>
            <p:ph type="subTitle" idx="2"/>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07" name="Google Shape;107;p10"/>
          <p:cNvSpPr txBox="1">
            <a:spLocks noGrp="1"/>
          </p:cNvSpPr>
          <p:nvPr>
            <p:ph type="title"/>
          </p:nvPr>
        </p:nvSpPr>
        <p:spPr>
          <a:xfrm>
            <a:off x="1037175" y="504938"/>
            <a:ext cx="3593700" cy="117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a:lvl1pPr>
            <a:lvl2pPr lvl="1">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9pPr>
          </a:lstStyle>
          <a:p>
            <a:endParaRPr/>
          </a:p>
        </p:txBody>
      </p:sp>
      <p:sp>
        <p:nvSpPr>
          <p:cNvPr id="108" name="Google Shape;108;p10"/>
          <p:cNvSpPr/>
          <p:nvPr/>
        </p:nvSpPr>
        <p:spPr>
          <a:xfrm>
            <a:off x="5263450" y="50"/>
            <a:ext cx="3883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09" name="Google Shape;109;p10"/>
          <p:cNvSpPr txBox="1">
            <a:spLocks noGrp="1"/>
          </p:cNvSpPr>
          <p:nvPr>
            <p:ph type="body" idx="3"/>
          </p:nvPr>
        </p:nvSpPr>
        <p:spPr>
          <a:xfrm>
            <a:off x="5593450" y="145550"/>
            <a:ext cx="3223200" cy="4852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Work Sans"/>
              <a:buChar char="●"/>
              <a:defRPr/>
            </a:lvl1pPr>
            <a:lvl2pPr marL="914400" lvl="1" indent="-304800">
              <a:spcBef>
                <a:spcPts val="0"/>
              </a:spcBef>
              <a:spcAft>
                <a:spcPts val="0"/>
              </a:spcAft>
              <a:buSzPts val="1200"/>
              <a:buFont typeface="Work Sans"/>
              <a:buChar char="○"/>
              <a:defRPr/>
            </a:lvl2pPr>
            <a:lvl3pPr marL="1371600" lvl="2" indent="-304800">
              <a:spcBef>
                <a:spcPts val="0"/>
              </a:spcBef>
              <a:spcAft>
                <a:spcPts val="0"/>
              </a:spcAft>
              <a:buSzPts val="1200"/>
              <a:buFont typeface="Work Sans"/>
              <a:buChar char="■"/>
              <a:defRPr/>
            </a:lvl3pPr>
            <a:lvl4pPr marL="1828800" lvl="3" indent="-304800">
              <a:spcBef>
                <a:spcPts val="0"/>
              </a:spcBef>
              <a:spcAft>
                <a:spcPts val="0"/>
              </a:spcAft>
              <a:buSzPts val="1200"/>
              <a:buFont typeface="Work Sans"/>
              <a:buChar char="●"/>
              <a:defRPr/>
            </a:lvl4pPr>
            <a:lvl5pPr marL="2286000" lvl="4" indent="-304800">
              <a:spcBef>
                <a:spcPts val="0"/>
              </a:spcBef>
              <a:spcAft>
                <a:spcPts val="0"/>
              </a:spcAft>
              <a:buSzPts val="1200"/>
              <a:buFont typeface="Work Sans"/>
              <a:buChar char="○"/>
              <a:defRPr/>
            </a:lvl5pPr>
            <a:lvl6pPr marL="2743200" lvl="5" indent="-304800">
              <a:spcBef>
                <a:spcPts val="0"/>
              </a:spcBef>
              <a:spcAft>
                <a:spcPts val="0"/>
              </a:spcAft>
              <a:buSzPts val="1200"/>
              <a:buFont typeface="Work Sans"/>
              <a:buChar char="■"/>
              <a:defRPr/>
            </a:lvl6pPr>
            <a:lvl7pPr marL="3200400" lvl="6" indent="-304800">
              <a:spcBef>
                <a:spcPts val="0"/>
              </a:spcBef>
              <a:spcAft>
                <a:spcPts val="0"/>
              </a:spcAft>
              <a:buSzPts val="1200"/>
              <a:buFont typeface="Work Sans"/>
              <a:buChar char="●"/>
              <a:defRPr/>
            </a:lvl7pPr>
            <a:lvl8pPr marL="3657600" lvl="7" indent="-304800">
              <a:spcBef>
                <a:spcPts val="0"/>
              </a:spcBef>
              <a:spcAft>
                <a:spcPts val="0"/>
              </a:spcAft>
              <a:buSzPts val="1200"/>
              <a:buFont typeface="Work Sans"/>
              <a:buChar char="○"/>
              <a:defRPr/>
            </a:lvl8pPr>
            <a:lvl9pPr marL="4114800" lvl="8" indent="-304800">
              <a:spcBef>
                <a:spcPts val="0"/>
              </a:spcBef>
              <a:spcAft>
                <a:spcPts val="0"/>
              </a:spcAft>
              <a:buSzPts val="1200"/>
              <a:buFont typeface="Work Sans"/>
              <a:buChar char="■"/>
              <a:defRPr/>
            </a:lvl9pPr>
          </a:lstStyle>
          <a:p>
            <a:endParaRPr/>
          </a:p>
        </p:txBody>
      </p:sp>
      <p:sp>
        <p:nvSpPr>
          <p:cNvPr id="110" name="Google Shape;110;p10"/>
          <p:cNvSpPr txBox="1">
            <a:spLocks noGrp="1"/>
          </p:cNvSpPr>
          <p:nvPr>
            <p:ph type="subTitle" idx="4"/>
          </p:nvPr>
        </p:nvSpPr>
        <p:spPr>
          <a:xfrm>
            <a:off x="1057550" y="187075"/>
            <a:ext cx="2893200" cy="662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000"/>
              <a:buFont typeface="Work Sans Medium"/>
              <a:buNone/>
              <a:defRPr sz="1000">
                <a:latin typeface="Work Sans Medium"/>
                <a:ea typeface="Work Sans Medium"/>
                <a:cs typeface="Work Sans Medium"/>
                <a:sym typeface="Work Sans Medium"/>
              </a:defRPr>
            </a:lvl1pPr>
            <a:lvl2pPr lvl="1">
              <a:spcBef>
                <a:spcPts val="0"/>
              </a:spcBef>
              <a:spcAft>
                <a:spcPts val="0"/>
              </a:spcAft>
              <a:buClr>
                <a:schemeClr val="dk1"/>
              </a:buClr>
              <a:buSzPts val="1200"/>
              <a:buNone/>
              <a:defRPr/>
            </a:lvl2pPr>
            <a:lvl3pPr lvl="2">
              <a:spcBef>
                <a:spcPts val="0"/>
              </a:spcBef>
              <a:spcAft>
                <a:spcPts val="0"/>
              </a:spcAft>
              <a:buClr>
                <a:schemeClr val="dk1"/>
              </a:buClr>
              <a:buSzPts val="1200"/>
              <a:buNone/>
              <a:defRPr/>
            </a:lvl3pPr>
            <a:lvl4pPr lvl="3">
              <a:spcBef>
                <a:spcPts val="0"/>
              </a:spcBef>
              <a:spcAft>
                <a:spcPts val="0"/>
              </a:spcAft>
              <a:buClr>
                <a:schemeClr val="dk1"/>
              </a:buClr>
              <a:buSzPts val="1200"/>
              <a:buNone/>
              <a:defRPr/>
            </a:lvl4pPr>
            <a:lvl5pPr lvl="4">
              <a:spcBef>
                <a:spcPts val="0"/>
              </a:spcBef>
              <a:spcAft>
                <a:spcPts val="0"/>
              </a:spcAft>
              <a:buClr>
                <a:schemeClr val="dk1"/>
              </a:buClr>
              <a:buSzPts val="1200"/>
              <a:buNone/>
              <a:defRPr/>
            </a:lvl5pPr>
            <a:lvl6pPr lvl="5">
              <a:spcBef>
                <a:spcPts val="0"/>
              </a:spcBef>
              <a:spcAft>
                <a:spcPts val="0"/>
              </a:spcAft>
              <a:buClr>
                <a:schemeClr val="dk1"/>
              </a:buClr>
              <a:buSzPts val="1200"/>
              <a:buNone/>
              <a:defRPr/>
            </a:lvl6pPr>
            <a:lvl7pPr lvl="6">
              <a:spcBef>
                <a:spcPts val="0"/>
              </a:spcBef>
              <a:spcAft>
                <a:spcPts val="0"/>
              </a:spcAft>
              <a:buClr>
                <a:schemeClr val="dk1"/>
              </a:buClr>
              <a:buSzPts val="1200"/>
              <a:buNone/>
              <a:defRPr/>
            </a:lvl7pPr>
            <a:lvl8pPr lvl="7">
              <a:spcBef>
                <a:spcPts val="0"/>
              </a:spcBef>
              <a:spcAft>
                <a:spcPts val="0"/>
              </a:spcAft>
              <a:buClr>
                <a:schemeClr val="dk1"/>
              </a:buClr>
              <a:buSzPts val="1200"/>
              <a:buNone/>
              <a:defRPr/>
            </a:lvl8pPr>
            <a:lvl9pPr lvl="8">
              <a:spcBef>
                <a:spcPts val="0"/>
              </a:spcBef>
              <a:spcAft>
                <a:spcPts val="0"/>
              </a:spcAft>
              <a:buClr>
                <a:schemeClr val="dk1"/>
              </a:buClr>
              <a:buSzPts val="1200"/>
              <a:buNone/>
              <a:defRPr/>
            </a:lvl9pPr>
          </a:lstStyle>
          <a:p>
            <a:endParaRPr/>
          </a:p>
        </p:txBody>
      </p:sp>
      <p:sp>
        <p:nvSpPr>
          <p:cNvPr id="111" name="Google Shape;111;p10"/>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big number">
  <p:cSld name="BIG_NUMBER">
    <p:spTree>
      <p:nvGrpSpPr>
        <p:cNvPr id="1" name="Shape 112"/>
        <p:cNvGrpSpPr/>
        <p:nvPr/>
      </p:nvGrpSpPr>
      <p:grpSpPr>
        <a:xfrm>
          <a:off x="0" y="0"/>
          <a:ext cx="0" cy="0"/>
          <a:chOff x="0" y="0"/>
          <a:chExt cx="0" cy="0"/>
        </a:xfrm>
      </p:grpSpPr>
      <p:sp>
        <p:nvSpPr>
          <p:cNvPr id="113" name="Google Shape;113;p11"/>
          <p:cNvSpPr/>
          <p:nvPr/>
        </p:nvSpPr>
        <p:spPr>
          <a:xfrm>
            <a:off x="747600" y="0"/>
            <a:ext cx="83964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114" name="Google Shape;114;p11"/>
          <p:cNvSpPr txBox="1">
            <a:spLocks noGrp="1"/>
          </p:cNvSpPr>
          <p:nvPr>
            <p:ph type="title"/>
          </p:nvPr>
        </p:nvSpPr>
        <p:spPr>
          <a:xfrm>
            <a:off x="747500" y="-10775"/>
            <a:ext cx="4358700" cy="140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115" name="Google Shape;115;p11"/>
          <p:cNvSpPr/>
          <p:nvPr/>
        </p:nvSpPr>
        <p:spPr>
          <a:xfrm>
            <a:off x="747600" y="1714500"/>
            <a:ext cx="4597800" cy="1714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rgbClr val="121212"/>
              </a:solidFill>
            </a:endParaRPr>
          </a:p>
        </p:txBody>
      </p:sp>
      <p:sp>
        <p:nvSpPr>
          <p:cNvPr id="116" name="Google Shape;116;p11"/>
          <p:cNvSpPr/>
          <p:nvPr/>
        </p:nvSpPr>
        <p:spPr>
          <a:xfrm>
            <a:off x="747600" y="3429000"/>
            <a:ext cx="4597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lt2"/>
              </a:solidFill>
            </a:endParaRPr>
          </a:p>
        </p:txBody>
      </p:sp>
      <p:sp>
        <p:nvSpPr>
          <p:cNvPr id="117" name="Google Shape;117;p11"/>
          <p:cNvSpPr txBox="1">
            <a:spLocks noGrp="1"/>
          </p:cNvSpPr>
          <p:nvPr>
            <p:ph type="title" idx="2"/>
          </p:nvPr>
        </p:nvSpPr>
        <p:spPr>
          <a:xfrm>
            <a:off x="747600" y="1714500"/>
            <a:ext cx="4597800" cy="15585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000"/>
              <a:buFont typeface="Work Sans Medium"/>
              <a:buNone/>
              <a:defRPr sz="6000">
                <a:solidFill>
                  <a:schemeClr val="lt1"/>
                </a:solidFill>
              </a:defRPr>
            </a:lvl1pPr>
            <a:lvl2pPr lvl="1">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2pPr>
            <a:lvl3pPr lvl="2">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3pPr>
            <a:lvl4pPr lvl="3">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4pPr>
            <a:lvl5pPr lvl="4">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5pPr>
            <a:lvl6pPr lvl="5">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6pPr>
            <a:lvl7pPr lvl="6">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7pPr>
            <a:lvl8pPr lvl="7">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8pPr>
            <a:lvl9pPr lvl="8">
              <a:spcBef>
                <a:spcPts val="0"/>
              </a:spcBef>
              <a:spcAft>
                <a:spcPts val="0"/>
              </a:spcAft>
              <a:buClr>
                <a:schemeClr val="lt1"/>
              </a:buClr>
              <a:buSzPts val="1400"/>
              <a:buFont typeface="Work Sans Medium"/>
              <a:buNone/>
              <a:defRPr>
                <a:solidFill>
                  <a:schemeClr val="lt1"/>
                </a:solidFill>
                <a:latin typeface="Work Sans Medium"/>
                <a:ea typeface="Work Sans Medium"/>
                <a:cs typeface="Work Sans Medium"/>
                <a:sym typeface="Work Sans Medium"/>
              </a:defRPr>
            </a:lvl9pPr>
          </a:lstStyle>
          <a:p>
            <a:endParaRPr/>
          </a:p>
        </p:txBody>
      </p:sp>
      <p:sp>
        <p:nvSpPr>
          <p:cNvPr id="118" name="Google Shape;118;p11"/>
          <p:cNvSpPr txBox="1">
            <a:spLocks noGrp="1"/>
          </p:cNvSpPr>
          <p:nvPr>
            <p:ph type="title" idx="3"/>
          </p:nvPr>
        </p:nvSpPr>
        <p:spPr>
          <a:xfrm>
            <a:off x="747600" y="3439475"/>
            <a:ext cx="4597800" cy="1558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119" name="Google Shape;119;p11"/>
          <p:cNvSpPr/>
          <p:nvPr/>
        </p:nvSpPr>
        <p:spPr>
          <a:xfrm>
            <a:off x="0" y="50"/>
            <a:ext cx="7476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txBox="1">
            <a:spLocks noGrp="1"/>
          </p:cNvSpPr>
          <p:nvPr>
            <p:ph type="subTitle" idx="1"/>
          </p:nvPr>
        </p:nvSpPr>
        <p:spPr>
          <a:xfrm rot="-5400000">
            <a:off x="-329800" y="3924150"/>
            <a:ext cx="1402200" cy="74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200"/>
              <a:buFont typeface="Work Sans"/>
              <a:buNone/>
              <a:defRPr/>
            </a:lvl1pPr>
            <a:lvl2pPr lvl="1">
              <a:spcBef>
                <a:spcPts val="0"/>
              </a:spcBef>
              <a:spcAft>
                <a:spcPts val="0"/>
              </a:spcAft>
              <a:buClr>
                <a:schemeClr val="dk1"/>
              </a:buClr>
              <a:buSzPts val="1200"/>
              <a:buFont typeface="Work Sans"/>
              <a:buNone/>
              <a:defRPr/>
            </a:lvl2pPr>
            <a:lvl3pPr lvl="2">
              <a:spcBef>
                <a:spcPts val="0"/>
              </a:spcBef>
              <a:spcAft>
                <a:spcPts val="0"/>
              </a:spcAft>
              <a:buClr>
                <a:schemeClr val="dk1"/>
              </a:buClr>
              <a:buSzPts val="1200"/>
              <a:buFont typeface="Work Sans"/>
              <a:buNone/>
              <a:defRPr/>
            </a:lvl3pPr>
            <a:lvl4pPr lvl="3">
              <a:spcBef>
                <a:spcPts val="0"/>
              </a:spcBef>
              <a:spcAft>
                <a:spcPts val="0"/>
              </a:spcAft>
              <a:buClr>
                <a:schemeClr val="dk1"/>
              </a:buClr>
              <a:buSzPts val="1200"/>
              <a:buFont typeface="Work Sans"/>
              <a:buNone/>
              <a:defRPr/>
            </a:lvl4pPr>
            <a:lvl5pPr lvl="4">
              <a:spcBef>
                <a:spcPts val="0"/>
              </a:spcBef>
              <a:spcAft>
                <a:spcPts val="0"/>
              </a:spcAft>
              <a:buClr>
                <a:schemeClr val="dk1"/>
              </a:buClr>
              <a:buSzPts val="1200"/>
              <a:buFont typeface="Work Sans"/>
              <a:buNone/>
              <a:defRPr/>
            </a:lvl5pPr>
            <a:lvl6pPr lvl="5">
              <a:spcBef>
                <a:spcPts val="0"/>
              </a:spcBef>
              <a:spcAft>
                <a:spcPts val="0"/>
              </a:spcAft>
              <a:buClr>
                <a:schemeClr val="dk1"/>
              </a:buClr>
              <a:buSzPts val="1200"/>
              <a:buFont typeface="Work Sans"/>
              <a:buNone/>
              <a:defRPr/>
            </a:lvl6pPr>
            <a:lvl7pPr lvl="6">
              <a:spcBef>
                <a:spcPts val="0"/>
              </a:spcBef>
              <a:spcAft>
                <a:spcPts val="0"/>
              </a:spcAft>
              <a:buClr>
                <a:schemeClr val="dk1"/>
              </a:buClr>
              <a:buSzPts val="1200"/>
              <a:buFont typeface="Work Sans"/>
              <a:buNone/>
              <a:defRPr/>
            </a:lvl7pPr>
            <a:lvl8pPr lvl="7">
              <a:spcBef>
                <a:spcPts val="0"/>
              </a:spcBef>
              <a:spcAft>
                <a:spcPts val="0"/>
              </a:spcAft>
              <a:buClr>
                <a:schemeClr val="dk1"/>
              </a:buClr>
              <a:buSzPts val="1200"/>
              <a:buFont typeface="Work Sans"/>
              <a:buNone/>
              <a:defRPr/>
            </a:lvl8pPr>
            <a:lvl9pPr lvl="8">
              <a:spcBef>
                <a:spcPts val="0"/>
              </a:spcBef>
              <a:spcAft>
                <a:spcPts val="0"/>
              </a:spcAft>
              <a:buClr>
                <a:schemeClr val="dk1"/>
              </a:buClr>
              <a:buSzPts val="1200"/>
              <a:buFont typeface="Work Sans"/>
              <a:buNone/>
              <a:defRPr/>
            </a:lvl9pPr>
          </a:lstStyle>
          <a:p>
            <a:endParaRPr/>
          </a:p>
        </p:txBody>
      </p:sp>
      <p:sp>
        <p:nvSpPr>
          <p:cNvPr id="121" name="Google Shape;121;p11"/>
          <p:cNvSpPr txBox="1">
            <a:spLocks noGrp="1"/>
          </p:cNvSpPr>
          <p:nvPr>
            <p:ph type="subTitle" idx="4"/>
          </p:nvPr>
        </p:nvSpPr>
        <p:spPr>
          <a:xfrm rot="-5400000">
            <a:off x="-613650" y="2199900"/>
            <a:ext cx="1971000" cy="743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800"/>
              <a:buFont typeface="Work Sans"/>
              <a:buNone/>
              <a:defRPr sz="800"/>
            </a:lvl1pPr>
            <a:lvl2pPr lvl="1" algn="ctr">
              <a:spcBef>
                <a:spcPts val="0"/>
              </a:spcBef>
              <a:spcAft>
                <a:spcPts val="0"/>
              </a:spcAft>
              <a:buClr>
                <a:schemeClr val="dk1"/>
              </a:buClr>
              <a:buSzPts val="800"/>
              <a:buFont typeface="Work Sans"/>
              <a:buNone/>
              <a:defRPr sz="800"/>
            </a:lvl2pPr>
            <a:lvl3pPr lvl="2" algn="ctr">
              <a:spcBef>
                <a:spcPts val="0"/>
              </a:spcBef>
              <a:spcAft>
                <a:spcPts val="0"/>
              </a:spcAft>
              <a:buClr>
                <a:schemeClr val="dk1"/>
              </a:buClr>
              <a:buSzPts val="800"/>
              <a:buFont typeface="Work Sans"/>
              <a:buNone/>
              <a:defRPr sz="800"/>
            </a:lvl3pPr>
            <a:lvl4pPr lvl="3" algn="ctr">
              <a:spcBef>
                <a:spcPts val="0"/>
              </a:spcBef>
              <a:spcAft>
                <a:spcPts val="0"/>
              </a:spcAft>
              <a:buClr>
                <a:schemeClr val="dk1"/>
              </a:buClr>
              <a:buSzPts val="800"/>
              <a:buFont typeface="Work Sans"/>
              <a:buNone/>
              <a:defRPr sz="800"/>
            </a:lvl4pPr>
            <a:lvl5pPr lvl="4" algn="ctr">
              <a:spcBef>
                <a:spcPts val="0"/>
              </a:spcBef>
              <a:spcAft>
                <a:spcPts val="0"/>
              </a:spcAft>
              <a:buClr>
                <a:schemeClr val="dk1"/>
              </a:buClr>
              <a:buSzPts val="800"/>
              <a:buFont typeface="Work Sans"/>
              <a:buNone/>
              <a:defRPr sz="800"/>
            </a:lvl5pPr>
            <a:lvl6pPr lvl="5" algn="ctr">
              <a:spcBef>
                <a:spcPts val="0"/>
              </a:spcBef>
              <a:spcAft>
                <a:spcPts val="0"/>
              </a:spcAft>
              <a:buClr>
                <a:schemeClr val="dk1"/>
              </a:buClr>
              <a:buSzPts val="800"/>
              <a:buFont typeface="Work Sans"/>
              <a:buNone/>
              <a:defRPr sz="800"/>
            </a:lvl6pPr>
            <a:lvl7pPr lvl="6" algn="ctr">
              <a:spcBef>
                <a:spcPts val="0"/>
              </a:spcBef>
              <a:spcAft>
                <a:spcPts val="0"/>
              </a:spcAft>
              <a:buClr>
                <a:schemeClr val="dk1"/>
              </a:buClr>
              <a:buSzPts val="800"/>
              <a:buFont typeface="Work Sans"/>
              <a:buNone/>
              <a:defRPr sz="800"/>
            </a:lvl7pPr>
            <a:lvl8pPr lvl="7" algn="ctr">
              <a:spcBef>
                <a:spcPts val="0"/>
              </a:spcBef>
              <a:spcAft>
                <a:spcPts val="0"/>
              </a:spcAft>
              <a:buClr>
                <a:schemeClr val="dk1"/>
              </a:buClr>
              <a:buSzPts val="800"/>
              <a:buFont typeface="Work Sans"/>
              <a:buNone/>
              <a:defRPr sz="800"/>
            </a:lvl8pPr>
            <a:lvl9pPr lvl="8" algn="ctr">
              <a:spcBef>
                <a:spcPts val="0"/>
              </a:spcBef>
              <a:spcAft>
                <a:spcPts val="0"/>
              </a:spcAft>
              <a:buClr>
                <a:schemeClr val="dk1"/>
              </a:buClr>
              <a:buSzPts val="800"/>
              <a:buFont typeface="Work Sans"/>
              <a:buNone/>
              <a:defRPr sz="800"/>
            </a:lvl9pPr>
          </a:lstStyle>
          <a:p>
            <a:endParaRPr/>
          </a:p>
        </p:txBody>
      </p:sp>
      <p:sp>
        <p:nvSpPr>
          <p:cNvPr id="122" name="Google Shape;122;p11"/>
          <p:cNvSpPr/>
          <p:nvPr/>
        </p:nvSpPr>
        <p:spPr>
          <a:xfrm>
            <a:off x="5345400" y="1714500"/>
            <a:ext cx="3798600" cy="3429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SzPts val="1100"/>
              <a:buNone/>
            </a:pPr>
            <a:endParaRPr>
              <a:solidFill>
                <a:schemeClr val="dk1"/>
              </a:solidFill>
            </a:endParaRPr>
          </a:p>
        </p:txBody>
      </p:sp>
      <p:sp>
        <p:nvSpPr>
          <p:cNvPr id="123" name="Google Shape;123;p11"/>
          <p:cNvSpPr txBox="1">
            <a:spLocks noGrp="1"/>
          </p:cNvSpPr>
          <p:nvPr>
            <p:ph type="title" idx="5"/>
          </p:nvPr>
        </p:nvSpPr>
        <p:spPr>
          <a:xfrm>
            <a:off x="5345425" y="1714500"/>
            <a:ext cx="3798600" cy="1619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6000"/>
              <a:buFont typeface="Work Sans Medium"/>
              <a:buNone/>
              <a:defRPr sz="6000"/>
            </a:lvl1pPr>
            <a:lvl2pPr lvl="1">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2pPr>
            <a:lvl3pPr lvl="2">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3pPr>
            <a:lvl4pPr lvl="3">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4pPr>
            <a:lvl5pPr lvl="4">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5pPr>
            <a:lvl6pPr lvl="5">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6pPr>
            <a:lvl7pPr lvl="6">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7pPr>
            <a:lvl8pPr lvl="7">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8pPr>
            <a:lvl9pPr lvl="8">
              <a:spcBef>
                <a:spcPts val="0"/>
              </a:spcBef>
              <a:spcAft>
                <a:spcPts val="0"/>
              </a:spcAft>
              <a:buClr>
                <a:schemeClr val="dk1"/>
              </a:buClr>
              <a:buSzPts val="1400"/>
              <a:buFont typeface="Work Sans Medium"/>
              <a:buNone/>
              <a:defRPr>
                <a:solidFill>
                  <a:schemeClr val="dk1"/>
                </a:solidFill>
                <a:latin typeface="Work Sans Medium"/>
                <a:ea typeface="Work Sans Medium"/>
                <a:cs typeface="Work Sans Medium"/>
                <a:sym typeface="Work Sans Medium"/>
              </a:defRPr>
            </a:lvl9pPr>
          </a:lstStyle>
          <a:p>
            <a:endParaRPr/>
          </a:p>
        </p:txBody>
      </p:sp>
      <p:sp>
        <p:nvSpPr>
          <p:cNvPr id="124" name="Google Shape;124;p11"/>
          <p:cNvSpPr txBox="1">
            <a:spLocks noGrp="1"/>
          </p:cNvSpPr>
          <p:nvPr>
            <p:ph type="subTitle" idx="6"/>
          </p:nvPr>
        </p:nvSpPr>
        <p:spPr>
          <a:xfrm>
            <a:off x="743700" y="890725"/>
            <a:ext cx="4597800" cy="8337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5" name="Google Shape;125;p11"/>
          <p:cNvSpPr txBox="1">
            <a:spLocks noGrp="1"/>
          </p:cNvSpPr>
          <p:nvPr>
            <p:ph type="subTitle" idx="7"/>
          </p:nvPr>
        </p:nvSpPr>
        <p:spPr>
          <a:xfrm>
            <a:off x="747600" y="2605775"/>
            <a:ext cx="4597800" cy="833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200"/>
              <a:buFont typeface="Work Sans Medium"/>
              <a:buNone/>
              <a:defRPr>
                <a:solidFill>
                  <a:schemeClr val="lt1"/>
                </a:solidFill>
                <a:latin typeface="Work Sans Medium"/>
                <a:ea typeface="Work Sans Medium"/>
                <a:cs typeface="Work Sans Medium"/>
                <a:sym typeface="Work Sans Medium"/>
              </a:defRPr>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a:endParaRPr/>
          </a:p>
        </p:txBody>
      </p:sp>
      <p:sp>
        <p:nvSpPr>
          <p:cNvPr id="126" name="Google Shape;126;p11"/>
          <p:cNvSpPr txBox="1">
            <a:spLocks noGrp="1"/>
          </p:cNvSpPr>
          <p:nvPr>
            <p:ph type="subTitle" idx="8"/>
          </p:nvPr>
        </p:nvSpPr>
        <p:spPr>
          <a:xfrm>
            <a:off x="743700" y="4320825"/>
            <a:ext cx="4597800" cy="8337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7" name="Google Shape;127;p11"/>
          <p:cNvSpPr txBox="1">
            <a:spLocks noGrp="1"/>
          </p:cNvSpPr>
          <p:nvPr>
            <p:ph type="subTitle" idx="9"/>
          </p:nvPr>
        </p:nvSpPr>
        <p:spPr>
          <a:xfrm>
            <a:off x="5341500" y="4320825"/>
            <a:ext cx="3802500" cy="8337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1200"/>
              <a:buFont typeface="Work Sans Medium"/>
              <a:buNone/>
              <a:defRPr>
                <a:latin typeface="Work Sans Medium"/>
                <a:ea typeface="Work Sans Medium"/>
                <a:cs typeface="Work Sans Medium"/>
                <a:sym typeface="Work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28" name="Google Shape;128;p11"/>
          <p:cNvSpPr txBox="1">
            <a:spLocks noGrp="1"/>
          </p:cNvSpPr>
          <p:nvPr>
            <p:ph type="sldNum" idx="12"/>
          </p:nvPr>
        </p:nvSpPr>
        <p:spPr>
          <a:xfrm>
            <a:off x="0" y="145525"/>
            <a:ext cx="747600" cy="393600"/>
          </a:xfrm>
          <a:prstGeom prst="rect">
            <a:avLst/>
          </a:prstGeom>
        </p:spPr>
        <p:txBody>
          <a:bodyPr spcFirstLastPara="1" wrap="square" lIns="91425" tIns="91425" rIns="91425" bIns="91425" anchor="t" anchorCtr="0">
            <a:noAutofit/>
          </a:bodyPr>
          <a:lstStyle>
            <a:lvl1pPr lvl="0" algn="ctr">
              <a:buClr>
                <a:schemeClr val="dk1"/>
              </a:buClr>
              <a:buSzPts val="1100"/>
              <a:buNone/>
              <a:defRPr/>
            </a:lvl1pPr>
            <a:lvl2pPr lvl="1" algn="ctr">
              <a:buClr>
                <a:schemeClr val="dk1"/>
              </a:buClr>
              <a:buSzPts val="1100"/>
              <a:buNone/>
              <a:defRPr/>
            </a:lvl2pPr>
            <a:lvl3pPr lvl="2" algn="ctr">
              <a:buClr>
                <a:schemeClr val="dk1"/>
              </a:buClr>
              <a:buSzPts val="1100"/>
              <a:buNone/>
              <a:defRPr/>
            </a:lvl3pPr>
            <a:lvl4pPr lvl="3" algn="ctr">
              <a:buClr>
                <a:schemeClr val="dk1"/>
              </a:buClr>
              <a:buSzPts val="1100"/>
              <a:buNone/>
              <a:defRPr/>
            </a:lvl4pPr>
            <a:lvl5pPr lvl="4" algn="ctr">
              <a:buClr>
                <a:schemeClr val="dk1"/>
              </a:buClr>
              <a:buSzPts val="1100"/>
              <a:buNone/>
              <a:defRPr/>
            </a:lvl5pPr>
            <a:lvl6pPr lvl="5" algn="ctr">
              <a:buClr>
                <a:schemeClr val="dk1"/>
              </a:buClr>
              <a:buSzPts val="1100"/>
              <a:buNone/>
              <a:defRPr/>
            </a:lvl6pPr>
            <a:lvl7pPr lvl="6" algn="ctr">
              <a:buClr>
                <a:schemeClr val="dk1"/>
              </a:buClr>
              <a:buSzPts val="1100"/>
              <a:buNone/>
              <a:defRPr/>
            </a:lvl7pPr>
            <a:lvl8pPr lvl="7" algn="ctr">
              <a:buClr>
                <a:schemeClr val="dk1"/>
              </a:buClr>
              <a:buSzPts val="1100"/>
              <a:buNone/>
              <a:defRPr/>
            </a:lvl8pPr>
            <a:lvl9pPr lvl="8" algn="ctr">
              <a:buClr>
                <a:schemeClr val="dk1"/>
              </a:buClr>
              <a:buSzPts val="110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546400" y="679825"/>
            <a:ext cx="5254800" cy="851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Work Sans Medium"/>
              <a:buNone/>
              <a:defRPr sz="2400">
                <a:solidFill>
                  <a:schemeClr val="dk1"/>
                </a:solidFill>
                <a:latin typeface="Work Sans Medium"/>
                <a:ea typeface="Work Sans Medium"/>
                <a:cs typeface="Work Sans Medium"/>
                <a:sym typeface="Work Sans Medium"/>
              </a:defRPr>
            </a:lvl1pPr>
            <a:lvl2pPr lvl="1">
              <a:spcBef>
                <a:spcPts val="0"/>
              </a:spcBef>
              <a:spcAft>
                <a:spcPts val="0"/>
              </a:spcAft>
              <a:buSzPts val="1400"/>
              <a:buFont typeface="Work Sans"/>
              <a:buNone/>
              <a:defRPr>
                <a:latin typeface="Work Sans"/>
                <a:ea typeface="Work Sans"/>
                <a:cs typeface="Work Sans"/>
                <a:sym typeface="Work Sans"/>
              </a:defRPr>
            </a:lvl2pPr>
            <a:lvl3pPr lvl="2">
              <a:spcBef>
                <a:spcPts val="0"/>
              </a:spcBef>
              <a:spcAft>
                <a:spcPts val="0"/>
              </a:spcAft>
              <a:buSzPts val="1400"/>
              <a:buFont typeface="Work Sans"/>
              <a:buNone/>
              <a:defRPr>
                <a:latin typeface="Work Sans"/>
                <a:ea typeface="Work Sans"/>
                <a:cs typeface="Work Sans"/>
                <a:sym typeface="Work Sans"/>
              </a:defRPr>
            </a:lvl3pPr>
            <a:lvl4pPr lvl="3">
              <a:spcBef>
                <a:spcPts val="0"/>
              </a:spcBef>
              <a:spcAft>
                <a:spcPts val="0"/>
              </a:spcAft>
              <a:buSzPts val="1400"/>
              <a:buFont typeface="Work Sans"/>
              <a:buNone/>
              <a:defRPr>
                <a:latin typeface="Work Sans"/>
                <a:ea typeface="Work Sans"/>
                <a:cs typeface="Work Sans"/>
                <a:sym typeface="Work Sans"/>
              </a:defRPr>
            </a:lvl4pPr>
            <a:lvl5pPr lvl="4">
              <a:spcBef>
                <a:spcPts val="0"/>
              </a:spcBef>
              <a:spcAft>
                <a:spcPts val="0"/>
              </a:spcAft>
              <a:buSzPts val="1400"/>
              <a:buFont typeface="Work Sans"/>
              <a:buNone/>
              <a:defRPr>
                <a:latin typeface="Work Sans"/>
                <a:ea typeface="Work Sans"/>
                <a:cs typeface="Work Sans"/>
                <a:sym typeface="Work Sans"/>
              </a:defRPr>
            </a:lvl5pPr>
            <a:lvl6pPr lvl="5">
              <a:spcBef>
                <a:spcPts val="0"/>
              </a:spcBef>
              <a:spcAft>
                <a:spcPts val="0"/>
              </a:spcAft>
              <a:buSzPts val="1400"/>
              <a:buFont typeface="Work Sans"/>
              <a:buNone/>
              <a:defRPr>
                <a:latin typeface="Work Sans"/>
                <a:ea typeface="Work Sans"/>
                <a:cs typeface="Work Sans"/>
                <a:sym typeface="Work Sans"/>
              </a:defRPr>
            </a:lvl6pPr>
            <a:lvl7pPr lvl="6">
              <a:spcBef>
                <a:spcPts val="0"/>
              </a:spcBef>
              <a:spcAft>
                <a:spcPts val="0"/>
              </a:spcAft>
              <a:buSzPts val="1400"/>
              <a:buFont typeface="Work Sans"/>
              <a:buNone/>
              <a:defRPr>
                <a:latin typeface="Work Sans"/>
                <a:ea typeface="Work Sans"/>
                <a:cs typeface="Work Sans"/>
                <a:sym typeface="Work Sans"/>
              </a:defRPr>
            </a:lvl7pPr>
            <a:lvl8pPr lvl="7">
              <a:spcBef>
                <a:spcPts val="0"/>
              </a:spcBef>
              <a:spcAft>
                <a:spcPts val="0"/>
              </a:spcAft>
              <a:buSzPts val="1400"/>
              <a:buFont typeface="Work Sans"/>
              <a:buNone/>
              <a:defRPr>
                <a:latin typeface="Work Sans"/>
                <a:ea typeface="Work Sans"/>
                <a:cs typeface="Work Sans"/>
                <a:sym typeface="Work Sans"/>
              </a:defRPr>
            </a:lvl8pPr>
            <a:lvl9pPr lvl="8">
              <a:spcBef>
                <a:spcPts val="0"/>
              </a:spcBef>
              <a:spcAft>
                <a:spcPts val="0"/>
              </a:spcAft>
              <a:buSzPts val="1400"/>
              <a:buFont typeface="Work Sans"/>
              <a:buNone/>
              <a:defRPr>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1644400" y="2174225"/>
            <a:ext cx="5953200" cy="21741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marL="914400" lvl="1"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marL="1371600" lvl="2"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marL="1828800" lvl="3"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marL="2286000" lvl="4"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marL="2743200" lvl="5"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marL="3200400" lvl="6"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marL="3657600" lvl="7"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marL="4114800" lvl="8" indent="-304800">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Work Sans"/>
                <a:ea typeface="Work Sans"/>
                <a:cs typeface="Work Sans"/>
                <a:sym typeface="Work Sans"/>
              </a:defRPr>
            </a:lvl1pPr>
            <a:lvl2pPr lvl="1" algn="r">
              <a:buNone/>
              <a:defRPr sz="1300">
                <a:solidFill>
                  <a:schemeClr val="dk1"/>
                </a:solidFill>
                <a:latin typeface="Work Sans"/>
                <a:ea typeface="Work Sans"/>
                <a:cs typeface="Work Sans"/>
                <a:sym typeface="Work Sans"/>
              </a:defRPr>
            </a:lvl2pPr>
            <a:lvl3pPr lvl="2" algn="r">
              <a:buNone/>
              <a:defRPr sz="1300">
                <a:solidFill>
                  <a:schemeClr val="dk1"/>
                </a:solidFill>
                <a:latin typeface="Work Sans"/>
                <a:ea typeface="Work Sans"/>
                <a:cs typeface="Work Sans"/>
                <a:sym typeface="Work Sans"/>
              </a:defRPr>
            </a:lvl3pPr>
            <a:lvl4pPr lvl="3" algn="r">
              <a:buNone/>
              <a:defRPr sz="1300">
                <a:solidFill>
                  <a:schemeClr val="dk1"/>
                </a:solidFill>
                <a:latin typeface="Work Sans"/>
                <a:ea typeface="Work Sans"/>
                <a:cs typeface="Work Sans"/>
                <a:sym typeface="Work Sans"/>
              </a:defRPr>
            </a:lvl4pPr>
            <a:lvl5pPr lvl="4" algn="r">
              <a:buNone/>
              <a:defRPr sz="1300">
                <a:solidFill>
                  <a:schemeClr val="dk1"/>
                </a:solidFill>
                <a:latin typeface="Work Sans"/>
                <a:ea typeface="Work Sans"/>
                <a:cs typeface="Work Sans"/>
                <a:sym typeface="Work Sans"/>
              </a:defRPr>
            </a:lvl5pPr>
            <a:lvl6pPr lvl="5" algn="r">
              <a:buNone/>
              <a:defRPr sz="1300">
                <a:solidFill>
                  <a:schemeClr val="dk1"/>
                </a:solidFill>
                <a:latin typeface="Work Sans"/>
                <a:ea typeface="Work Sans"/>
                <a:cs typeface="Work Sans"/>
                <a:sym typeface="Work Sans"/>
              </a:defRPr>
            </a:lvl6pPr>
            <a:lvl7pPr lvl="6" algn="r">
              <a:buNone/>
              <a:defRPr sz="1300">
                <a:solidFill>
                  <a:schemeClr val="dk1"/>
                </a:solidFill>
                <a:latin typeface="Work Sans"/>
                <a:ea typeface="Work Sans"/>
                <a:cs typeface="Work Sans"/>
                <a:sym typeface="Work Sans"/>
              </a:defRPr>
            </a:lvl7pPr>
            <a:lvl8pPr lvl="7" algn="r">
              <a:buNone/>
              <a:defRPr sz="1300">
                <a:solidFill>
                  <a:schemeClr val="dk1"/>
                </a:solidFill>
                <a:latin typeface="Work Sans"/>
                <a:ea typeface="Work Sans"/>
                <a:cs typeface="Work Sans"/>
                <a:sym typeface="Work Sans"/>
              </a:defRPr>
            </a:lvl8pPr>
            <a:lvl9pPr lvl="8" algn="r">
              <a:buNone/>
              <a:defRPr sz="1300">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8"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0" r:id="rId38"/>
    <p:sldLayoutId id="2147483691" r:id="rId39"/>
    <p:sldLayoutId id="2147483692" r:id="rId4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92">
          <p15:clr>
            <a:srgbClr val="E46962"/>
          </p15:clr>
        </p15:guide>
        <p15:guide id="2" orient="horz" pos="3148">
          <p15:clr>
            <a:srgbClr val="E46962"/>
          </p15:clr>
        </p15:guide>
        <p15:guide id="3" pos="92">
          <p15:clr>
            <a:srgbClr val="E46962"/>
          </p15:clr>
        </p15:guide>
        <p15:guide id="4" pos="217">
          <p15:clr>
            <a:srgbClr val="E46962"/>
          </p15:clr>
        </p15:guide>
        <p15:guide id="5" pos="591">
          <p15:clr>
            <a:srgbClr val="E46962"/>
          </p15:clr>
        </p15:guide>
        <p15:guide id="6" pos="666">
          <p15:clr>
            <a:srgbClr val="E46962"/>
          </p15:clr>
        </p15:guide>
        <p15:guide id="7" pos="1041">
          <p15:clr>
            <a:srgbClr val="E46962"/>
          </p15:clr>
        </p15:guide>
        <p15:guide id="8" pos="1117">
          <p15:clr>
            <a:srgbClr val="E46962"/>
          </p15:clr>
        </p15:guide>
        <p15:guide id="9" pos="1491">
          <p15:clr>
            <a:srgbClr val="E46962"/>
          </p15:clr>
        </p15:guide>
        <p15:guide id="10" pos="1567">
          <p15:clr>
            <a:srgbClr val="E46962"/>
          </p15:clr>
        </p15:guide>
        <p15:guide id="11" pos="1942">
          <p15:clr>
            <a:srgbClr val="E46962"/>
          </p15:clr>
        </p15:guide>
        <p15:guide id="12" pos="2017">
          <p15:clr>
            <a:srgbClr val="E46962"/>
          </p15:clr>
        </p15:guide>
        <p15:guide id="13" pos="2392">
          <p15:clr>
            <a:srgbClr val="E46962"/>
          </p15:clr>
        </p15:guide>
        <p15:guide id="14" pos="2467">
          <p15:clr>
            <a:srgbClr val="E46962"/>
          </p15:clr>
        </p15:guide>
        <p15:guide id="15" pos="2842">
          <p15:clr>
            <a:srgbClr val="E46962"/>
          </p15:clr>
        </p15:guide>
        <p15:guide id="16" pos="2917">
          <p15:clr>
            <a:srgbClr val="E46962"/>
          </p15:clr>
        </p15:guide>
        <p15:guide id="17" pos="3292">
          <p15:clr>
            <a:srgbClr val="E46962"/>
          </p15:clr>
        </p15:guide>
        <p15:guide id="18" pos="3367">
          <p15:clr>
            <a:srgbClr val="E46962"/>
          </p15:clr>
        </p15:guide>
        <p15:guide id="19" pos="3742">
          <p15:clr>
            <a:srgbClr val="E46962"/>
          </p15:clr>
        </p15:guide>
        <p15:guide id="20" pos="3817">
          <p15:clr>
            <a:srgbClr val="E46962"/>
          </p15:clr>
        </p15:guide>
        <p15:guide id="21" pos="4192">
          <p15:clr>
            <a:srgbClr val="E46962"/>
          </p15:clr>
        </p15:guide>
        <p15:guide id="22" pos="4268">
          <p15:clr>
            <a:srgbClr val="E46962"/>
          </p15:clr>
        </p15:guide>
        <p15:guide id="23" pos="4642">
          <p15:clr>
            <a:srgbClr val="E46962"/>
          </p15:clr>
        </p15:guide>
        <p15:guide id="24" pos="4718">
          <p15:clr>
            <a:srgbClr val="E46962"/>
          </p15:clr>
        </p15:guide>
        <p15:guide id="25" pos="5168">
          <p15:clr>
            <a:srgbClr val="E46962"/>
          </p15:clr>
        </p15:guide>
        <p15:guide id="26" pos="5093">
          <p15:clr>
            <a:srgbClr val="E46962"/>
          </p15:clr>
        </p15:guide>
        <p15:guide id="27" pos="5543">
          <p15:clr>
            <a:srgbClr val="E46962"/>
          </p15:clr>
        </p15:guide>
        <p15:guide id="28" pos="5668">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0.xml"/><Relationship Id="rId5" Type="http://schemas.openxmlformats.org/officeDocument/2006/relationships/image" Target="../media/image9.jp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0.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7"/>
          <p:cNvPicPr preferRelativeResize="0">
            <a:picLocks noGrp="1"/>
          </p:cNvPicPr>
          <p:nvPr>
            <p:ph type="pic" idx="2"/>
          </p:nvPr>
        </p:nvPicPr>
        <p:blipFill>
          <a:blip r:embed="rId3"/>
          <a:srcRect t="694" b="694"/>
          <a:stretch/>
        </p:blipFill>
        <p:spPr>
          <a:xfrm>
            <a:off x="0" y="0"/>
            <a:ext cx="9144000" cy="5143500"/>
          </a:xfrm>
          <a:prstGeom prst="rect">
            <a:avLst/>
          </a:prstGeom>
        </p:spPr>
      </p:pic>
      <p:sp>
        <p:nvSpPr>
          <p:cNvPr id="525" name="Google Shape;525;p47"/>
          <p:cNvSpPr txBox="1">
            <a:spLocks noGrp="1"/>
          </p:cNvSpPr>
          <p:nvPr>
            <p:ph type="body" idx="4294967295"/>
          </p:nvPr>
        </p:nvSpPr>
        <p:spPr>
          <a:xfrm>
            <a:off x="5927270" y="3190875"/>
            <a:ext cx="3216729" cy="20859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bg2"/>
                </a:solidFill>
              </a:rPr>
              <a:t>Presented By </a:t>
            </a:r>
            <a:endParaRPr dirty="0">
              <a:solidFill>
                <a:schemeClr val="bg2"/>
              </a:solidFill>
            </a:endParaRPr>
          </a:p>
          <a:p>
            <a:pPr marL="0" lvl="0" indent="0" algn="l" rtl="0">
              <a:spcBef>
                <a:spcPts val="0"/>
              </a:spcBef>
              <a:spcAft>
                <a:spcPts val="0"/>
              </a:spcAft>
              <a:buNone/>
            </a:pPr>
            <a:r>
              <a:rPr lang="en" dirty="0">
                <a:solidFill>
                  <a:schemeClr val="bg2"/>
                </a:solidFill>
              </a:rPr>
              <a:t>CH .Sohitha Sai(23KD1A0219)</a:t>
            </a:r>
            <a:endParaRPr dirty="0">
              <a:solidFill>
                <a:schemeClr val="bg2"/>
              </a:solidFill>
            </a:endParaRPr>
          </a:p>
          <a:p>
            <a:pPr marL="0" lvl="0" indent="0" algn="l" rtl="0">
              <a:spcBef>
                <a:spcPts val="0"/>
              </a:spcBef>
              <a:spcAft>
                <a:spcPts val="0"/>
              </a:spcAft>
              <a:buNone/>
            </a:pPr>
            <a:r>
              <a:rPr lang="en" dirty="0">
                <a:solidFill>
                  <a:schemeClr val="bg2"/>
                </a:solidFill>
              </a:rPr>
              <a:t>L . Venkata Lakshmi(23KD1A0260)</a:t>
            </a:r>
            <a:endParaRPr dirty="0">
              <a:solidFill>
                <a:schemeClr val="bg2"/>
              </a:solidFill>
            </a:endParaRPr>
          </a:p>
          <a:p>
            <a:pPr marL="0" lvl="0" indent="0" algn="l" rtl="0">
              <a:spcBef>
                <a:spcPts val="0"/>
              </a:spcBef>
              <a:spcAft>
                <a:spcPts val="0"/>
              </a:spcAft>
              <a:buNone/>
            </a:pPr>
            <a:r>
              <a:rPr lang="en" dirty="0">
                <a:solidFill>
                  <a:schemeClr val="bg2"/>
                </a:solidFill>
              </a:rPr>
              <a:t>B . Ramu (23KD1A0212)</a:t>
            </a:r>
            <a:endParaRPr dirty="0">
              <a:solidFill>
                <a:schemeClr val="bg2"/>
              </a:solidFill>
            </a:endParaRPr>
          </a:p>
          <a:p>
            <a:pPr marL="0" lvl="0" indent="0" algn="l" rtl="0">
              <a:spcBef>
                <a:spcPts val="0"/>
              </a:spcBef>
              <a:spcAft>
                <a:spcPts val="0"/>
              </a:spcAft>
              <a:buNone/>
            </a:pPr>
            <a:r>
              <a:rPr lang="en" dirty="0">
                <a:solidFill>
                  <a:schemeClr val="bg2"/>
                </a:solidFill>
              </a:rPr>
              <a:t>I . Vamsi  (23KD1A0245)</a:t>
            </a:r>
            <a:endParaRPr dirty="0">
              <a:solidFill>
                <a:schemeClr val="bg2"/>
              </a:solidFill>
            </a:endParaRPr>
          </a:p>
          <a:p>
            <a:pPr marL="0" lvl="0" indent="0" algn="l" rtl="0">
              <a:spcBef>
                <a:spcPts val="0"/>
              </a:spcBef>
              <a:spcAft>
                <a:spcPts val="0"/>
              </a:spcAft>
              <a:buNone/>
            </a:pPr>
            <a:endParaRPr dirty="0">
              <a:solidFill>
                <a:schemeClr val="bg2"/>
              </a:solidFill>
            </a:endParaRPr>
          </a:p>
          <a:p>
            <a:pPr marL="0" lvl="0" indent="0" algn="l" rtl="0">
              <a:spcBef>
                <a:spcPts val="0"/>
              </a:spcBef>
              <a:spcAft>
                <a:spcPts val="0"/>
              </a:spcAft>
              <a:buNone/>
            </a:pPr>
            <a:endParaRPr dirty="0"/>
          </a:p>
        </p:txBody>
      </p:sp>
      <p:sp>
        <p:nvSpPr>
          <p:cNvPr id="526" name="Google Shape;526;p47"/>
          <p:cNvSpPr txBox="1"/>
          <p:nvPr/>
        </p:nvSpPr>
        <p:spPr>
          <a:xfrm>
            <a:off x="3682093" y="386317"/>
            <a:ext cx="5421813"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dirty="0">
                <a:solidFill>
                  <a:schemeClr val="bg2"/>
                </a:solidFill>
                <a:latin typeface="Roboto Serif"/>
                <a:ea typeface="Roboto Serif"/>
                <a:cs typeface="Roboto Serif"/>
                <a:sym typeface="Roboto Serif"/>
              </a:rPr>
              <a:t>DESIGN THINKING AND INNOVATION</a:t>
            </a:r>
            <a:endParaRPr sz="2800" dirty="0">
              <a:solidFill>
                <a:schemeClr val="bg2"/>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24"/>
        <p:cNvGrpSpPr/>
        <p:nvPr/>
      </p:nvGrpSpPr>
      <p:grpSpPr>
        <a:xfrm>
          <a:off x="0" y="0"/>
          <a:ext cx="0" cy="0"/>
          <a:chOff x="0" y="0"/>
          <a:chExt cx="0" cy="0"/>
        </a:xfrm>
      </p:grpSpPr>
      <p:sp>
        <p:nvSpPr>
          <p:cNvPr id="625" name="Google Shape;625;p64"/>
          <p:cNvSpPr txBox="1"/>
          <p:nvPr/>
        </p:nvSpPr>
        <p:spPr>
          <a:xfrm>
            <a:off x="72750" y="0"/>
            <a:ext cx="8998500" cy="5405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400"/>
              </a:spcBef>
              <a:spcAft>
                <a:spcPts val="0"/>
              </a:spcAft>
              <a:buNone/>
            </a:pPr>
            <a:r>
              <a:rPr lang="en" sz="1300" b="1" dirty="0">
                <a:solidFill>
                  <a:schemeClr val="dk1"/>
                </a:solidFill>
              </a:rPr>
              <a:t>🔩</a:t>
            </a:r>
            <a:r>
              <a:rPr lang="en" sz="1600" b="1" dirty="0">
                <a:solidFill>
                  <a:schemeClr val="dk1"/>
                </a:solidFill>
              </a:rPr>
              <a:t> Key Components in the Prototype</a:t>
            </a:r>
            <a:endParaRPr sz="1600" b="1" dirty="0">
              <a:solidFill>
                <a:schemeClr val="dk1"/>
              </a:solidFill>
            </a:endParaRPr>
          </a:p>
          <a:p>
            <a:pPr marL="457200" lvl="0" indent="-317500" algn="l" rtl="0">
              <a:lnSpc>
                <a:spcPct val="115000"/>
              </a:lnSpc>
              <a:spcBef>
                <a:spcPts val="1200"/>
              </a:spcBef>
              <a:spcAft>
                <a:spcPts val="0"/>
              </a:spcAft>
              <a:buClr>
                <a:schemeClr val="dk1"/>
              </a:buClr>
              <a:buSzPts val="1400"/>
              <a:buAutoNum type="arabicPeriod"/>
            </a:pPr>
            <a:r>
              <a:rPr lang="en" b="1" dirty="0">
                <a:solidFill>
                  <a:schemeClr val="dk1"/>
                </a:solidFill>
              </a:rPr>
              <a:t>Arduino Uno SMD</a:t>
            </a:r>
            <a:r>
              <a:rPr lang="en" dirty="0">
                <a:solidFill>
                  <a:schemeClr val="dk1"/>
                </a:solidFill>
              </a:rPr>
              <a:t> </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Acts as the system’s central controller.</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Receives input from sensors and controls the servo based on logic.</a:t>
            </a:r>
            <a:br>
              <a:rPr lang="en" dirty="0">
                <a:solidFill>
                  <a:schemeClr val="dk1"/>
                </a:solidFill>
              </a:rPr>
            </a:b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b="1" dirty="0">
                <a:solidFill>
                  <a:schemeClr val="dk1"/>
                </a:solidFill>
              </a:rPr>
              <a:t>Servo 9g Motor</a:t>
            </a:r>
            <a:r>
              <a:rPr lang="en" dirty="0">
                <a:solidFill>
                  <a:schemeClr val="dk1"/>
                </a:solidFill>
              </a:rPr>
              <a:t> </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Physically shifts the flap to direct waste into the correct bin.</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Quick and precise motion based on Arduino’s signal.</a:t>
            </a:r>
            <a:br>
              <a:rPr lang="en" dirty="0">
                <a:solidFill>
                  <a:schemeClr val="dk1"/>
                </a:solidFill>
              </a:rPr>
            </a:br>
            <a:endParaRPr dirty="0">
              <a:solidFill>
                <a:schemeClr val="dk1"/>
              </a:solidFill>
            </a:endParaRPr>
          </a:p>
          <a:p>
            <a:pPr marL="457200" lvl="0" indent="-317500" algn="l" rtl="0">
              <a:lnSpc>
                <a:spcPct val="115000"/>
              </a:lnSpc>
              <a:spcBef>
                <a:spcPts val="0"/>
              </a:spcBef>
              <a:spcAft>
                <a:spcPts val="0"/>
              </a:spcAft>
              <a:buClr>
                <a:schemeClr val="dk1"/>
              </a:buClr>
              <a:buSzPts val="1400"/>
              <a:buAutoNum type="arabicPeriod"/>
            </a:pPr>
            <a:r>
              <a:rPr lang="en" b="1" dirty="0">
                <a:solidFill>
                  <a:schemeClr val="dk1"/>
                </a:solidFill>
              </a:rPr>
              <a:t>Soil Moisture Sensor</a:t>
            </a:r>
            <a:r>
              <a:rPr lang="en" dirty="0">
                <a:solidFill>
                  <a:schemeClr val="dk1"/>
                </a:solidFill>
              </a:rPr>
              <a:t> </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Measures how wet the waste is.</a:t>
            </a:r>
            <a:br>
              <a:rPr lang="en" dirty="0">
                <a:solidFill>
                  <a:schemeClr val="dk1"/>
                </a:solidFill>
              </a:rPr>
            </a:br>
            <a:endParaRPr dirty="0">
              <a:solidFill>
                <a:schemeClr val="dk1"/>
              </a:solidFill>
            </a:endParaRPr>
          </a:p>
          <a:p>
            <a:pPr marL="914400" lvl="1" indent="-317500" algn="l" rtl="0">
              <a:lnSpc>
                <a:spcPct val="115000"/>
              </a:lnSpc>
              <a:spcBef>
                <a:spcPts val="0"/>
              </a:spcBef>
              <a:spcAft>
                <a:spcPts val="0"/>
              </a:spcAft>
              <a:buClr>
                <a:schemeClr val="dk1"/>
              </a:buClr>
              <a:buSzPts val="1400"/>
              <a:buChar char="○"/>
            </a:pPr>
            <a:r>
              <a:rPr lang="en" dirty="0">
                <a:solidFill>
                  <a:schemeClr val="dk1"/>
                </a:solidFill>
              </a:rPr>
              <a:t>Sends moisture data to Arduino to determine waste type</a:t>
            </a:r>
            <a:br>
              <a:rPr lang="en" dirty="0">
                <a:solidFill>
                  <a:schemeClr val="dk1"/>
                </a:solidFill>
              </a:rPr>
            </a:br>
            <a:endParaRPr dirty="0">
              <a:solidFill>
                <a:schemeClr val="dk1"/>
              </a:solidFill>
            </a:endParaRPr>
          </a:p>
          <a:p>
            <a:pPr marL="0" lvl="0" indent="0" algn="l" rtl="0">
              <a:lnSpc>
                <a:spcPct val="115000"/>
              </a:lnSpc>
              <a:spcBef>
                <a:spcPts val="1200"/>
              </a:spcBef>
              <a:spcAft>
                <a:spcPts val="0"/>
              </a:spcAft>
              <a:buNone/>
            </a:pPr>
            <a:endParaRPr sz="1100" dirty="0">
              <a:solidFill>
                <a:schemeClr val="dk1"/>
              </a:solidFill>
            </a:endParaRPr>
          </a:p>
        </p:txBody>
      </p:sp>
      <p:pic>
        <p:nvPicPr>
          <p:cNvPr id="626" name="Google Shape;626;p64" title="soil sensor.jpg"/>
          <p:cNvPicPr preferRelativeResize="0"/>
          <p:nvPr/>
        </p:nvPicPr>
        <p:blipFill>
          <a:blip r:embed="rId3">
            <a:alphaModFix/>
          </a:blip>
          <a:stretch>
            <a:fillRect/>
          </a:stretch>
        </p:blipFill>
        <p:spPr>
          <a:xfrm>
            <a:off x="6655050" y="3956175"/>
            <a:ext cx="1857900" cy="1187325"/>
          </a:xfrm>
          <a:prstGeom prst="rect">
            <a:avLst/>
          </a:prstGeom>
          <a:noFill/>
          <a:ln>
            <a:noFill/>
          </a:ln>
        </p:spPr>
      </p:pic>
      <p:pic>
        <p:nvPicPr>
          <p:cNvPr id="627" name="Google Shape;627;p64" title="servo motor.jpg"/>
          <p:cNvPicPr preferRelativeResize="0"/>
          <p:nvPr/>
        </p:nvPicPr>
        <p:blipFill>
          <a:blip r:embed="rId4">
            <a:alphaModFix/>
          </a:blip>
          <a:stretch>
            <a:fillRect/>
          </a:stretch>
        </p:blipFill>
        <p:spPr>
          <a:xfrm>
            <a:off x="6655050" y="2342750"/>
            <a:ext cx="1857900" cy="1277925"/>
          </a:xfrm>
          <a:prstGeom prst="rect">
            <a:avLst/>
          </a:prstGeom>
          <a:noFill/>
          <a:ln>
            <a:noFill/>
          </a:ln>
        </p:spPr>
      </p:pic>
      <p:pic>
        <p:nvPicPr>
          <p:cNvPr id="628" name="Google Shape;628;p64" title="Arduino_Uno_-_R3.jpg"/>
          <p:cNvPicPr preferRelativeResize="0"/>
          <p:nvPr/>
        </p:nvPicPr>
        <p:blipFill>
          <a:blip r:embed="rId5">
            <a:alphaModFix/>
          </a:blip>
          <a:stretch>
            <a:fillRect/>
          </a:stretch>
        </p:blipFill>
        <p:spPr>
          <a:xfrm>
            <a:off x="6574650" y="415275"/>
            <a:ext cx="2122376" cy="1451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32"/>
        <p:cNvGrpSpPr/>
        <p:nvPr/>
      </p:nvGrpSpPr>
      <p:grpSpPr>
        <a:xfrm>
          <a:off x="0" y="0"/>
          <a:ext cx="0" cy="0"/>
          <a:chOff x="0" y="0"/>
          <a:chExt cx="0" cy="0"/>
        </a:xfrm>
      </p:grpSpPr>
      <p:sp>
        <p:nvSpPr>
          <p:cNvPr id="633" name="Google Shape;633;p65"/>
          <p:cNvSpPr txBox="1"/>
          <p:nvPr/>
        </p:nvSpPr>
        <p:spPr>
          <a:xfrm>
            <a:off x="14050" y="0"/>
            <a:ext cx="9233400" cy="55029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r>
              <a:rPr lang="en" b="1">
                <a:solidFill>
                  <a:schemeClr val="dk1"/>
                </a:solidFill>
              </a:rPr>
              <a:t>Ultrasonic Sensor</a:t>
            </a:r>
            <a:r>
              <a:rPr lang="en">
                <a:solidFill>
                  <a:schemeClr val="dk1"/>
                </a:solidFill>
              </a:rPr>
              <a:t> 📏</a:t>
            </a:r>
            <a:br>
              <a:rPr lang="en">
                <a:solidFill>
                  <a:schemeClr val="dk1"/>
                </a:solidFill>
              </a:rPr>
            </a:br>
            <a:endParaRPr>
              <a:solidFill>
                <a:schemeClr val="dk1"/>
              </a:solidFill>
            </a:endParaRPr>
          </a:p>
          <a:p>
            <a:pPr marL="914400" lvl="1" indent="-317500" algn="l" rtl="0">
              <a:lnSpc>
                <a:spcPct val="115000"/>
              </a:lnSpc>
              <a:spcBef>
                <a:spcPts val="1200"/>
              </a:spcBef>
              <a:spcAft>
                <a:spcPts val="0"/>
              </a:spcAft>
              <a:buClr>
                <a:schemeClr val="dk1"/>
              </a:buClr>
              <a:buSzPts val="1400"/>
              <a:buChar char="○"/>
            </a:pPr>
            <a:r>
              <a:rPr lang="en">
                <a:solidFill>
                  <a:schemeClr val="dk1"/>
                </a:solidFill>
              </a:rPr>
              <a:t>Senses when waste is placed within range</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Ensures system activates only when waste is detected.</a:t>
            </a:r>
            <a:br>
              <a:rPr lang="en">
                <a:solidFill>
                  <a:schemeClr val="dk1"/>
                </a:solidFill>
              </a:rPr>
            </a:br>
            <a:endParaRPr>
              <a:solidFill>
                <a:schemeClr val="dk1"/>
              </a:solidFill>
            </a:endParaRPr>
          </a:p>
          <a:p>
            <a:pPr marL="457200" lvl="0" indent="0" algn="l" rtl="0">
              <a:lnSpc>
                <a:spcPct val="115000"/>
              </a:lnSpc>
              <a:spcBef>
                <a:spcPts val="1200"/>
              </a:spcBef>
              <a:spcAft>
                <a:spcPts val="0"/>
              </a:spcAft>
              <a:buNone/>
            </a:pPr>
            <a:r>
              <a:rPr lang="en" b="1">
                <a:solidFill>
                  <a:schemeClr val="dk1"/>
                </a:solidFill>
              </a:rPr>
              <a:t>USB Cable</a:t>
            </a:r>
            <a:r>
              <a:rPr lang="en">
                <a:solidFill>
                  <a:schemeClr val="dk1"/>
                </a:solidFill>
              </a:rPr>
              <a:t> 🔌</a:t>
            </a:r>
            <a:endParaRPr>
              <a:solidFill>
                <a:schemeClr val="dk1"/>
              </a:solidFill>
            </a:endParaRPr>
          </a:p>
          <a:p>
            <a:pPr marL="457200" lvl="0" indent="-317500" algn="l" rtl="0">
              <a:lnSpc>
                <a:spcPct val="115000"/>
              </a:lnSpc>
              <a:spcBef>
                <a:spcPts val="1200"/>
              </a:spcBef>
              <a:spcAft>
                <a:spcPts val="0"/>
              </a:spcAft>
              <a:buClr>
                <a:schemeClr val="dk1"/>
              </a:buClr>
              <a:buSzPts val="1400"/>
              <a:buChar char="○"/>
            </a:pPr>
            <a:r>
              <a:rPr lang="en">
                <a:solidFill>
                  <a:schemeClr val="dk1"/>
                </a:solidFill>
              </a:rPr>
              <a:t>Used for programming the Arduino and providing power during testing.</a:t>
            </a:r>
            <a:br>
              <a:rPr lang="en">
                <a:solidFill>
                  <a:schemeClr val="dk1"/>
                </a:solidFill>
              </a:rPr>
            </a:br>
            <a:endParaRPr>
              <a:solidFill>
                <a:schemeClr val="dk1"/>
              </a:solidFill>
            </a:endParaRPr>
          </a:p>
          <a:p>
            <a:pPr marL="457200" lvl="0" indent="0" algn="l" rtl="0">
              <a:lnSpc>
                <a:spcPct val="115000"/>
              </a:lnSpc>
              <a:spcBef>
                <a:spcPts val="1200"/>
              </a:spcBef>
              <a:spcAft>
                <a:spcPts val="0"/>
              </a:spcAft>
              <a:buNone/>
            </a:pPr>
            <a:r>
              <a:rPr lang="en" b="1">
                <a:solidFill>
                  <a:schemeClr val="dk1"/>
                </a:solidFill>
              </a:rPr>
              <a:t>Nuts and Bolts (3x20mm &amp; 3x12mm)</a:t>
            </a:r>
            <a:r>
              <a:rPr lang="en">
                <a:solidFill>
                  <a:schemeClr val="dk1"/>
                </a:solidFill>
              </a:rPr>
              <a:t> 🔧</a:t>
            </a:r>
            <a:endParaRPr>
              <a:solidFill>
                <a:schemeClr val="dk1"/>
              </a:solidFill>
            </a:endParaRPr>
          </a:p>
          <a:p>
            <a:pPr marL="457200" lvl="0" indent="0" algn="l" rtl="0">
              <a:lnSpc>
                <a:spcPct val="115000"/>
              </a:lnSpc>
              <a:spcBef>
                <a:spcPts val="1200"/>
              </a:spcBef>
              <a:spcAft>
                <a:spcPts val="0"/>
              </a:spcAft>
              <a:buNone/>
            </a:pPr>
            <a:r>
              <a:rPr lang="en">
                <a:solidFill>
                  <a:schemeClr val="dk1"/>
                </a:solidFill>
              </a:rPr>
              <a:t>Used to build the frame of the waste segregation device.</a:t>
            </a:r>
            <a:endParaRPr>
              <a:solidFill>
                <a:schemeClr val="dk1"/>
              </a:solidFill>
            </a:endParaRPr>
          </a:p>
          <a:p>
            <a:pPr marL="457200" lvl="0" indent="0" algn="l" rtl="0">
              <a:lnSpc>
                <a:spcPct val="115000"/>
              </a:lnSpc>
              <a:spcBef>
                <a:spcPts val="1200"/>
              </a:spcBef>
              <a:spcAft>
                <a:spcPts val="0"/>
              </a:spcAft>
              <a:buNone/>
            </a:pPr>
            <a:r>
              <a:rPr lang="en">
                <a:solidFill>
                  <a:schemeClr val="dk1"/>
                </a:solidFill>
              </a:rPr>
              <a:t>Provides structural stability.</a:t>
            </a:r>
            <a:br>
              <a:rPr lang="en">
                <a:solidFill>
                  <a:schemeClr val="dk1"/>
                </a:solidFill>
              </a:rPr>
            </a:br>
            <a:endParaRPr>
              <a:solidFill>
                <a:schemeClr val="dk1"/>
              </a:solidFill>
            </a:endParaRPr>
          </a:p>
          <a:p>
            <a:pPr marL="457200" lvl="0" indent="0" algn="l" rtl="0">
              <a:lnSpc>
                <a:spcPct val="115000"/>
              </a:lnSpc>
              <a:spcBef>
                <a:spcPts val="1200"/>
              </a:spcBef>
              <a:spcAft>
                <a:spcPts val="0"/>
              </a:spcAft>
              <a:buNone/>
            </a:pPr>
            <a:r>
              <a:rPr lang="en" b="1">
                <a:solidFill>
                  <a:schemeClr val="dk1"/>
                </a:solidFill>
              </a:rPr>
              <a:t>F-F and M-F Jumper Wires</a:t>
            </a:r>
            <a:r>
              <a:rPr lang="en">
                <a:solidFill>
                  <a:schemeClr val="dk1"/>
                </a:solidFill>
              </a:rPr>
              <a:t> 🔗</a:t>
            </a:r>
            <a:endParaRPr>
              <a:solidFill>
                <a:schemeClr val="dk1"/>
              </a:solidFill>
            </a:endParaRPr>
          </a:p>
          <a:p>
            <a:pPr marL="457200" lvl="0" indent="0" algn="l" rtl="0">
              <a:lnSpc>
                <a:spcPct val="115000"/>
              </a:lnSpc>
              <a:spcBef>
                <a:spcPts val="1200"/>
              </a:spcBef>
              <a:spcAft>
                <a:spcPts val="0"/>
              </a:spcAft>
              <a:buNone/>
            </a:pPr>
            <a:r>
              <a:rPr lang="en">
                <a:solidFill>
                  <a:schemeClr val="dk1"/>
                </a:solidFill>
              </a:rPr>
              <a:t>Connect components to the Arduino.</a:t>
            </a:r>
            <a:endParaRPr>
              <a:solidFill>
                <a:schemeClr val="dk1"/>
              </a:solidFill>
            </a:endParaRPr>
          </a:p>
          <a:p>
            <a:pPr marL="457200" lvl="0" indent="0" algn="l" rtl="0">
              <a:lnSpc>
                <a:spcPct val="115000"/>
              </a:lnSpc>
              <a:spcBef>
                <a:spcPts val="1200"/>
              </a:spcBef>
              <a:spcAft>
                <a:spcPts val="1200"/>
              </a:spcAft>
              <a:buNone/>
            </a:pPr>
            <a:r>
              <a:rPr lang="en">
                <a:solidFill>
                  <a:schemeClr val="dk1"/>
                </a:solidFill>
              </a:rPr>
              <a:t>Ensures smooth communication between sensors, motor, and microcontroller.</a:t>
            </a:r>
            <a:br>
              <a:rPr lang="en">
                <a:solidFill>
                  <a:schemeClr val="dk1"/>
                </a:solidFill>
              </a:rPr>
            </a:br>
            <a:endParaRPr>
              <a:solidFill>
                <a:schemeClr val="dk1"/>
              </a:solidFill>
            </a:endParaRPr>
          </a:p>
        </p:txBody>
      </p:sp>
      <p:pic>
        <p:nvPicPr>
          <p:cNvPr id="634" name="Google Shape;634;p65" title="Screenshot 2025-04-27 123504.png"/>
          <p:cNvPicPr preferRelativeResize="0"/>
          <p:nvPr/>
        </p:nvPicPr>
        <p:blipFill>
          <a:blip r:embed="rId3">
            <a:alphaModFix/>
          </a:blip>
          <a:stretch>
            <a:fillRect/>
          </a:stretch>
        </p:blipFill>
        <p:spPr>
          <a:xfrm>
            <a:off x="5675900" y="222200"/>
            <a:ext cx="2786476" cy="1461825"/>
          </a:xfrm>
          <a:prstGeom prst="rect">
            <a:avLst/>
          </a:prstGeom>
          <a:noFill/>
          <a:ln>
            <a:noFill/>
          </a:ln>
        </p:spPr>
      </p:pic>
      <p:pic>
        <p:nvPicPr>
          <p:cNvPr id="635" name="Google Shape;635;p65" title="jumper.jpg"/>
          <p:cNvPicPr preferRelativeResize="0"/>
          <p:nvPr/>
        </p:nvPicPr>
        <p:blipFill>
          <a:blip r:embed="rId4">
            <a:alphaModFix/>
          </a:blip>
          <a:stretch>
            <a:fillRect/>
          </a:stretch>
        </p:blipFill>
        <p:spPr>
          <a:xfrm>
            <a:off x="7177725" y="3068250"/>
            <a:ext cx="1820775" cy="1839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39"/>
        <p:cNvGrpSpPr/>
        <p:nvPr/>
      </p:nvGrpSpPr>
      <p:grpSpPr>
        <a:xfrm>
          <a:off x="0" y="0"/>
          <a:ext cx="0" cy="0"/>
          <a:chOff x="0" y="0"/>
          <a:chExt cx="0" cy="0"/>
        </a:xfrm>
      </p:grpSpPr>
      <p:sp>
        <p:nvSpPr>
          <p:cNvPr id="2" name="Title 1">
            <a:extLst>
              <a:ext uri="{FF2B5EF4-FFF2-40B4-BE49-F238E27FC236}">
                <a16:creationId xmlns:a16="http://schemas.microsoft.com/office/drawing/2014/main" id="{C7F96D47-E4CE-E81D-7C28-DF9EDF130D61}"/>
              </a:ext>
            </a:extLst>
          </p:cNvPr>
          <p:cNvSpPr>
            <a:spLocks noGrp="1"/>
          </p:cNvSpPr>
          <p:nvPr>
            <p:ph type="title"/>
          </p:nvPr>
        </p:nvSpPr>
        <p:spPr/>
        <p:txBody>
          <a:bodyPr/>
          <a:lstStyle/>
          <a:p>
            <a:endParaRPr lang="en-IN"/>
          </a:p>
        </p:txBody>
      </p:sp>
      <p:sp>
        <p:nvSpPr>
          <p:cNvPr id="640" name="Google Shape;640;p66"/>
          <p:cNvSpPr txBox="1">
            <a:spLocks noGrp="1"/>
          </p:cNvSpPr>
          <p:nvPr>
            <p:ph type="body" idx="4294967295"/>
          </p:nvPr>
        </p:nvSpPr>
        <p:spPr>
          <a:xfrm>
            <a:off x="0" y="146050"/>
            <a:ext cx="8353425" cy="48514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Clr>
                <a:schemeClr val="dk1"/>
              </a:buClr>
              <a:buSzPts val="1100"/>
              <a:buFont typeface="Arial"/>
              <a:buNone/>
            </a:pPr>
            <a:r>
              <a:rPr lang="en" sz="2700" b="1" dirty="0">
                <a:latin typeface="Arial"/>
                <a:ea typeface="Arial"/>
                <a:cs typeface="Arial"/>
                <a:sym typeface="Arial"/>
              </a:rPr>
              <a:t>✅ Conclusion</a:t>
            </a:r>
            <a:endParaRPr sz="2700" b="1"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800" dirty="0">
                <a:latin typeface="Arial"/>
                <a:ea typeface="Arial"/>
                <a:cs typeface="Arial"/>
                <a:sym typeface="Arial"/>
              </a:rPr>
              <a:t>The </a:t>
            </a:r>
            <a:r>
              <a:rPr lang="en" sz="1800" b="1" dirty="0">
                <a:latin typeface="Arial"/>
                <a:ea typeface="Arial"/>
                <a:cs typeface="Arial"/>
                <a:sym typeface="Arial"/>
              </a:rPr>
              <a:t>automated wet and dry waste segregation system</a:t>
            </a:r>
            <a:r>
              <a:rPr lang="en" sz="1800" dirty="0">
                <a:latin typeface="Arial"/>
                <a:ea typeface="Arial"/>
                <a:cs typeface="Arial"/>
                <a:sym typeface="Arial"/>
              </a:rPr>
              <a:t> we developed provides a </a:t>
            </a:r>
            <a:r>
              <a:rPr lang="en" sz="1800" b="1" dirty="0">
                <a:latin typeface="Arial"/>
                <a:ea typeface="Arial"/>
                <a:cs typeface="Arial"/>
                <a:sym typeface="Arial"/>
              </a:rPr>
              <a:t>smart, efficient, and eco-friendly solution</a:t>
            </a:r>
            <a:r>
              <a:rPr lang="en" sz="1800" dirty="0">
                <a:latin typeface="Arial"/>
                <a:ea typeface="Arial"/>
                <a:cs typeface="Arial"/>
                <a:sym typeface="Arial"/>
              </a:rPr>
              <a:t> to one of the most common problems in daily waste management. By integrating sensors and automation using Arduino Uno, the system can accurately detect and categorize waste based on its moisture content — reducing human effort and error.</a:t>
            </a:r>
            <a:endParaRPr sz="18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800" dirty="0">
                <a:latin typeface="Arial"/>
                <a:ea typeface="Arial"/>
                <a:cs typeface="Arial"/>
                <a:sym typeface="Arial"/>
              </a:rPr>
              <a:t>This project not only promotes </a:t>
            </a:r>
            <a:r>
              <a:rPr lang="en" sz="1800" b="1" dirty="0">
                <a:latin typeface="Arial"/>
                <a:ea typeface="Arial"/>
                <a:cs typeface="Arial"/>
                <a:sym typeface="Arial"/>
              </a:rPr>
              <a:t>cleaner and more sustainable waste disposal habits</a:t>
            </a:r>
            <a:r>
              <a:rPr lang="en" sz="1800" dirty="0">
                <a:latin typeface="Arial"/>
                <a:ea typeface="Arial"/>
                <a:cs typeface="Arial"/>
                <a:sym typeface="Arial"/>
              </a:rPr>
              <a:t> but also shows how </a:t>
            </a:r>
            <a:r>
              <a:rPr lang="en" sz="1800" b="1" dirty="0">
                <a:latin typeface="Arial"/>
                <a:ea typeface="Arial"/>
                <a:cs typeface="Arial"/>
                <a:sym typeface="Arial"/>
              </a:rPr>
              <a:t>technology and innovation</a:t>
            </a:r>
            <a:r>
              <a:rPr lang="en" sz="1800" dirty="0">
                <a:latin typeface="Arial"/>
                <a:ea typeface="Arial"/>
                <a:cs typeface="Arial"/>
                <a:sym typeface="Arial"/>
              </a:rPr>
              <a:t> can contribute to solving environmental challenges. With further development, this prototype can be scaled for use in </a:t>
            </a:r>
            <a:r>
              <a:rPr lang="en" sz="1800" b="1" dirty="0">
                <a:latin typeface="Arial"/>
                <a:ea typeface="Arial"/>
                <a:cs typeface="Arial"/>
                <a:sym typeface="Arial"/>
              </a:rPr>
              <a:t>homes, schools, offices, and public spaces</a:t>
            </a:r>
            <a:r>
              <a:rPr lang="en" sz="1800" dirty="0">
                <a:latin typeface="Arial"/>
                <a:ea typeface="Arial"/>
                <a:cs typeface="Arial"/>
                <a:sym typeface="Arial"/>
              </a:rPr>
              <a:t>, encouraging </a:t>
            </a:r>
            <a:r>
              <a:rPr lang="en" sz="1800" b="1" dirty="0">
                <a:latin typeface="Arial"/>
                <a:ea typeface="Arial"/>
                <a:cs typeface="Arial"/>
                <a:sym typeface="Arial"/>
              </a:rPr>
              <a:t>widespread adoption of smart waste segregation</a:t>
            </a:r>
            <a:r>
              <a:rPr lang="en" sz="1800" dirty="0">
                <a:latin typeface="Arial"/>
                <a:ea typeface="Arial"/>
                <a:cs typeface="Arial"/>
                <a:sym typeface="Arial"/>
              </a:rPr>
              <a:t> and leading toward a </a:t>
            </a:r>
            <a:r>
              <a:rPr lang="en" sz="1800" b="1" dirty="0">
                <a:latin typeface="Arial"/>
                <a:ea typeface="Arial"/>
                <a:cs typeface="Arial"/>
                <a:sym typeface="Arial"/>
              </a:rPr>
              <a:t>greener future.</a:t>
            </a:r>
            <a:r>
              <a:rPr lang="en" sz="1800" dirty="0">
                <a:latin typeface="Arial"/>
                <a:ea typeface="Arial"/>
                <a:cs typeface="Arial"/>
                <a:sym typeface="Arial"/>
              </a:rPr>
              <a:t> </a:t>
            </a:r>
            <a:endParaRPr sz="1800" dirty="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endParaRPr sz="1100" dirty="0">
              <a:latin typeface="Arial"/>
              <a:ea typeface="Arial"/>
              <a:cs typeface="Arial"/>
              <a:sym typeface="Arial"/>
            </a:endParaRPr>
          </a:p>
          <a:p>
            <a:pPr marL="0" lvl="0" indent="0" algn="l" rtl="0">
              <a:lnSpc>
                <a:spcPct val="115000"/>
              </a:lnSpc>
              <a:spcBef>
                <a:spcPts val="120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7"/>
          <p:cNvSpPr txBox="1">
            <a:spLocks noGrp="1"/>
          </p:cNvSpPr>
          <p:nvPr>
            <p:ph type="title" idx="4294967295"/>
          </p:nvPr>
        </p:nvSpPr>
        <p:spPr>
          <a:xfrm>
            <a:off x="938600" y="1569000"/>
            <a:ext cx="6655200" cy="200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a:solidFill>
                  <a:schemeClr val="lt1"/>
                </a:solidFill>
              </a:rPr>
              <a:t>THANK</a:t>
            </a:r>
            <a:endParaRPr sz="6000">
              <a:solidFill>
                <a:schemeClr val="lt1"/>
              </a:solidFill>
            </a:endParaRPr>
          </a:p>
          <a:p>
            <a:pPr marL="0" lvl="0" indent="0" algn="l" rtl="0">
              <a:spcBef>
                <a:spcPts val="0"/>
              </a:spcBef>
              <a:spcAft>
                <a:spcPts val="0"/>
              </a:spcAft>
              <a:buNone/>
            </a:pPr>
            <a:r>
              <a:rPr lang="en" sz="6000">
                <a:solidFill>
                  <a:schemeClr val="lt1"/>
                </a:solidFill>
              </a:rPr>
              <a:t>YOU</a:t>
            </a:r>
            <a:endParaRPr sz="6000">
              <a:solidFill>
                <a:schemeClr val="lt1"/>
              </a:solidFill>
            </a:endParaRPr>
          </a:p>
        </p:txBody>
      </p:sp>
      <p:pic>
        <p:nvPicPr>
          <p:cNvPr id="646" name="Google Shape;646;p67" title="thank you.jpg"/>
          <p:cNvPicPr preferRelativeResize="0"/>
          <p:nvPr/>
        </p:nvPicPr>
        <p:blipFill>
          <a:blip r:embed="rId3">
            <a:alphaModFix/>
          </a:blip>
          <a:stretch>
            <a:fillRect/>
          </a:stretch>
        </p:blipFill>
        <p:spPr>
          <a:xfrm>
            <a:off x="92738" y="0"/>
            <a:ext cx="9076024"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2" name="Google Shape;532;p48"/>
          <p:cNvSpPr txBox="1">
            <a:spLocks noGrp="1"/>
          </p:cNvSpPr>
          <p:nvPr>
            <p:ph type="title"/>
          </p:nvPr>
        </p:nvSpPr>
        <p:spPr>
          <a:xfrm>
            <a:off x="65314" y="0"/>
            <a:ext cx="9078686" cy="5143500"/>
          </a:xfrm>
          <a:prstGeom prst="rect">
            <a:avLst/>
          </a:prstGeom>
          <a:solidFill>
            <a:schemeClr val="accent3">
              <a:lumMod val="50000"/>
              <a:lumOff val="50000"/>
            </a:schemeClr>
          </a:solidFill>
          <a:effectLst>
            <a:glow rad="139700">
              <a:schemeClr val="accent3">
                <a:satMod val="175000"/>
                <a:alpha val="40000"/>
              </a:schemeClr>
            </a:glow>
          </a:effectLst>
        </p:spPr>
        <p:txBody>
          <a:bodyPr spcFirstLastPara="1" wrap="square" lIns="91425" tIns="91425" rIns="91425" bIns="91425" anchor="t" anchorCtr="0">
            <a:noAutofit/>
          </a:bodyPr>
          <a:lstStyle/>
          <a:p>
            <a:pPr marL="0" lvl="0" indent="0" algn="l" rtl="0">
              <a:spcBef>
                <a:spcPts val="0"/>
              </a:spcBef>
              <a:spcAft>
                <a:spcPts val="0"/>
              </a:spcAft>
              <a:buNone/>
            </a:pPr>
            <a:r>
              <a:rPr lang="en" sz="3900" b="1" i="1" dirty="0">
                <a:effectLst>
                  <a:outerShdw blurRad="38100" dist="38100" dir="2700000" algn="tl">
                    <a:srgbClr val="000000">
                      <a:alpha val="43137"/>
                    </a:srgbClr>
                  </a:outerShdw>
                </a:effectLst>
                <a:latin typeface="Roboto Serif Medium"/>
                <a:ea typeface="Roboto Serif Medium"/>
                <a:cs typeface="Roboto Serif Medium"/>
                <a:sym typeface="Roboto Serif Medium"/>
              </a:rPr>
              <a:t>WET AND DRY WASTE SEGREGATION </a:t>
            </a:r>
            <a:endParaRPr sz="4000" b="1" i="1" dirty="0">
              <a:effectLst>
                <a:outerShdw blurRad="38100" dist="38100" dir="2700000" algn="tl">
                  <a:srgbClr val="000000">
                    <a:alpha val="43137"/>
                  </a:srgbClr>
                </a:outerShdw>
              </a:effectLst>
              <a:latin typeface="Roboto Serif Medium"/>
              <a:ea typeface="Roboto Serif Medium"/>
              <a:cs typeface="Roboto Serif Medium"/>
              <a:sym typeface="Roboto Serif Medium"/>
            </a:endParaRPr>
          </a:p>
        </p:txBody>
      </p:sp>
      <p:sp>
        <p:nvSpPr>
          <p:cNvPr id="531" name="Google Shape;531;p48"/>
          <p:cNvSpPr txBox="1">
            <a:spLocks noGrp="1"/>
          </p:cNvSpPr>
          <p:nvPr>
            <p:ph type="subTitle" idx="4294967295"/>
          </p:nvPr>
        </p:nvSpPr>
        <p:spPr>
          <a:xfrm>
            <a:off x="4714875" y="2044700"/>
            <a:ext cx="4429125" cy="2952750"/>
          </a:xfrm>
          <a:prstGeom prst="rect">
            <a:avLst/>
          </a:prstGeo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UNDER THE GUIDENCE OF </a:t>
            </a:r>
            <a:endParaRPr sz="2000" dirty="0"/>
          </a:p>
          <a:p>
            <a:pPr marL="0" lvl="0" indent="0" algn="l" rtl="0">
              <a:spcBef>
                <a:spcPts val="0"/>
              </a:spcBef>
              <a:spcAft>
                <a:spcPts val="0"/>
              </a:spcAft>
              <a:buNone/>
            </a:pPr>
            <a:r>
              <a:rPr lang="en" sz="2000" b="1" dirty="0"/>
              <a:t>Mr.B.RAM VARA PRASAD,</a:t>
            </a:r>
            <a:endParaRPr sz="2000" b="1" dirty="0"/>
          </a:p>
          <a:p>
            <a:pPr marL="0" lvl="0" indent="0" algn="l" rtl="0">
              <a:spcBef>
                <a:spcPts val="0"/>
              </a:spcBef>
              <a:spcAft>
                <a:spcPts val="0"/>
              </a:spcAft>
              <a:buNone/>
            </a:pPr>
            <a:r>
              <a:rPr lang="en" sz="1500" dirty="0"/>
              <a:t>(Ph.D)Assistant professor, Department of EEE, LIET(A).</a:t>
            </a:r>
            <a:r>
              <a:rPr lang="en" sz="2000" dirty="0"/>
              <a:t> </a:t>
            </a:r>
            <a:endParaRPr sz="2000" dirty="0"/>
          </a:p>
        </p:txBody>
      </p:sp>
      <p:pic>
        <p:nvPicPr>
          <p:cNvPr id="533" name="Google Shape;533;p48" title="wet and dry.jpg"/>
          <p:cNvPicPr preferRelativeResize="0"/>
          <p:nvPr/>
        </p:nvPicPr>
        <p:blipFill>
          <a:blip r:embed="rId3">
            <a:alphaModFix/>
          </a:blip>
          <a:stretch>
            <a:fillRect/>
          </a:stretch>
        </p:blipFill>
        <p:spPr>
          <a:xfrm>
            <a:off x="152400" y="2093700"/>
            <a:ext cx="4099024" cy="2904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49"/>
          <p:cNvSpPr txBox="1">
            <a:spLocks noGrp="1"/>
          </p:cNvSpPr>
          <p:nvPr>
            <p:ph type="subTitle" idx="1"/>
          </p:nvPr>
        </p:nvSpPr>
        <p:spPr>
          <a:xfrm>
            <a:off x="4406650" y="269800"/>
            <a:ext cx="4409700" cy="5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Wingdings" panose="05000000000000000000" pitchFamily="2" charset="2"/>
              <a:buChar char="v"/>
            </a:pPr>
            <a:r>
              <a:rPr lang="en" dirty="0"/>
              <a:t>INTRODUCTION TO DESIGN THINKING</a:t>
            </a:r>
            <a:endParaRPr dirty="0"/>
          </a:p>
        </p:txBody>
      </p:sp>
      <p:sp>
        <p:nvSpPr>
          <p:cNvPr id="540" name="Google Shape;540;p49"/>
          <p:cNvSpPr txBox="1">
            <a:spLocks noGrp="1"/>
          </p:cNvSpPr>
          <p:nvPr>
            <p:ph type="subTitle" idx="2"/>
          </p:nvPr>
        </p:nvSpPr>
        <p:spPr>
          <a:xfrm>
            <a:off x="4389450" y="1228105"/>
            <a:ext cx="4409700" cy="542700"/>
          </a:xfrm>
          <a:prstGeom prst="rect">
            <a:avLst/>
          </a:prstGeom>
        </p:spPr>
        <p:txBody>
          <a:bodyPr spcFirstLastPara="1" wrap="square" lIns="91425" tIns="91425" rIns="91425" bIns="91425" anchor="t" anchorCtr="0">
            <a:noAutofit/>
          </a:bodyPr>
          <a:lstStyle/>
          <a:p>
            <a:pPr marL="444500" lvl="0" indent="-342900" algn="l" rtl="0">
              <a:spcBef>
                <a:spcPts val="0"/>
              </a:spcBef>
              <a:spcAft>
                <a:spcPts val="0"/>
              </a:spcAft>
              <a:buSzPts val="2000"/>
              <a:buFont typeface="Wingdings" panose="05000000000000000000" pitchFamily="2" charset="2"/>
              <a:buChar char="v"/>
            </a:pPr>
            <a:r>
              <a:rPr lang="en" dirty="0"/>
              <a:t>PROBLEM STATEMENT</a:t>
            </a:r>
            <a:endParaRPr dirty="0"/>
          </a:p>
        </p:txBody>
      </p:sp>
      <p:sp>
        <p:nvSpPr>
          <p:cNvPr id="541" name="Google Shape;541;p49"/>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Wingdings" panose="05000000000000000000" pitchFamily="2" charset="2"/>
              <a:buChar char="v"/>
            </a:pPr>
            <a:r>
              <a:rPr lang="en" dirty="0"/>
              <a:t>IDEATE</a:t>
            </a:r>
            <a:endParaRPr dirty="0"/>
          </a:p>
        </p:txBody>
      </p:sp>
      <p:sp>
        <p:nvSpPr>
          <p:cNvPr id="542" name="Google Shape;542;p49"/>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Wingdings" panose="05000000000000000000" pitchFamily="2" charset="2"/>
              <a:buChar char="v"/>
            </a:pPr>
            <a:r>
              <a:rPr lang="en" dirty="0"/>
              <a:t>EMPATHY </a:t>
            </a:r>
            <a:endParaRPr dirty="0"/>
          </a:p>
        </p:txBody>
      </p:sp>
      <p:sp>
        <p:nvSpPr>
          <p:cNvPr id="543" name="Google Shape;543;p49"/>
          <p:cNvSpPr txBox="1">
            <a:spLocks noGrp="1"/>
          </p:cNvSpPr>
          <p:nvPr>
            <p:ph type="subTitle" idx="5"/>
          </p:nvPr>
        </p:nvSpPr>
        <p:spPr>
          <a:xfrm>
            <a:off x="4450200" y="4107150"/>
            <a:ext cx="4409700" cy="10365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Wingdings" panose="05000000000000000000" pitchFamily="2" charset="2"/>
              <a:buChar char="v"/>
            </a:pPr>
            <a:r>
              <a:rPr lang="en" dirty="0"/>
              <a:t>PROTOTYPE EXPLANATION</a:t>
            </a:r>
          </a:p>
          <a:p>
            <a:pPr marL="457200" lvl="0" indent="-355600" algn="l" rtl="0">
              <a:spcBef>
                <a:spcPts val="0"/>
              </a:spcBef>
              <a:spcAft>
                <a:spcPts val="0"/>
              </a:spcAft>
              <a:buSzPts val="2000"/>
              <a:buFont typeface="Wingdings" panose="05000000000000000000" pitchFamily="2" charset="2"/>
              <a:buChar char="v"/>
            </a:pPr>
            <a:endParaRPr lang="en" dirty="0"/>
          </a:p>
          <a:p>
            <a:pPr marL="457200" lvl="0" indent="-355600" algn="l" rtl="0">
              <a:spcBef>
                <a:spcPts val="0"/>
              </a:spcBef>
              <a:spcAft>
                <a:spcPts val="0"/>
              </a:spcAft>
              <a:buSzPts val="2000"/>
              <a:buFont typeface="Wingdings" panose="05000000000000000000" pitchFamily="2" charset="2"/>
              <a:buChar char="v"/>
            </a:pPr>
            <a:r>
              <a:rPr lang="en" dirty="0"/>
              <a:t>CONCLUSION </a:t>
            </a:r>
            <a:endParaRPr dirty="0"/>
          </a:p>
          <a:p>
            <a:pPr marL="0" lvl="0" indent="0" algn="l" rtl="0">
              <a:spcBef>
                <a:spcPts val="0"/>
              </a:spcBef>
              <a:spcAft>
                <a:spcPts val="0"/>
              </a:spcAft>
              <a:buNone/>
            </a:pPr>
            <a:endParaRPr dirty="0"/>
          </a:p>
        </p:txBody>
      </p:sp>
      <p:sp>
        <p:nvSpPr>
          <p:cNvPr id="544" name="Google Shape;544;p49"/>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Font typeface="Wingdings" panose="05000000000000000000" pitchFamily="2" charset="2"/>
              <a:buChar char="v"/>
            </a:pPr>
            <a:r>
              <a:rPr lang="en" dirty="0"/>
              <a:t>DEFINE </a:t>
            </a:r>
            <a:endParaRPr dirty="0"/>
          </a:p>
        </p:txBody>
      </p:sp>
      <p:sp>
        <p:nvSpPr>
          <p:cNvPr id="2" name="Speech Bubble: Rectangle with Corners Rounded 1">
            <a:extLst>
              <a:ext uri="{FF2B5EF4-FFF2-40B4-BE49-F238E27FC236}">
                <a16:creationId xmlns:a16="http://schemas.microsoft.com/office/drawing/2014/main" id="{B27BE3EB-A113-FD7A-5D42-20D89707509C}"/>
              </a:ext>
            </a:extLst>
          </p:cNvPr>
          <p:cNvSpPr/>
          <p:nvPr/>
        </p:nvSpPr>
        <p:spPr>
          <a:xfrm>
            <a:off x="450950" y="1677761"/>
            <a:ext cx="3461657" cy="1787978"/>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 sz="4000" b="1" i="1" dirty="0">
                <a:solidFill>
                  <a:schemeClr val="bg2"/>
                </a:solidFill>
                <a:highlight>
                  <a:srgbClr val="008080"/>
                </a:highlight>
              </a:rPr>
              <a:t>CONTENTS</a:t>
            </a:r>
            <a:endParaRPr lang="en-IN" sz="4000" dirty="0">
              <a:highlight>
                <a:srgbClr val="00808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0"/>
          <p:cNvSpPr txBox="1">
            <a:spLocks noGrp="1"/>
          </p:cNvSpPr>
          <p:nvPr>
            <p:ph type="title"/>
          </p:nvPr>
        </p:nvSpPr>
        <p:spPr>
          <a:xfrm>
            <a:off x="0" y="-277586"/>
            <a:ext cx="9144000" cy="2612572"/>
          </a:xfrm>
          <a:prstGeom prst="rect">
            <a:avLst/>
          </a:prstGeom>
          <a:solidFill>
            <a:schemeClr val="accent3">
              <a:lumMod val="50000"/>
              <a:lumOff val="50000"/>
            </a:schemeClr>
          </a:solidFill>
        </p:spPr>
        <p:txBody>
          <a:bodyPr spcFirstLastPara="1" wrap="square" lIns="91425" tIns="91425" rIns="91425" bIns="91425" anchor="b" anchorCtr="0">
            <a:noAutofit/>
          </a:bodyPr>
          <a:lstStyle/>
          <a:p>
            <a:pPr marL="0" lvl="0" indent="0" algn="l" rtl="0">
              <a:spcBef>
                <a:spcPts val="0"/>
              </a:spcBef>
              <a:spcAft>
                <a:spcPts val="0"/>
              </a:spcAft>
              <a:buNone/>
            </a:pPr>
            <a:br>
              <a:rPr lang="en" dirty="0">
                <a:latin typeface="Times New Roman" panose="02020603050405020304" pitchFamily="18" charset="0"/>
                <a:cs typeface="Times New Roman" panose="02020603050405020304" pitchFamily="18" charset="0"/>
              </a:rPr>
            </a:br>
            <a:r>
              <a:rPr lang="en" dirty="0">
                <a:latin typeface="Times New Roman" panose="02020603050405020304" pitchFamily="18" charset="0"/>
                <a:cs typeface="Times New Roman" panose="02020603050405020304" pitchFamily="18" charset="0"/>
              </a:rPr>
              <a:t>Design thinking and innovation are interconnected processes focused on creating value by understanding user needs and exploring creative solutions. </a:t>
            </a:r>
            <a:endParaRPr dirty="0">
              <a:latin typeface="Times New Roman" panose="02020603050405020304" pitchFamily="18" charset="0"/>
              <a:cs typeface="Times New Roman" panose="02020603050405020304" pitchFamily="18" charset="0"/>
            </a:endParaRPr>
          </a:p>
        </p:txBody>
      </p:sp>
      <p:pic>
        <p:nvPicPr>
          <p:cNvPr id="551" name="Google Shape;551;p50" title="dti 2.jpg"/>
          <p:cNvPicPr preferRelativeResize="0"/>
          <p:nvPr/>
        </p:nvPicPr>
        <p:blipFill rotWithShape="1">
          <a:blip r:embed="rId3">
            <a:alphaModFix/>
          </a:blip>
          <a:srcRect/>
          <a:stretch/>
        </p:blipFill>
        <p:spPr>
          <a:xfrm>
            <a:off x="0" y="2334986"/>
            <a:ext cx="9144000" cy="28085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555"/>
        <p:cNvGrpSpPr/>
        <p:nvPr/>
      </p:nvGrpSpPr>
      <p:grpSpPr>
        <a:xfrm>
          <a:off x="0" y="0"/>
          <a:ext cx="0" cy="0"/>
          <a:chOff x="0" y="0"/>
          <a:chExt cx="0" cy="0"/>
        </a:xfrm>
      </p:grpSpPr>
      <p:pic>
        <p:nvPicPr>
          <p:cNvPr id="5" name="Picture 4">
            <a:extLst>
              <a:ext uri="{FF2B5EF4-FFF2-40B4-BE49-F238E27FC236}">
                <a16:creationId xmlns:a16="http://schemas.microsoft.com/office/drawing/2014/main" id="{E0BBC570-57C6-356E-78A7-61E7DCABAD5A}"/>
              </a:ext>
            </a:extLst>
          </p:cNvPr>
          <p:cNvPicPr>
            <a:picLocks noChangeAspect="1"/>
          </p:cNvPicPr>
          <p:nvPr/>
        </p:nvPicPr>
        <p:blipFill>
          <a:blip r:embed="rId3"/>
          <a:stretch>
            <a:fillRect/>
          </a:stretch>
        </p:blipFill>
        <p:spPr>
          <a:xfrm>
            <a:off x="0" y="-40822"/>
            <a:ext cx="3872707" cy="5225143"/>
          </a:xfrm>
          <a:prstGeom prst="rect">
            <a:avLst/>
          </a:prstGeom>
        </p:spPr>
      </p:pic>
      <p:sp>
        <p:nvSpPr>
          <p:cNvPr id="6" name="Rectangle 1">
            <a:extLst>
              <a:ext uri="{FF2B5EF4-FFF2-40B4-BE49-F238E27FC236}">
                <a16:creationId xmlns:a16="http://schemas.microsoft.com/office/drawing/2014/main" id="{3DAA6844-08D7-866A-4587-0C88044A4621}"/>
              </a:ext>
            </a:extLst>
          </p:cNvPr>
          <p:cNvSpPr>
            <a:spLocks noGrp="1" noChangeArrowheads="1"/>
          </p:cNvSpPr>
          <p:nvPr>
            <p:ph type="title"/>
          </p:nvPr>
        </p:nvSpPr>
        <p:spPr bwMode="auto">
          <a:xfrm>
            <a:off x="4502667" y="282237"/>
            <a:ext cx="43989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3200" dirty="0">
                <a:solidFill>
                  <a:schemeClr val="tx1"/>
                </a:solidFill>
                <a:latin typeface="Algerian" panose="04020705040A02060702" pitchFamily="82" charset="0"/>
              </a:rPr>
              <a:t>Problem Statement</a:t>
            </a:r>
            <a:endParaRPr kumimoji="0" lang="en-US" altLang="en-US" sz="3200" b="0" i="0" u="none" strike="noStrike" cap="none" normalizeH="0" baseline="0" dirty="0">
              <a:ln>
                <a:noFill/>
              </a:ln>
              <a:solidFill>
                <a:schemeClr val="tx1"/>
              </a:solidFill>
              <a:effectLst/>
              <a:latin typeface="Algerian" panose="04020705040A02060702" pitchFamily="82" charset="0"/>
            </a:endParaRPr>
          </a:p>
        </p:txBody>
      </p:sp>
      <p:sp>
        <p:nvSpPr>
          <p:cNvPr id="7" name="Text Placeholder 6">
            <a:extLst>
              <a:ext uri="{FF2B5EF4-FFF2-40B4-BE49-F238E27FC236}">
                <a16:creationId xmlns:a16="http://schemas.microsoft.com/office/drawing/2014/main" id="{10730C2F-28C7-06FE-CB82-73D2487136C7}"/>
              </a:ext>
            </a:extLst>
          </p:cNvPr>
          <p:cNvSpPr>
            <a:spLocks noGrp="1"/>
          </p:cNvSpPr>
          <p:nvPr>
            <p:ph type="body" idx="1"/>
          </p:nvPr>
        </p:nvSpPr>
        <p:spPr>
          <a:xfrm>
            <a:off x="4571999" y="1152475"/>
            <a:ext cx="4260299" cy="3416400"/>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Poor Segregation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Time-Consuming</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Unhygienic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Cost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Shape 561"/>
        <p:cNvGrpSpPr/>
        <p:nvPr/>
      </p:nvGrpSpPr>
      <p:grpSpPr>
        <a:xfrm>
          <a:off x="0" y="0"/>
          <a:ext cx="0" cy="0"/>
          <a:chOff x="0" y="0"/>
          <a:chExt cx="0" cy="0"/>
        </a:xfrm>
      </p:grpSpPr>
      <p:sp>
        <p:nvSpPr>
          <p:cNvPr id="563" name="Google Shape;563;p52"/>
          <p:cNvSpPr txBox="1">
            <a:spLocks noGrp="1"/>
          </p:cNvSpPr>
          <p:nvPr>
            <p:ph type="subTitle" idx="4294967295"/>
          </p:nvPr>
        </p:nvSpPr>
        <p:spPr>
          <a:xfrm>
            <a:off x="614175" y="322700"/>
            <a:ext cx="4122300" cy="121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i="1" dirty="0">
                <a:solidFill>
                  <a:schemeClr val="accent3"/>
                </a:solidFill>
                <a:latin typeface="Roboto Serif ExtraBold"/>
                <a:ea typeface="Roboto Serif ExtraBold"/>
                <a:cs typeface="Roboto Serif ExtraBold"/>
                <a:sym typeface="Roboto Serif ExtraBold"/>
              </a:rPr>
              <a:t>Empathy</a:t>
            </a:r>
            <a:endParaRPr sz="4800" i="1" dirty="0">
              <a:solidFill>
                <a:schemeClr val="accent3"/>
              </a:solidFill>
              <a:latin typeface="Roboto Serif ExtraBold"/>
              <a:ea typeface="Roboto Serif ExtraBold"/>
              <a:cs typeface="Roboto Serif ExtraBold"/>
              <a:sym typeface="Roboto Serif ExtraBold"/>
            </a:endParaRPr>
          </a:p>
        </p:txBody>
      </p:sp>
      <p:sp>
        <p:nvSpPr>
          <p:cNvPr id="22" name="Title 21">
            <a:extLst>
              <a:ext uri="{FF2B5EF4-FFF2-40B4-BE49-F238E27FC236}">
                <a16:creationId xmlns:a16="http://schemas.microsoft.com/office/drawing/2014/main" id="{D3394C41-CB37-93A0-D20C-1E7F2F9DF5A5}"/>
              </a:ext>
            </a:extLst>
          </p:cNvPr>
          <p:cNvSpPr>
            <a:spLocks noGrp="1" noChangeArrowheads="1"/>
          </p:cNvSpPr>
          <p:nvPr>
            <p:ph type="title"/>
          </p:nvPr>
        </p:nvSpPr>
        <p:spPr bwMode="auto">
          <a:xfrm>
            <a:off x="1" y="1506529"/>
            <a:ext cx="93218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"Sanitation heroes deserve safety"</a:t>
            </a:r>
            <a:r>
              <a:rPr kumimoji="0" lang="en-US" altLang="en-US" sz="1800" b="0" i="0" u="none" strike="noStrike" cap="none" normalizeH="0" baseline="0" dirty="0">
                <a:ln>
                  <a:noFill/>
                </a:ln>
                <a:solidFill>
                  <a:schemeClr val="tx1"/>
                </a:solidFill>
                <a:effectLst/>
                <a:latin typeface="Arial" panose="020B0604020202020204" pitchFamily="34" charset="0"/>
              </a:rPr>
              <a:t> – Manual waste handlers face serious health risks every day.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"Why waste time, when tech can help?"</a:t>
            </a:r>
            <a:r>
              <a:rPr kumimoji="0" lang="en-US" altLang="en-US" sz="1800" b="0" i="0" u="none" strike="noStrike" cap="none" normalizeH="0" baseline="0" dirty="0">
                <a:ln>
                  <a:noFill/>
                </a:ln>
                <a:solidFill>
                  <a:schemeClr val="tx1"/>
                </a:solidFill>
                <a:effectLst/>
                <a:latin typeface="Arial" panose="020B0604020202020204" pitchFamily="34" charset="0"/>
              </a:rPr>
              <a:t> – Segregation shouldn’t be a chore in our busy lives.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"Awareness isn’t enough"</a:t>
            </a:r>
            <a:r>
              <a:rPr kumimoji="0" lang="en-US" altLang="en-US" sz="1800" b="0" i="0" u="none" strike="noStrike" cap="none" normalizeH="0" baseline="0" dirty="0">
                <a:ln>
                  <a:noFill/>
                </a:ln>
                <a:solidFill>
                  <a:schemeClr val="tx1"/>
                </a:solidFill>
                <a:effectLst/>
                <a:latin typeface="Arial" panose="020B0604020202020204" pitchFamily="34" charset="0"/>
              </a:rPr>
              <a:t> – People may care, but forgetfulness or confusion still leads to mixed waste.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"Smart doesn't have to be pricey"</a:t>
            </a:r>
            <a:r>
              <a:rPr kumimoji="0" lang="en-US" altLang="en-US" sz="1800" b="0" i="0" u="none" strike="noStrike" cap="none" normalizeH="0" baseline="0" dirty="0">
                <a:ln>
                  <a:noFill/>
                </a:ln>
                <a:solidFill>
                  <a:schemeClr val="tx1"/>
                </a:solidFill>
                <a:effectLst/>
                <a:latin typeface="Arial" panose="020B0604020202020204" pitchFamily="34" charset="0"/>
              </a:rPr>
              <a:t> – Every home deserves smart solutions, not just the rich.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112B6-8FC4-2994-B51A-4E03C1A2A017}"/>
              </a:ext>
            </a:extLst>
          </p:cNvPr>
          <p:cNvSpPr>
            <a:spLocks noGrp="1"/>
          </p:cNvSpPr>
          <p:nvPr>
            <p:ph type="title"/>
          </p:nvPr>
        </p:nvSpPr>
        <p:spPr/>
        <p:txBody>
          <a:bodyPr/>
          <a:lstStyle/>
          <a:p>
            <a:r>
              <a:rPr lang="en-US" sz="2800" b="1" dirty="0"/>
              <a:t>🎯 DEFINE </a:t>
            </a:r>
            <a:br>
              <a:rPr lang="en-US" b="1" dirty="0"/>
            </a:br>
            <a:endParaRPr lang="en-IN" dirty="0"/>
          </a:p>
        </p:txBody>
      </p:sp>
      <p:sp>
        <p:nvSpPr>
          <p:cNvPr id="3" name="Text Placeholder 2">
            <a:extLst>
              <a:ext uri="{FF2B5EF4-FFF2-40B4-BE49-F238E27FC236}">
                <a16:creationId xmlns:a16="http://schemas.microsoft.com/office/drawing/2014/main" id="{B50C16BE-62E9-32BF-BBBD-C0DBD418184C}"/>
              </a:ext>
            </a:extLst>
          </p:cNvPr>
          <p:cNvSpPr>
            <a:spLocks noGrp="1"/>
          </p:cNvSpPr>
          <p:nvPr>
            <p:ph type="body" idx="1"/>
          </p:nvPr>
        </p:nvSpPr>
        <p:spPr>
          <a:xfrm>
            <a:off x="0" y="1152474"/>
            <a:ext cx="5919107" cy="3991025"/>
          </a:xfrm>
        </p:spPr>
        <p:txBody>
          <a:bodyPr/>
          <a:lstStyle/>
          <a:p>
            <a:pPr>
              <a:buNone/>
            </a:pPr>
            <a:endParaRPr lang="en-US" b="1" dirty="0"/>
          </a:p>
          <a:p>
            <a:pPr>
              <a:buNone/>
            </a:pPr>
            <a:r>
              <a:rPr lang="en-US" sz="2000" dirty="0">
                <a:latin typeface="Times New Roman" panose="02020603050405020304" pitchFamily="18" charset="0"/>
                <a:cs typeface="Times New Roman" panose="02020603050405020304" pitchFamily="18" charset="0"/>
              </a:rPr>
              <a:t>Despite the growing emphasis on sustainability, </a:t>
            </a:r>
            <a:r>
              <a:rPr lang="en-US" sz="2000" b="1" dirty="0">
                <a:latin typeface="Times New Roman" panose="02020603050405020304" pitchFamily="18" charset="0"/>
                <a:cs typeface="Times New Roman" panose="02020603050405020304" pitchFamily="18" charset="0"/>
              </a:rPr>
              <a:t>waste segregation at the source</a:t>
            </a:r>
            <a:r>
              <a:rPr lang="en-US" sz="2000" dirty="0">
                <a:latin typeface="Times New Roman" panose="02020603050405020304" pitchFamily="18" charset="0"/>
                <a:cs typeface="Times New Roman" panose="02020603050405020304" pitchFamily="18" charset="0"/>
              </a:rPr>
              <a:t> remains a major challenge due to:</a:t>
            </a:r>
          </a:p>
          <a:p>
            <a:pPr>
              <a:buNone/>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Lack of awareness</a:t>
            </a:r>
            <a:r>
              <a:rPr lang="en-US" sz="2000" dirty="0">
                <a:latin typeface="Times New Roman" panose="02020603050405020304" pitchFamily="18" charset="0"/>
                <a:cs typeface="Times New Roman" panose="02020603050405020304" pitchFamily="18" charset="0"/>
              </a:rPr>
              <a:t> and consistency in households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Time-consuming</a:t>
            </a:r>
            <a:r>
              <a:rPr lang="en-US" sz="2000" dirty="0">
                <a:latin typeface="Times New Roman" panose="02020603050405020304" pitchFamily="18" charset="0"/>
                <a:cs typeface="Times New Roman" panose="02020603050405020304" pitchFamily="18" charset="0"/>
              </a:rPr>
              <a:t> and inconvenient manual segregation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Health risks</a:t>
            </a:r>
            <a:r>
              <a:rPr lang="en-US" sz="2000" dirty="0">
                <a:latin typeface="Times New Roman" panose="02020603050405020304" pitchFamily="18" charset="0"/>
                <a:cs typeface="Times New Roman" panose="02020603050405020304" pitchFamily="18" charset="0"/>
              </a:rPr>
              <a:t> to sanitation workers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High cost</a:t>
            </a:r>
            <a:r>
              <a:rPr lang="en-US" sz="2000" dirty="0">
                <a:latin typeface="Times New Roman" panose="02020603050405020304" pitchFamily="18" charset="0"/>
                <a:cs typeface="Times New Roman" panose="02020603050405020304" pitchFamily="18" charset="0"/>
              </a:rPr>
              <a:t> of existing smart segregation systems</a:t>
            </a:r>
          </a:p>
          <a:p>
            <a:endParaRPr lang="en-IN" dirty="0"/>
          </a:p>
        </p:txBody>
      </p:sp>
      <p:pic>
        <p:nvPicPr>
          <p:cNvPr id="5" name="Picture 4">
            <a:extLst>
              <a:ext uri="{FF2B5EF4-FFF2-40B4-BE49-F238E27FC236}">
                <a16:creationId xmlns:a16="http://schemas.microsoft.com/office/drawing/2014/main" id="{F784C89E-7454-DF0F-49BF-2C83EFA7877A}"/>
              </a:ext>
            </a:extLst>
          </p:cNvPr>
          <p:cNvPicPr>
            <a:picLocks noChangeAspect="1"/>
          </p:cNvPicPr>
          <p:nvPr/>
        </p:nvPicPr>
        <p:blipFill>
          <a:blip r:embed="rId2"/>
          <a:stretch>
            <a:fillRect/>
          </a:stretch>
        </p:blipFill>
        <p:spPr>
          <a:xfrm>
            <a:off x="5772150" y="0"/>
            <a:ext cx="3371850" cy="5143500"/>
          </a:xfrm>
          <a:prstGeom prst="rect">
            <a:avLst/>
          </a:prstGeom>
        </p:spPr>
      </p:pic>
    </p:spTree>
    <p:extLst>
      <p:ext uri="{BB962C8B-B14F-4D97-AF65-F5344CB8AC3E}">
        <p14:creationId xmlns:p14="http://schemas.microsoft.com/office/powerpoint/2010/main" val="560616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471AA-5BF0-1946-61F5-DB433FA79498}"/>
              </a:ext>
            </a:extLst>
          </p:cNvPr>
          <p:cNvSpPr>
            <a:spLocks noGrp="1"/>
          </p:cNvSpPr>
          <p:nvPr>
            <p:ph type="title"/>
          </p:nvPr>
        </p:nvSpPr>
        <p:spPr>
          <a:xfrm>
            <a:off x="4163786" y="445025"/>
            <a:ext cx="4668514" cy="572700"/>
          </a:xfrm>
        </p:spPr>
        <p:txBody>
          <a:bodyPr/>
          <a:lstStyle/>
          <a:p>
            <a:r>
              <a:rPr lang="en-IN" sz="3600" dirty="0"/>
              <a:t>💡 </a:t>
            </a:r>
            <a:r>
              <a:rPr lang="en-IN" sz="3600" b="1" dirty="0"/>
              <a:t>IDEATE</a:t>
            </a:r>
            <a:endParaRPr lang="en-IN" sz="3600" dirty="0"/>
          </a:p>
        </p:txBody>
      </p:sp>
      <p:sp>
        <p:nvSpPr>
          <p:cNvPr id="4" name="Rectangle 1">
            <a:extLst>
              <a:ext uri="{FF2B5EF4-FFF2-40B4-BE49-F238E27FC236}">
                <a16:creationId xmlns:a16="http://schemas.microsoft.com/office/drawing/2014/main" id="{5712D007-9199-7342-3A2F-3D7305761139}"/>
              </a:ext>
            </a:extLst>
          </p:cNvPr>
          <p:cNvSpPr>
            <a:spLocks noGrp="1" noChangeArrowheads="1"/>
          </p:cNvSpPr>
          <p:nvPr>
            <p:ph type="body" idx="1"/>
          </p:nvPr>
        </p:nvSpPr>
        <p:spPr bwMode="auto">
          <a:xfrm>
            <a:off x="3167743" y="1282155"/>
            <a:ext cx="597625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Sensor-Based Detection</a:t>
            </a:r>
            <a:r>
              <a:rPr kumimoji="0" lang="en-US" altLang="en-US" sz="1800" b="0" i="0" u="none" strike="noStrike" cap="none" normalizeH="0" baseline="0" dirty="0">
                <a:ln>
                  <a:noFill/>
                </a:ln>
                <a:solidFill>
                  <a:schemeClr val="tx1"/>
                </a:solidFill>
                <a:effectLst/>
                <a:latin typeface="Arial" panose="020B0604020202020204" pitchFamily="34" charset="0"/>
              </a:rPr>
              <a:t> – Use moisture or optical sensors to automatically identify wet vs. dry waste.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Rotating Bin System</a:t>
            </a:r>
            <a:r>
              <a:rPr kumimoji="0" lang="en-US" altLang="en-US" sz="1800" b="0" i="0" u="none" strike="noStrike" cap="none" normalizeH="0" baseline="0" dirty="0">
                <a:ln>
                  <a:noFill/>
                </a:ln>
                <a:solidFill>
                  <a:schemeClr val="tx1"/>
                </a:solidFill>
                <a:effectLst/>
                <a:latin typeface="Arial" panose="020B0604020202020204" pitchFamily="34" charset="0"/>
              </a:rPr>
              <a:t> – A smart bin that rotates compartments based on detected waste type.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Mobile App Integration</a:t>
            </a:r>
            <a:r>
              <a:rPr kumimoji="0" lang="en-US" altLang="en-US" sz="1800" b="0" i="0" u="none" strike="noStrike" cap="none" normalizeH="0" baseline="0" dirty="0">
                <a:ln>
                  <a:noFill/>
                </a:ln>
                <a:solidFill>
                  <a:schemeClr val="tx1"/>
                </a:solidFill>
                <a:effectLst/>
                <a:latin typeface="Arial" panose="020B0604020202020204" pitchFamily="34" charset="0"/>
              </a:rPr>
              <a:t> – App alerts and tracking to guide users and promote segregation habits.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Modular Design</a:t>
            </a:r>
            <a:r>
              <a:rPr kumimoji="0" lang="en-US" altLang="en-US" sz="1800" b="0" i="0" u="none" strike="noStrike" cap="none" normalizeH="0" baseline="0" dirty="0">
                <a:ln>
                  <a:noFill/>
                </a:ln>
                <a:solidFill>
                  <a:schemeClr val="tx1"/>
                </a:solidFill>
                <a:effectLst/>
                <a:latin typeface="Arial" panose="020B0604020202020204" pitchFamily="34" charset="0"/>
              </a:rPr>
              <a:t> – Compact, detachable bin units suitable for households and small communities.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A10004E-9E51-6E03-4F1E-DEEC39EF1470}"/>
              </a:ext>
            </a:extLst>
          </p:cNvPr>
          <p:cNvPicPr>
            <a:picLocks noChangeAspect="1"/>
          </p:cNvPicPr>
          <p:nvPr/>
        </p:nvPicPr>
        <p:blipFill>
          <a:blip r:embed="rId3"/>
          <a:stretch>
            <a:fillRect/>
          </a:stretch>
        </p:blipFill>
        <p:spPr>
          <a:xfrm>
            <a:off x="0" y="0"/>
            <a:ext cx="3102429" cy="5143500"/>
          </a:xfrm>
          <a:prstGeom prst="rect">
            <a:avLst/>
          </a:prstGeom>
        </p:spPr>
      </p:pic>
    </p:spTree>
    <p:extLst>
      <p:ext uri="{BB962C8B-B14F-4D97-AF65-F5344CB8AC3E}">
        <p14:creationId xmlns:p14="http://schemas.microsoft.com/office/powerpoint/2010/main" val="2812932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Shape 619"/>
        <p:cNvGrpSpPr/>
        <p:nvPr/>
      </p:nvGrpSpPr>
      <p:grpSpPr>
        <a:xfrm>
          <a:off x="0" y="0"/>
          <a:ext cx="0" cy="0"/>
          <a:chOff x="0" y="0"/>
          <a:chExt cx="0" cy="0"/>
        </a:xfrm>
      </p:grpSpPr>
      <p:sp>
        <p:nvSpPr>
          <p:cNvPr id="620" name="Google Shape;620;p63"/>
          <p:cNvSpPr txBox="1"/>
          <p:nvPr/>
        </p:nvSpPr>
        <p:spPr>
          <a:xfrm>
            <a:off x="72750" y="-249161"/>
            <a:ext cx="8998500" cy="554071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800"/>
              </a:spcBef>
              <a:spcAft>
                <a:spcPts val="0"/>
              </a:spcAft>
              <a:buNone/>
            </a:pPr>
            <a:r>
              <a:rPr lang="en" sz="1700" b="1" dirty="0">
                <a:solidFill>
                  <a:schemeClr val="dk1"/>
                </a:solidFill>
              </a:rPr>
              <a:t> </a:t>
            </a:r>
            <a:r>
              <a:rPr lang="en-US" sz="3200" dirty="0"/>
              <a:t>🛠️ </a:t>
            </a:r>
            <a:r>
              <a:rPr lang="en-US" sz="3200" b="1" dirty="0"/>
              <a:t>PROTOTYPE – Building the Automated Waste Segregation Model</a:t>
            </a:r>
            <a:endParaRPr sz="2100" b="1" dirty="0">
              <a:solidFill>
                <a:schemeClr val="dk1"/>
              </a:solidFill>
            </a:endParaRPr>
          </a:p>
          <a:p>
            <a:pPr marL="0" lvl="0" indent="0" algn="l" rtl="0">
              <a:lnSpc>
                <a:spcPct val="115000"/>
              </a:lnSpc>
              <a:spcBef>
                <a:spcPts val="1200"/>
              </a:spcBef>
              <a:spcAft>
                <a:spcPts val="0"/>
              </a:spcAft>
              <a:buNone/>
            </a:pPr>
            <a:r>
              <a:rPr lang="en" sz="1800" dirty="0">
                <a:solidFill>
                  <a:schemeClr val="dk1"/>
                </a:solidFill>
              </a:rPr>
              <a:t>In the prototype stage, we </a:t>
            </a:r>
            <a:r>
              <a:rPr lang="en" sz="1800" b="1" dirty="0">
                <a:solidFill>
                  <a:schemeClr val="dk1"/>
                </a:solidFill>
              </a:rPr>
              <a:t>designed and built a working model</a:t>
            </a:r>
            <a:r>
              <a:rPr lang="en" sz="1800" dirty="0">
                <a:solidFill>
                  <a:schemeClr val="dk1"/>
                </a:solidFill>
              </a:rPr>
              <a:t> of our automated wet and dry waste segregation system using sensors and microcontroller logic. This prototype helps us test how well our concept functions in a real-world setting and gives us insights for future improvement.</a:t>
            </a:r>
          </a:p>
          <a:p>
            <a:pPr>
              <a:buNone/>
            </a:pPr>
            <a:r>
              <a:rPr lang="en-US" sz="1800" b="1" dirty="0"/>
              <a:t>🧪 Working Principle:</a:t>
            </a:r>
          </a:p>
          <a:p>
            <a:pPr>
              <a:buFont typeface="+mj-lt"/>
              <a:buAutoNum type="arabicPeriod"/>
            </a:pPr>
            <a:r>
              <a:rPr lang="en-US" sz="1800" dirty="0"/>
              <a:t>Waste is placed into the input tray</a:t>
            </a:r>
          </a:p>
          <a:p>
            <a:pPr>
              <a:buFont typeface="+mj-lt"/>
              <a:buAutoNum type="arabicPeriod"/>
            </a:pPr>
            <a:r>
              <a:rPr lang="en-US" sz="1800" dirty="0"/>
              <a:t>Sensor detects moisture level</a:t>
            </a:r>
          </a:p>
          <a:p>
            <a:pPr>
              <a:buFont typeface="+mj-lt"/>
              <a:buAutoNum type="arabicPeriod"/>
            </a:pPr>
            <a:r>
              <a:rPr lang="en-US" sz="1800" dirty="0"/>
              <a:t>Based on detection:</a:t>
            </a:r>
          </a:p>
          <a:p>
            <a:pPr marL="742950" lvl="1" indent="-285750">
              <a:buFont typeface="+mj-lt"/>
              <a:buAutoNum type="arabicPeriod"/>
            </a:pPr>
            <a:r>
              <a:rPr lang="en-US" sz="1800" dirty="0"/>
              <a:t>Wet waste → Bin A</a:t>
            </a:r>
          </a:p>
          <a:p>
            <a:pPr marL="742950" lvl="1" indent="-285750">
              <a:buFont typeface="+mj-lt"/>
              <a:buAutoNum type="arabicPeriod"/>
            </a:pPr>
            <a:r>
              <a:rPr lang="en-US" sz="1800" dirty="0"/>
              <a:t>Dry waste → Bin B</a:t>
            </a:r>
          </a:p>
          <a:p>
            <a:pPr>
              <a:buFont typeface="+mj-lt"/>
              <a:buAutoNum type="arabicPeriod"/>
            </a:pPr>
            <a:r>
              <a:rPr lang="en-US" sz="1800" dirty="0"/>
              <a:t>System notifies with LED/Buzzer</a:t>
            </a:r>
          </a:p>
          <a:p>
            <a:pPr>
              <a:buFont typeface="+mj-lt"/>
              <a:buAutoNum type="arabicPeriod"/>
            </a:pPr>
            <a:r>
              <a:rPr lang="en-US" sz="1800" dirty="0"/>
              <a:t>Real-time segregation with minimal user involvement</a:t>
            </a:r>
          </a:p>
          <a:p>
            <a:pPr marL="0" lvl="0" indent="0" algn="l" rtl="0">
              <a:lnSpc>
                <a:spcPct val="115000"/>
              </a:lnSpc>
              <a:spcBef>
                <a:spcPts val="1200"/>
              </a:spcBef>
              <a:spcAft>
                <a:spcPts val="0"/>
              </a:spcAft>
              <a:buNone/>
            </a:pPr>
            <a:endParaRPr sz="1100" dirty="0">
              <a:solidFill>
                <a:schemeClr val="dk1"/>
              </a:solidFill>
            </a:endParaRPr>
          </a:p>
        </p:txBody>
      </p:sp>
    </p:spTree>
  </p:cSld>
  <p:clrMapOvr>
    <a:masterClrMapping/>
  </p:clrMapOvr>
</p:sld>
</file>

<file path=ppt/theme/theme1.xml><?xml version="1.0" encoding="utf-8"?>
<a:theme xmlns:a="http://schemas.openxmlformats.org/drawingml/2006/main" name="Annual Planning">
  <a:themeElements>
    <a:clrScheme name="Simple Light">
      <a:dk1>
        <a:srgbClr val="000000"/>
      </a:dk1>
      <a:lt1>
        <a:srgbClr val="FFFFFF"/>
      </a:lt1>
      <a:dk2>
        <a:srgbClr val="EFEFEF"/>
      </a:dk2>
      <a:lt2>
        <a:srgbClr val="71969D"/>
      </a:lt2>
      <a:accent1>
        <a:srgbClr val="CABFDA"/>
      </a:accent1>
      <a:accent2>
        <a:srgbClr val="FFC6C6"/>
      </a:accent2>
      <a:accent3>
        <a:srgbClr val="192B31"/>
      </a:accent3>
      <a:accent4>
        <a:srgbClr val="000000"/>
      </a:accent4>
      <a:accent5>
        <a:srgbClr val="F37021"/>
      </a:accent5>
      <a:accent6>
        <a:srgbClr val="554D4D"/>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0</TotalTime>
  <Words>711</Words>
  <Application>Microsoft Office PowerPoint</Application>
  <PresentationFormat>On-screen Show (16:9)</PresentationFormat>
  <Paragraphs>83</Paragraphs>
  <Slides>13</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Wingdings</vt:lpstr>
      <vt:lpstr>Roboto Serif</vt:lpstr>
      <vt:lpstr>Algerian</vt:lpstr>
      <vt:lpstr>Times New Roman</vt:lpstr>
      <vt:lpstr>Arial</vt:lpstr>
      <vt:lpstr>Roboto Serif ExtraBold</vt:lpstr>
      <vt:lpstr>Roboto Serif Medium</vt:lpstr>
      <vt:lpstr>Work Sans Medium</vt:lpstr>
      <vt:lpstr>Work Sans</vt:lpstr>
      <vt:lpstr>Annual Planning</vt:lpstr>
      <vt:lpstr>PowerPoint Presentation</vt:lpstr>
      <vt:lpstr>WET AND DRY WASTE SEGREGATION </vt:lpstr>
      <vt:lpstr>PowerPoint Presentation</vt:lpstr>
      <vt:lpstr> Design thinking and innovation are interconnected processes focused on creating value by understanding user needs and exploring creative solutions. </vt:lpstr>
      <vt:lpstr>Problem Statement</vt:lpstr>
      <vt:lpstr>🧤 "Sanitation heroes deserve safety" – Manual waste handlers face serious health risks every day.  🕒 "Why waste time, when tech can help?" – Segregation shouldn’t be a chore in our busy lives.  🧠 "Awareness isn’t enough" – People may care, but forgetfulness or confusion still leads to mixed waste.  💸 "Smart doesn't have to be pricey" – Every home deserves smart solutions, not just the rich. </vt:lpstr>
      <vt:lpstr>🎯 DEFINE  </vt:lpstr>
      <vt:lpstr>💡 IDEATE</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SOHITHA</dc:creator>
  <cp:lastModifiedBy>Sohithasai CH</cp:lastModifiedBy>
  <cp:revision>1</cp:revision>
  <dcterms:modified xsi:type="dcterms:W3CDTF">2025-05-09T01:45:08Z</dcterms:modified>
</cp:coreProperties>
</file>