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32323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32323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32323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149358"/>
            <a:ext cx="8229599" cy="3692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736" y="190858"/>
            <a:ext cx="7526526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rgbClr val="32323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599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836" y="209328"/>
            <a:ext cx="3578860" cy="251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95800"/>
              </a:lnSpc>
            </a:pPr>
            <a:r>
              <a:rPr sz="4400" b="1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DESI</a:t>
            </a:r>
            <a:r>
              <a:rPr sz="44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4400" b="1" i="1" dirty="0">
                <a:solidFill>
                  <a:srgbClr val="323232"/>
                </a:solidFill>
                <a:latin typeface="Times New Roman"/>
                <a:cs typeface="Times New Roman"/>
              </a:rPr>
              <a:t>N THINKING AND </a:t>
            </a:r>
            <a:r>
              <a:rPr sz="4400" b="1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INN</a:t>
            </a:r>
            <a:r>
              <a:rPr sz="44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4400" b="1" i="1" dirty="0">
                <a:solidFill>
                  <a:srgbClr val="323232"/>
                </a:solidFill>
                <a:latin typeface="Times New Roman"/>
                <a:cs typeface="Times New Roman"/>
              </a:rPr>
              <a:t>VATI</a:t>
            </a:r>
            <a:r>
              <a:rPr sz="44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4400" b="1" i="1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24" y="3369506"/>
            <a:ext cx="444881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1600" b="1" spc="145" dirty="0">
                <a:solidFill>
                  <a:srgbClr val="323232"/>
                </a:solidFill>
                <a:latin typeface="Calibri"/>
                <a:cs typeface="Calibri"/>
              </a:rPr>
              <a:t>PRESE</a:t>
            </a:r>
            <a:r>
              <a:rPr sz="1600" b="1" spc="155" dirty="0">
                <a:solidFill>
                  <a:srgbClr val="323232"/>
                </a:solidFill>
                <a:latin typeface="Calibri"/>
                <a:cs typeface="Calibri"/>
              </a:rPr>
              <a:t>NT</a:t>
            </a:r>
            <a:r>
              <a:rPr sz="1600" b="1" spc="130" dirty="0">
                <a:solidFill>
                  <a:srgbClr val="323232"/>
                </a:solidFill>
                <a:latin typeface="Calibri"/>
                <a:cs typeface="Calibri"/>
              </a:rPr>
              <a:t>ED</a:t>
            </a:r>
            <a:r>
              <a:rPr sz="1600" b="1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4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600" b="1" spc="125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600" b="1" spc="35" dirty="0">
                <a:solidFill>
                  <a:srgbClr val="323232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107314">
              <a:lnSpc>
                <a:spcPct val="99700"/>
              </a:lnSpc>
              <a:spcBef>
                <a:spcPts val="45"/>
              </a:spcBef>
            </a:pPr>
            <a:r>
              <a:rPr sz="1600" b="1" spc="140" dirty="0">
                <a:solidFill>
                  <a:srgbClr val="323232"/>
                </a:solidFill>
                <a:latin typeface="Calibri"/>
                <a:cs typeface="Calibri"/>
              </a:rPr>
              <a:t>ADAPA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10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600" b="1" spc="2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600" b="1" spc="200" dirty="0">
                <a:solidFill>
                  <a:srgbClr val="323232"/>
                </a:solidFill>
                <a:latin typeface="Calibri"/>
                <a:cs typeface="Calibri"/>
              </a:rPr>
              <a:t>V</a:t>
            </a:r>
            <a:r>
              <a:rPr sz="1600" b="1" spc="195" dirty="0">
                <a:solidFill>
                  <a:srgbClr val="323232"/>
                </a:solidFill>
                <a:latin typeface="Calibri"/>
                <a:cs typeface="Calibri"/>
              </a:rPr>
              <a:t>YA</a:t>
            </a:r>
            <a:r>
              <a:rPr sz="1600" b="1" spc="17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600" b="1" spc="75" dirty="0">
                <a:solidFill>
                  <a:srgbClr val="323232"/>
                </a:solidFill>
                <a:latin typeface="Calibri"/>
                <a:cs typeface="Calibri"/>
              </a:rPr>
              <a:t>RI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20" dirty="0">
                <a:solidFill>
                  <a:srgbClr val="323232"/>
                </a:solidFill>
                <a:latin typeface="Calibri"/>
                <a:cs typeface="Calibri"/>
              </a:rPr>
              <a:t>23K</a:t>
            </a:r>
            <a:r>
              <a:rPr sz="1600" b="1" spc="45" dirty="0">
                <a:solidFill>
                  <a:srgbClr val="323232"/>
                </a:solidFill>
                <a:latin typeface="Calibri"/>
                <a:cs typeface="Calibri"/>
              </a:rPr>
              <a:t>D1</a:t>
            </a:r>
            <a:r>
              <a:rPr sz="1600" b="1" spc="5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600" b="1" spc="175" dirty="0">
                <a:solidFill>
                  <a:srgbClr val="323232"/>
                </a:solidFill>
                <a:latin typeface="Calibri"/>
                <a:cs typeface="Calibri"/>
              </a:rPr>
              <a:t>02</a:t>
            </a:r>
            <a:r>
              <a:rPr sz="1600" b="1" spc="180" dirty="0">
                <a:solidFill>
                  <a:srgbClr val="323232"/>
                </a:solidFill>
                <a:latin typeface="Calibri"/>
                <a:cs typeface="Calibri"/>
              </a:rPr>
              <a:t>0</a:t>
            </a:r>
            <a:r>
              <a:rPr sz="1600" b="1" spc="-140" dirty="0">
                <a:solidFill>
                  <a:srgbClr val="323232"/>
                </a:solidFill>
                <a:latin typeface="Calibri"/>
                <a:cs typeface="Calibri"/>
              </a:rPr>
              <a:t>1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70" dirty="0">
                <a:solidFill>
                  <a:srgbClr val="323232"/>
                </a:solidFill>
                <a:latin typeface="Calibri"/>
                <a:cs typeface="Calibri"/>
              </a:rPr>
              <a:t>AN</a:t>
            </a:r>
            <a:r>
              <a:rPr sz="1600" b="1" spc="65" dirty="0">
                <a:solidFill>
                  <a:srgbClr val="323232"/>
                </a:solidFill>
                <a:latin typeface="Calibri"/>
                <a:cs typeface="Calibri"/>
              </a:rPr>
              <a:t>UMA</a:t>
            </a:r>
            <a:r>
              <a:rPr sz="1600" b="1" spc="155" dirty="0">
                <a:solidFill>
                  <a:srgbClr val="323232"/>
                </a:solidFill>
                <a:latin typeface="Calibri"/>
                <a:cs typeface="Calibri"/>
              </a:rPr>
              <a:t>NT</a:t>
            </a:r>
            <a:r>
              <a:rPr sz="1600" b="1" spc="120" dirty="0">
                <a:solidFill>
                  <a:srgbClr val="323232"/>
                </a:solidFill>
                <a:latin typeface="Calibri"/>
                <a:cs typeface="Calibri"/>
              </a:rPr>
              <a:t>HU</a:t>
            </a:r>
            <a:r>
              <a:rPr sz="1600" b="1" spc="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50" dirty="0">
                <a:solidFill>
                  <a:srgbClr val="323232"/>
                </a:solidFill>
                <a:latin typeface="Calibri"/>
                <a:cs typeface="Calibri"/>
              </a:rPr>
              <a:t>RAH</a:t>
            </a:r>
            <a:r>
              <a:rPr sz="1600" b="1" spc="125" dirty="0">
                <a:solidFill>
                  <a:srgbClr val="323232"/>
                </a:solidFill>
                <a:latin typeface="Calibri"/>
                <a:cs typeface="Calibri"/>
              </a:rPr>
              <a:t>UL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20" dirty="0">
                <a:solidFill>
                  <a:srgbClr val="323232"/>
                </a:solidFill>
                <a:latin typeface="Calibri"/>
                <a:cs typeface="Calibri"/>
              </a:rPr>
              <a:t>23</a:t>
            </a:r>
            <a:r>
              <a:rPr sz="1600" b="1" spc="135" dirty="0">
                <a:solidFill>
                  <a:srgbClr val="323232"/>
                </a:solidFill>
                <a:latin typeface="Calibri"/>
                <a:cs typeface="Calibri"/>
              </a:rPr>
              <a:t>K</a:t>
            </a:r>
            <a:r>
              <a:rPr sz="1600" b="1" spc="45" dirty="0">
                <a:solidFill>
                  <a:srgbClr val="323232"/>
                </a:solidFill>
                <a:latin typeface="Calibri"/>
                <a:cs typeface="Calibri"/>
              </a:rPr>
              <a:t>D1</a:t>
            </a:r>
            <a:r>
              <a:rPr sz="1600" b="1" spc="5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600" b="1" spc="185" dirty="0">
                <a:solidFill>
                  <a:srgbClr val="323232"/>
                </a:solidFill>
                <a:latin typeface="Calibri"/>
                <a:cs typeface="Calibri"/>
              </a:rPr>
              <a:t>0204</a:t>
            </a:r>
            <a:r>
              <a:rPr sz="1600" b="1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7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600" b="1" spc="17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600" b="1" spc="170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600" b="1" spc="95" dirty="0">
                <a:solidFill>
                  <a:srgbClr val="323232"/>
                </a:solidFill>
                <a:latin typeface="Calibri"/>
                <a:cs typeface="Calibri"/>
              </a:rPr>
              <a:t>UR</a:t>
            </a:r>
            <a:r>
              <a:rPr sz="1600" b="1" spc="30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9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600" b="1" spc="125" dirty="0">
                <a:solidFill>
                  <a:srgbClr val="323232"/>
                </a:solidFill>
                <a:latin typeface="Calibri"/>
                <a:cs typeface="Calibri"/>
              </a:rPr>
              <a:t>ARISHI</a:t>
            </a:r>
            <a:r>
              <a:rPr sz="1600" b="1" spc="18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600" b="1" spc="30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600" b="1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20" dirty="0">
                <a:solidFill>
                  <a:srgbClr val="323232"/>
                </a:solidFill>
                <a:latin typeface="Calibri"/>
                <a:cs typeface="Calibri"/>
              </a:rPr>
              <a:t>23K</a:t>
            </a:r>
            <a:r>
              <a:rPr sz="1600" b="1" spc="90" dirty="0">
                <a:solidFill>
                  <a:srgbClr val="323232"/>
                </a:solidFill>
                <a:latin typeface="Calibri"/>
                <a:cs typeface="Calibri"/>
              </a:rPr>
              <a:t>D1A</a:t>
            </a:r>
            <a:r>
              <a:rPr sz="1600" b="1" spc="85" dirty="0">
                <a:solidFill>
                  <a:srgbClr val="323232"/>
                </a:solidFill>
                <a:latin typeface="Calibri"/>
                <a:cs typeface="Calibri"/>
              </a:rPr>
              <a:t>0</a:t>
            </a:r>
            <a:r>
              <a:rPr sz="1600" b="1" spc="145" dirty="0">
                <a:solidFill>
                  <a:srgbClr val="323232"/>
                </a:solidFill>
                <a:latin typeface="Calibri"/>
                <a:cs typeface="Calibri"/>
              </a:rPr>
              <a:t>202</a:t>
            </a:r>
            <a:endParaRPr sz="1600">
              <a:latin typeface="Calibri"/>
              <a:cs typeface="Calibri"/>
            </a:endParaRPr>
          </a:p>
          <a:p>
            <a:pPr marL="18415" marR="5080" indent="7620">
              <a:lnSpc>
                <a:spcPts val="1910"/>
              </a:lnSpc>
              <a:spcBef>
                <a:spcPts val="120"/>
              </a:spcBef>
            </a:pPr>
            <a:r>
              <a:rPr sz="1600" b="1" spc="135" dirty="0">
                <a:solidFill>
                  <a:srgbClr val="323232"/>
                </a:solidFill>
                <a:latin typeface="Calibri"/>
                <a:cs typeface="Calibri"/>
              </a:rPr>
              <a:t>BANDA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200" dirty="0">
                <a:solidFill>
                  <a:srgbClr val="323232"/>
                </a:solidFill>
                <a:latin typeface="Calibri"/>
                <a:cs typeface="Calibri"/>
              </a:rPr>
              <a:t>V</a:t>
            </a:r>
            <a:r>
              <a:rPr sz="1600" b="1" spc="16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600" b="1" spc="150" dirty="0">
                <a:solidFill>
                  <a:srgbClr val="323232"/>
                </a:solidFill>
                <a:latin typeface="Calibri"/>
                <a:cs typeface="Calibri"/>
              </a:rPr>
              <a:t>ER</a:t>
            </a:r>
            <a:r>
              <a:rPr sz="1600" b="1" spc="13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600" b="1" spc="18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600" b="1" spc="130" dirty="0">
                <a:solidFill>
                  <a:srgbClr val="323232"/>
                </a:solidFill>
                <a:latin typeface="Calibri"/>
                <a:cs typeface="Calibri"/>
              </a:rPr>
              <a:t>DRA</a:t>
            </a:r>
            <a:r>
              <a:rPr sz="1600" b="1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70" dirty="0">
                <a:solidFill>
                  <a:srgbClr val="323232"/>
                </a:solidFill>
                <a:latin typeface="Calibri"/>
                <a:cs typeface="Calibri"/>
              </a:rPr>
              <a:t>HAN</a:t>
            </a:r>
            <a:r>
              <a:rPr sz="1600" b="1" spc="190" dirty="0">
                <a:solidFill>
                  <a:srgbClr val="323232"/>
                </a:solidFill>
                <a:latin typeface="Calibri"/>
                <a:cs typeface="Calibri"/>
              </a:rPr>
              <a:t>SH</a:t>
            </a:r>
            <a:r>
              <a:rPr sz="1600" b="1" spc="2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600" b="1" spc="160" dirty="0">
                <a:solidFill>
                  <a:srgbClr val="323232"/>
                </a:solidFill>
                <a:latin typeface="Calibri"/>
                <a:cs typeface="Calibri"/>
              </a:rPr>
              <a:t>TH</a:t>
            </a:r>
            <a:r>
              <a:rPr sz="1600" b="1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65" dirty="0">
                <a:solidFill>
                  <a:srgbClr val="323232"/>
                </a:solidFill>
                <a:latin typeface="Calibri"/>
                <a:cs typeface="Calibri"/>
              </a:rPr>
              <a:t>24K</a:t>
            </a:r>
            <a:r>
              <a:rPr sz="1600" b="1" spc="125" dirty="0">
                <a:solidFill>
                  <a:srgbClr val="323232"/>
                </a:solidFill>
                <a:latin typeface="Calibri"/>
                <a:cs typeface="Calibri"/>
              </a:rPr>
              <a:t>D5</a:t>
            </a:r>
            <a:r>
              <a:rPr sz="1600" b="1" spc="14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600" b="1" spc="150" dirty="0">
                <a:solidFill>
                  <a:srgbClr val="323232"/>
                </a:solidFill>
                <a:latin typeface="Calibri"/>
                <a:cs typeface="Calibri"/>
              </a:rPr>
              <a:t>0203</a:t>
            </a:r>
            <a:r>
              <a:rPr sz="1600" b="1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29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600" b="1" spc="170" dirty="0">
                <a:solidFill>
                  <a:srgbClr val="323232"/>
                </a:solidFill>
                <a:latin typeface="Calibri"/>
                <a:cs typeface="Calibri"/>
              </a:rPr>
              <a:t>HAN</a:t>
            </a:r>
            <a:r>
              <a:rPr sz="1600" b="1" spc="105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600" b="1" spc="175" dirty="0">
                <a:solidFill>
                  <a:srgbClr val="323232"/>
                </a:solidFill>
                <a:latin typeface="Calibri"/>
                <a:cs typeface="Calibri"/>
              </a:rPr>
              <a:t>AK</a:t>
            </a:r>
            <a:r>
              <a:rPr sz="1600" b="1" spc="16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21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600" b="1" spc="2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600" b="1" spc="105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600" b="1" spc="90" dirty="0">
                <a:solidFill>
                  <a:srgbClr val="323232"/>
                </a:solidFill>
                <a:latin typeface="Calibri"/>
                <a:cs typeface="Calibri"/>
              </a:rPr>
              <a:t>DU</a:t>
            </a:r>
            <a:r>
              <a:rPr sz="1600" b="1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120" dirty="0">
                <a:solidFill>
                  <a:srgbClr val="323232"/>
                </a:solidFill>
                <a:latin typeface="Calibri"/>
                <a:cs typeface="Calibri"/>
              </a:rPr>
              <a:t>23K</a:t>
            </a:r>
            <a:r>
              <a:rPr sz="1600" b="1" spc="90" dirty="0">
                <a:solidFill>
                  <a:srgbClr val="323232"/>
                </a:solidFill>
                <a:latin typeface="Calibri"/>
                <a:cs typeface="Calibri"/>
              </a:rPr>
              <a:t>D1A</a:t>
            </a:r>
            <a:r>
              <a:rPr sz="1600" b="1" spc="85" dirty="0">
                <a:solidFill>
                  <a:srgbClr val="323232"/>
                </a:solidFill>
                <a:latin typeface="Calibri"/>
                <a:cs typeface="Calibri"/>
              </a:rPr>
              <a:t>0</a:t>
            </a:r>
            <a:r>
              <a:rPr sz="1600" b="1" spc="95" dirty="0">
                <a:solidFill>
                  <a:srgbClr val="323232"/>
                </a:solidFill>
                <a:latin typeface="Calibri"/>
                <a:cs typeface="Calibri"/>
              </a:rPr>
              <a:t>223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534" y="150862"/>
            <a:ext cx="337947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5080" indent="-13970">
              <a:lnSpc>
                <a:spcPts val="3790"/>
              </a:lnSpc>
            </a:pPr>
            <a:r>
              <a:rPr sz="3700" b="1" i="1" spc="-20" dirty="0">
                <a:solidFill>
                  <a:srgbClr val="323232"/>
                </a:solidFill>
                <a:latin typeface="Times New Roman"/>
                <a:cs typeface="Times New Roman"/>
              </a:rPr>
              <a:t>Harness the</a:t>
            </a:r>
            <a:r>
              <a:rPr sz="3700" b="1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700" b="1" i="1" spc="-2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37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3700" b="1" i="1" spc="-25" dirty="0">
                <a:solidFill>
                  <a:srgbClr val="323232"/>
                </a:solidFill>
                <a:latin typeface="Times New Roman"/>
                <a:cs typeface="Times New Roman"/>
              </a:rPr>
              <a:t>n:</a:t>
            </a:r>
            <a:r>
              <a:rPr sz="37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700" b="1" i="1" spc="-25" dirty="0">
                <a:solidFill>
                  <a:srgbClr val="323232"/>
                </a:solidFill>
                <a:latin typeface="Times New Roman"/>
                <a:cs typeface="Times New Roman"/>
              </a:rPr>
              <a:t>sola</a:t>
            </a:r>
            <a:r>
              <a:rPr sz="37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3700" b="1" i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700" b="1" i="1" spc="-20" dirty="0">
                <a:solidFill>
                  <a:srgbClr val="323232"/>
                </a:solidFill>
                <a:latin typeface="Times New Roman"/>
                <a:cs typeface="Times New Roman"/>
              </a:rPr>
              <a:t>power</a:t>
            </a:r>
            <a:r>
              <a:rPr sz="3700" b="1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700" b="1" i="1" spc="-20" dirty="0">
                <a:solidFill>
                  <a:srgbClr val="323232"/>
                </a:solidFill>
                <a:latin typeface="Times New Roman"/>
                <a:cs typeface="Times New Roman"/>
              </a:rPr>
              <a:t>ba</a:t>
            </a:r>
            <a:r>
              <a:rPr sz="3700" b="1" i="1" spc="-1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3700" b="1" i="1" spc="-20" dirty="0">
                <a:solidFill>
                  <a:srgbClr val="323232"/>
                </a:solidFill>
                <a:latin typeface="Times New Roman"/>
                <a:cs typeface="Times New Roman"/>
              </a:rPr>
              <a:t>k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043" y="149352"/>
            <a:ext cx="2769870" cy="311150"/>
          </a:xfrm>
          <a:custGeom>
            <a:avLst/>
            <a:gdLst/>
            <a:ahLst/>
            <a:cxnLst/>
            <a:rect l="l" t="t" r="r" b="b"/>
            <a:pathLst>
              <a:path w="2769870" h="311150">
                <a:moveTo>
                  <a:pt x="0" y="310895"/>
                </a:moveTo>
                <a:lnTo>
                  <a:pt x="2769357" y="310895"/>
                </a:lnTo>
                <a:lnTo>
                  <a:pt x="276935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7352" y="188083"/>
            <a:ext cx="27933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UN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UIDENCE</a:t>
            </a:r>
            <a:r>
              <a:rPr sz="2000" spc="-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OF: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8707" y="473909"/>
            <a:ext cx="2386965" cy="311785"/>
          </a:xfrm>
          <a:custGeom>
            <a:avLst/>
            <a:gdLst/>
            <a:ahLst/>
            <a:cxnLst/>
            <a:rect l="l" t="t" r="r" b="b"/>
            <a:pathLst>
              <a:path w="2386965" h="311784">
                <a:moveTo>
                  <a:pt x="0" y="311194"/>
                </a:moveTo>
                <a:lnTo>
                  <a:pt x="2386833" y="311194"/>
                </a:lnTo>
                <a:lnTo>
                  <a:pt x="2386833" y="0"/>
                </a:lnTo>
                <a:lnTo>
                  <a:pt x="0" y="0"/>
                </a:lnTo>
                <a:lnTo>
                  <a:pt x="0" y="31119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5688" y="473909"/>
            <a:ext cx="382905" cy="311785"/>
          </a:xfrm>
          <a:custGeom>
            <a:avLst/>
            <a:gdLst/>
            <a:ahLst/>
            <a:cxnLst/>
            <a:rect l="l" t="t" r="r" b="b"/>
            <a:pathLst>
              <a:path w="382904" h="311784">
                <a:moveTo>
                  <a:pt x="0" y="311194"/>
                </a:moveTo>
                <a:lnTo>
                  <a:pt x="382523" y="311194"/>
                </a:lnTo>
                <a:lnTo>
                  <a:pt x="382523" y="0"/>
                </a:lnTo>
                <a:lnTo>
                  <a:pt x="0" y="0"/>
                </a:lnTo>
                <a:lnTo>
                  <a:pt x="0" y="311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76016" y="512949"/>
            <a:ext cx="27952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Mr.B.Ram</a:t>
            </a:r>
            <a:r>
              <a:rPr sz="2000" spc="-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Va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Pra</a:t>
            </a:r>
            <a:r>
              <a:rPr sz="2000" spc="-1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ad</a:t>
            </a:r>
            <a:r>
              <a:rPr sz="2000" spc="10" dirty="0">
                <a:solidFill>
                  <a:srgbClr val="323232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323232"/>
                </a:solidFill>
                <a:latin typeface="Calibri"/>
                <a:cs typeface="Calibri"/>
              </a:rPr>
              <a:t>(</a:t>
            </a:r>
            <a:r>
              <a:rPr sz="1200" spc="-25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323232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323232"/>
                </a:solidFill>
                <a:latin typeface="Calibri"/>
                <a:cs typeface="Calibri"/>
              </a:rPr>
              <a:t>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8707" y="797295"/>
            <a:ext cx="2030730" cy="311150"/>
          </a:xfrm>
          <a:custGeom>
            <a:avLst/>
            <a:gdLst/>
            <a:ahLst/>
            <a:cxnLst/>
            <a:rect l="l" t="t" r="r" b="b"/>
            <a:pathLst>
              <a:path w="2030729" h="311150">
                <a:moveTo>
                  <a:pt x="0" y="310895"/>
                </a:moveTo>
                <a:lnTo>
                  <a:pt x="2030217" y="310895"/>
                </a:lnTo>
                <a:lnTo>
                  <a:pt x="203021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6984" y="797295"/>
            <a:ext cx="1316990" cy="311150"/>
          </a:xfrm>
          <a:custGeom>
            <a:avLst/>
            <a:gdLst/>
            <a:ahLst/>
            <a:cxnLst/>
            <a:rect l="l" t="t" r="r" b="b"/>
            <a:pathLst>
              <a:path w="1316990" h="311150">
                <a:moveTo>
                  <a:pt x="0" y="310895"/>
                </a:moveTo>
                <a:lnTo>
                  <a:pt x="1316735" y="310895"/>
                </a:lnTo>
                <a:lnTo>
                  <a:pt x="1316735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6016" y="836037"/>
            <a:ext cx="343090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Ass</a:t>
            </a:r>
            <a:r>
              <a:rPr sz="2000" spc="-10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stan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part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8707" y="1121907"/>
            <a:ext cx="706120" cy="311150"/>
          </a:xfrm>
          <a:custGeom>
            <a:avLst/>
            <a:gdLst/>
            <a:ahLst/>
            <a:cxnLst/>
            <a:rect l="l" t="t" r="r" b="b"/>
            <a:pathLst>
              <a:path w="706120" h="311150">
                <a:moveTo>
                  <a:pt x="0" y="310895"/>
                </a:moveTo>
                <a:lnTo>
                  <a:pt x="705611" y="310895"/>
                </a:lnTo>
                <a:lnTo>
                  <a:pt x="705611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0143" y="1121907"/>
            <a:ext cx="840105" cy="311150"/>
          </a:xfrm>
          <a:custGeom>
            <a:avLst/>
            <a:gdLst/>
            <a:ahLst/>
            <a:cxnLst/>
            <a:rect l="l" t="t" r="r" b="b"/>
            <a:pathLst>
              <a:path w="840104" h="311150">
                <a:moveTo>
                  <a:pt x="0" y="310895"/>
                </a:moveTo>
                <a:lnTo>
                  <a:pt x="839723" y="310895"/>
                </a:lnTo>
                <a:lnTo>
                  <a:pt x="839723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76016" y="1160649"/>
            <a:ext cx="16865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EEE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323232"/>
                </a:solidFill>
                <a:latin typeface="Calibri"/>
                <a:cs typeface="Calibri"/>
              </a:rPr>
              <a:t>ET</a:t>
            </a:r>
            <a:r>
              <a:rPr sz="2000" spc="-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Calibri"/>
                <a:cs typeface="Calibri"/>
              </a:rPr>
              <a:t>(A).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627" y="1446608"/>
            <a:ext cx="2858135" cy="8648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5400" b="1" spc="-215" dirty="0">
                <a:solidFill>
                  <a:srgbClr val="323232"/>
                </a:solidFill>
                <a:latin typeface="Calibri"/>
                <a:cs typeface="Calibri"/>
              </a:rPr>
              <a:t>CONTENTS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0883" y="2664978"/>
            <a:ext cx="6037580" cy="207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145" dirty="0">
                <a:solidFill>
                  <a:srgbClr val="323232"/>
                </a:solidFill>
                <a:latin typeface="Gill Sans MT"/>
                <a:cs typeface="Gill Sans MT"/>
              </a:rPr>
              <a:t>INTRO</a:t>
            </a:r>
            <a:r>
              <a:rPr sz="2200" spc="190" dirty="0">
                <a:solidFill>
                  <a:srgbClr val="323232"/>
                </a:solidFill>
                <a:latin typeface="Gill Sans MT"/>
                <a:cs typeface="Gill Sans MT"/>
              </a:rPr>
              <a:t>D</a:t>
            </a:r>
            <a:r>
              <a:rPr sz="2200" spc="170" dirty="0">
                <a:solidFill>
                  <a:srgbClr val="323232"/>
                </a:solidFill>
                <a:latin typeface="Gill Sans MT"/>
                <a:cs typeface="Gill Sans MT"/>
              </a:rPr>
              <a:t>U</a:t>
            </a:r>
            <a:r>
              <a:rPr sz="2200" spc="160" dirty="0">
                <a:solidFill>
                  <a:srgbClr val="323232"/>
                </a:solidFill>
                <a:latin typeface="Gill Sans MT"/>
                <a:cs typeface="Gill Sans MT"/>
              </a:rPr>
              <a:t>C</a:t>
            </a:r>
            <a:r>
              <a:rPr sz="2200" spc="130" dirty="0">
                <a:solidFill>
                  <a:srgbClr val="323232"/>
                </a:solidFill>
                <a:latin typeface="Gill Sans MT"/>
                <a:cs typeface="Gill Sans MT"/>
              </a:rPr>
              <a:t>TI</a:t>
            </a:r>
            <a:r>
              <a:rPr sz="2200" spc="260" dirty="0">
                <a:solidFill>
                  <a:srgbClr val="323232"/>
                </a:solidFill>
                <a:latin typeface="Gill Sans MT"/>
                <a:cs typeface="Gill Sans MT"/>
              </a:rPr>
              <a:t>O</a:t>
            </a:r>
            <a:r>
              <a:rPr sz="2200" spc="85" dirty="0">
                <a:solidFill>
                  <a:srgbClr val="323232"/>
                </a:solidFill>
                <a:latin typeface="Gill Sans MT"/>
                <a:cs typeface="Gill Sans MT"/>
              </a:rPr>
              <a:t>N</a:t>
            </a:r>
            <a:r>
              <a:rPr sz="2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323232"/>
                </a:solidFill>
                <a:latin typeface="Gill Sans MT"/>
                <a:cs typeface="Gill Sans MT"/>
              </a:rPr>
              <a:t>TO</a:t>
            </a:r>
            <a:r>
              <a:rPr sz="22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23232"/>
                </a:solidFill>
                <a:latin typeface="Gill Sans MT"/>
                <a:cs typeface="Gill Sans MT"/>
              </a:rPr>
              <a:t>DESIGN</a:t>
            </a:r>
            <a:r>
              <a:rPr sz="22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23232"/>
                </a:solidFill>
                <a:latin typeface="Gill Sans MT"/>
                <a:cs typeface="Gill Sans MT"/>
              </a:rPr>
              <a:t>THINKI</a:t>
            </a:r>
            <a:r>
              <a:rPr sz="2200" spc="300" dirty="0">
                <a:solidFill>
                  <a:srgbClr val="323232"/>
                </a:solidFill>
                <a:latin typeface="Gill Sans MT"/>
                <a:cs typeface="Gill Sans MT"/>
              </a:rPr>
              <a:t>N</a:t>
            </a:r>
            <a:r>
              <a:rPr sz="2200" spc="145" dirty="0">
                <a:solidFill>
                  <a:srgbClr val="323232"/>
                </a:solidFill>
                <a:latin typeface="Gill Sans MT"/>
                <a:cs typeface="Gill Sans MT"/>
              </a:rPr>
              <a:t>G</a:t>
            </a:r>
            <a:endParaRPr sz="2200">
              <a:latin typeface="Gill Sans MT"/>
              <a:cs typeface="Gill Sans MT"/>
            </a:endParaRPr>
          </a:p>
          <a:p>
            <a:pPr marL="269875" indent="-257175">
              <a:lnSpc>
                <a:spcPct val="100000"/>
              </a:lnSpc>
              <a:spcBef>
                <a:spcPts val="215"/>
              </a:spcBef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170" dirty="0">
                <a:solidFill>
                  <a:srgbClr val="323232"/>
                </a:solidFill>
                <a:latin typeface="Gill Sans MT"/>
                <a:cs typeface="Gill Sans MT"/>
              </a:rPr>
              <a:t>PR</a:t>
            </a:r>
            <a:r>
              <a:rPr sz="2200" spc="254" dirty="0">
                <a:solidFill>
                  <a:srgbClr val="323232"/>
                </a:solidFill>
                <a:latin typeface="Gill Sans MT"/>
                <a:cs typeface="Gill Sans MT"/>
              </a:rPr>
              <a:t>O</a:t>
            </a:r>
            <a:r>
              <a:rPr sz="2200" spc="335" dirty="0">
                <a:solidFill>
                  <a:srgbClr val="323232"/>
                </a:solidFill>
                <a:latin typeface="Gill Sans MT"/>
                <a:cs typeface="Gill Sans MT"/>
              </a:rPr>
              <a:t>BL</a:t>
            </a:r>
            <a:r>
              <a:rPr sz="2200" spc="320" dirty="0">
                <a:solidFill>
                  <a:srgbClr val="323232"/>
                </a:solidFill>
                <a:latin typeface="Gill Sans MT"/>
                <a:cs typeface="Gill Sans MT"/>
              </a:rPr>
              <a:t>E</a:t>
            </a:r>
            <a:r>
              <a:rPr sz="2200" spc="425" dirty="0">
                <a:solidFill>
                  <a:srgbClr val="323232"/>
                </a:solidFill>
                <a:latin typeface="Gill Sans MT"/>
                <a:cs typeface="Gill Sans MT"/>
              </a:rPr>
              <a:t>M</a:t>
            </a:r>
            <a:r>
              <a:rPr sz="2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200" spc="225" dirty="0">
                <a:solidFill>
                  <a:srgbClr val="323232"/>
                </a:solidFill>
                <a:latin typeface="Gill Sans MT"/>
                <a:cs typeface="Gill Sans MT"/>
              </a:rPr>
              <a:t>STA</a:t>
            </a:r>
            <a:r>
              <a:rPr sz="2200" spc="250" dirty="0">
                <a:solidFill>
                  <a:srgbClr val="323232"/>
                </a:solidFill>
                <a:latin typeface="Gill Sans MT"/>
                <a:cs typeface="Gill Sans MT"/>
              </a:rPr>
              <a:t>T</a:t>
            </a:r>
            <a:r>
              <a:rPr sz="2200" spc="385" dirty="0">
                <a:solidFill>
                  <a:srgbClr val="323232"/>
                </a:solidFill>
                <a:latin typeface="Gill Sans MT"/>
                <a:cs typeface="Gill Sans MT"/>
              </a:rPr>
              <a:t>E</a:t>
            </a:r>
            <a:r>
              <a:rPr sz="2200" spc="495" dirty="0">
                <a:solidFill>
                  <a:srgbClr val="323232"/>
                </a:solidFill>
                <a:latin typeface="Gill Sans MT"/>
                <a:cs typeface="Gill Sans MT"/>
              </a:rPr>
              <a:t>M</a:t>
            </a:r>
            <a:r>
              <a:rPr sz="2200" spc="305" dirty="0">
                <a:solidFill>
                  <a:srgbClr val="323232"/>
                </a:solidFill>
                <a:latin typeface="Gill Sans MT"/>
                <a:cs typeface="Gill Sans MT"/>
              </a:rPr>
              <a:t>E</a:t>
            </a:r>
            <a:r>
              <a:rPr sz="2200" spc="150" dirty="0">
                <a:solidFill>
                  <a:srgbClr val="323232"/>
                </a:solidFill>
                <a:latin typeface="Gill Sans MT"/>
                <a:cs typeface="Gill Sans MT"/>
              </a:rPr>
              <a:t>NT</a:t>
            </a:r>
            <a:endParaRPr sz="2200">
              <a:latin typeface="Gill Sans MT"/>
              <a:cs typeface="Gill Sans MT"/>
            </a:endParaRPr>
          </a:p>
          <a:p>
            <a:pPr marL="269875" indent="-257175">
              <a:lnSpc>
                <a:spcPct val="100000"/>
              </a:lnSpc>
              <a:spcBef>
                <a:spcPts val="204"/>
              </a:spcBef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295" dirty="0">
                <a:solidFill>
                  <a:srgbClr val="323232"/>
                </a:solidFill>
                <a:latin typeface="Gill Sans MT"/>
                <a:cs typeface="Gill Sans MT"/>
              </a:rPr>
              <a:t>EMPAT</a:t>
            </a:r>
            <a:r>
              <a:rPr sz="2200" spc="260" dirty="0">
                <a:solidFill>
                  <a:srgbClr val="323232"/>
                </a:solidFill>
                <a:latin typeface="Gill Sans MT"/>
                <a:cs typeface="Gill Sans MT"/>
              </a:rPr>
              <a:t>H</a:t>
            </a:r>
            <a:r>
              <a:rPr sz="2200" spc="210" dirty="0">
                <a:solidFill>
                  <a:srgbClr val="323232"/>
                </a:solidFill>
                <a:latin typeface="Gill Sans MT"/>
                <a:cs typeface="Gill Sans MT"/>
              </a:rPr>
              <a:t>Y</a:t>
            </a:r>
            <a:endParaRPr sz="2200">
              <a:latin typeface="Gill Sans MT"/>
              <a:cs typeface="Gill Sans MT"/>
            </a:endParaRPr>
          </a:p>
          <a:p>
            <a:pPr marL="269875" indent="-257175">
              <a:lnSpc>
                <a:spcPct val="100000"/>
              </a:lnSpc>
              <a:spcBef>
                <a:spcPts val="50"/>
              </a:spcBef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270" dirty="0">
                <a:solidFill>
                  <a:srgbClr val="323232"/>
                </a:solidFill>
                <a:latin typeface="Gill Sans MT"/>
                <a:cs typeface="Gill Sans MT"/>
              </a:rPr>
              <a:t>DEFINE</a:t>
            </a:r>
            <a:endParaRPr sz="2200">
              <a:latin typeface="Gill Sans MT"/>
              <a:cs typeface="Gill Sans MT"/>
            </a:endParaRPr>
          </a:p>
          <a:p>
            <a:pPr marL="269875" indent="-257175">
              <a:lnSpc>
                <a:spcPct val="100000"/>
              </a:lnSpc>
              <a:spcBef>
                <a:spcPts val="60"/>
              </a:spcBef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260" dirty="0">
                <a:solidFill>
                  <a:srgbClr val="323232"/>
                </a:solidFill>
                <a:latin typeface="Gill Sans MT"/>
                <a:cs typeface="Gill Sans MT"/>
              </a:rPr>
              <a:t>ID</a:t>
            </a:r>
            <a:r>
              <a:rPr sz="2200" spc="250" dirty="0">
                <a:solidFill>
                  <a:srgbClr val="323232"/>
                </a:solidFill>
                <a:latin typeface="Gill Sans MT"/>
                <a:cs typeface="Gill Sans MT"/>
              </a:rPr>
              <a:t>E</a:t>
            </a:r>
            <a:r>
              <a:rPr sz="2200" spc="160" dirty="0">
                <a:solidFill>
                  <a:srgbClr val="323232"/>
                </a:solidFill>
                <a:latin typeface="Gill Sans MT"/>
                <a:cs typeface="Gill Sans MT"/>
              </a:rPr>
              <a:t>A</a:t>
            </a:r>
            <a:r>
              <a:rPr sz="2200" spc="155" dirty="0">
                <a:solidFill>
                  <a:srgbClr val="323232"/>
                </a:solidFill>
                <a:latin typeface="Gill Sans MT"/>
                <a:cs typeface="Gill Sans MT"/>
              </a:rPr>
              <a:t>T</a:t>
            </a:r>
            <a:r>
              <a:rPr sz="2200" spc="385" dirty="0">
                <a:solidFill>
                  <a:srgbClr val="323232"/>
                </a:solidFill>
                <a:latin typeface="Gill Sans MT"/>
                <a:cs typeface="Gill Sans MT"/>
              </a:rPr>
              <a:t>E</a:t>
            </a:r>
            <a:endParaRPr sz="2200">
              <a:latin typeface="Gill Sans MT"/>
              <a:cs typeface="Gill Sans MT"/>
            </a:endParaRPr>
          </a:p>
          <a:p>
            <a:pPr marL="269875" indent="-257175">
              <a:lnSpc>
                <a:spcPct val="100000"/>
              </a:lnSpc>
              <a:spcBef>
                <a:spcPts val="45"/>
              </a:spcBef>
              <a:buClr>
                <a:srgbClr val="323232"/>
              </a:buClr>
              <a:buSzPct val="104545"/>
              <a:buFont typeface="Arial"/>
              <a:buChar char="■"/>
              <a:tabLst>
                <a:tab pos="270510" algn="l"/>
              </a:tabLst>
            </a:pPr>
            <a:r>
              <a:rPr sz="2200" spc="160" dirty="0">
                <a:solidFill>
                  <a:srgbClr val="323232"/>
                </a:solidFill>
                <a:latin typeface="Gill Sans MT"/>
                <a:cs typeface="Gill Sans MT"/>
              </a:rPr>
              <a:t>PROTO</a:t>
            </a:r>
            <a:r>
              <a:rPr sz="2200" spc="150" dirty="0">
                <a:solidFill>
                  <a:srgbClr val="323232"/>
                </a:solidFill>
                <a:latin typeface="Gill Sans MT"/>
                <a:cs typeface="Gill Sans MT"/>
              </a:rPr>
              <a:t>T</a:t>
            </a:r>
            <a:r>
              <a:rPr sz="2200" spc="315" dirty="0">
                <a:solidFill>
                  <a:srgbClr val="323232"/>
                </a:solidFill>
                <a:latin typeface="Gill Sans MT"/>
                <a:cs typeface="Gill Sans MT"/>
              </a:rPr>
              <a:t>YPE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12" y="185039"/>
            <a:ext cx="688467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5680" indent="-257810">
              <a:lnSpc>
                <a:spcPts val="2585"/>
              </a:lnSpc>
              <a:buClr>
                <a:srgbClr val="323232"/>
              </a:buClr>
              <a:buSzPct val="104545"/>
              <a:buFont typeface="Arial"/>
              <a:buChar char="■"/>
              <a:tabLst>
                <a:tab pos="996315" algn="l"/>
              </a:tabLst>
            </a:pPr>
            <a:r>
              <a:rPr sz="2200" spc="114" dirty="0">
                <a:solidFill>
                  <a:srgbClr val="323232"/>
                </a:solidFill>
                <a:latin typeface="Gill Sans MT"/>
                <a:cs typeface="Gill Sans MT"/>
              </a:rPr>
              <a:t>CONC</a:t>
            </a:r>
            <a:r>
              <a:rPr sz="2200" spc="85" dirty="0">
                <a:solidFill>
                  <a:srgbClr val="323232"/>
                </a:solidFill>
                <a:latin typeface="Gill Sans MT"/>
                <a:cs typeface="Gill Sans MT"/>
              </a:rPr>
              <a:t>L</a:t>
            </a:r>
            <a:r>
              <a:rPr sz="2200" spc="235" dirty="0">
                <a:solidFill>
                  <a:srgbClr val="323232"/>
                </a:solidFill>
                <a:latin typeface="Gill Sans MT"/>
                <a:cs typeface="Gill Sans MT"/>
              </a:rPr>
              <a:t>U</a:t>
            </a:r>
            <a:r>
              <a:rPr sz="2200" spc="190" dirty="0">
                <a:solidFill>
                  <a:srgbClr val="323232"/>
                </a:solidFill>
                <a:latin typeface="Gill Sans MT"/>
                <a:cs typeface="Gill Sans MT"/>
              </a:rPr>
              <a:t>SION</a:t>
            </a:r>
            <a:endParaRPr sz="2200">
              <a:latin typeface="Gill Sans MT"/>
              <a:cs typeface="Gill Sans MT"/>
            </a:endParaRPr>
          </a:p>
          <a:p>
            <a:pPr marL="12700">
              <a:lnSpc>
                <a:spcPts val="3165"/>
              </a:lnSpc>
            </a:pPr>
            <a:r>
              <a:rPr sz="2700" dirty="0">
                <a:solidFill>
                  <a:srgbClr val="323232"/>
                </a:solidFill>
                <a:latin typeface="Georgia"/>
                <a:cs typeface="Georgia"/>
              </a:rPr>
              <a:t>D</a:t>
            </a:r>
            <a:r>
              <a:rPr sz="2700" spc="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700" spc="-5" dirty="0">
                <a:solidFill>
                  <a:srgbClr val="323232"/>
                </a:solidFill>
                <a:latin typeface="Georgia"/>
                <a:cs typeface="Georgia"/>
              </a:rPr>
              <a:t>sig</a:t>
            </a:r>
            <a:r>
              <a:rPr sz="2700" dirty="0">
                <a:solidFill>
                  <a:srgbClr val="323232"/>
                </a:solidFill>
                <a:latin typeface="Georgia"/>
                <a:cs typeface="Georgia"/>
              </a:rPr>
              <a:t>n</a:t>
            </a:r>
            <a:r>
              <a:rPr sz="27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323232"/>
                </a:solidFill>
                <a:latin typeface="Georgia"/>
                <a:cs typeface="Georgia"/>
              </a:rPr>
              <a:t>thinkin</a:t>
            </a:r>
            <a:r>
              <a:rPr sz="2700" spc="-15" dirty="0">
                <a:solidFill>
                  <a:srgbClr val="323232"/>
                </a:solidFill>
                <a:latin typeface="Georgia"/>
                <a:cs typeface="Georgia"/>
              </a:rPr>
              <a:t>g</a:t>
            </a:r>
            <a:r>
              <a:rPr sz="27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323232"/>
                </a:solidFill>
                <a:latin typeface="Georgia"/>
                <a:cs typeface="Georgia"/>
              </a:rPr>
              <a:t>and</a:t>
            </a:r>
            <a:r>
              <a:rPr sz="27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323232"/>
                </a:solidFill>
                <a:latin typeface="Georgia"/>
                <a:cs typeface="Georgia"/>
              </a:rPr>
              <a:t>innov</a:t>
            </a:r>
            <a:r>
              <a:rPr sz="2700" spc="-2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700" spc="-20" dirty="0">
                <a:solidFill>
                  <a:srgbClr val="323232"/>
                </a:solidFill>
                <a:latin typeface="Georgia"/>
                <a:cs typeface="Georgia"/>
              </a:rPr>
              <a:t>tion</a:t>
            </a:r>
            <a:r>
              <a:rPr sz="2700" spc="-5" dirty="0">
                <a:solidFill>
                  <a:srgbClr val="323232"/>
                </a:solidFill>
                <a:latin typeface="Georgia"/>
                <a:cs typeface="Georgia"/>
              </a:rPr>
              <a:t>: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esi</a:t>
            </a:r>
            <a:r>
              <a:rPr sz="1600" b="1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hi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k</a:t>
            </a:r>
            <a:r>
              <a:rPr sz="1600" b="1" spc="-10" dirty="0">
                <a:latin typeface="Arial"/>
                <a:cs typeface="Arial"/>
              </a:rPr>
              <a:t>ing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60" y="908902"/>
            <a:ext cx="704723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300"/>
              </a:lnSpc>
            </a:pP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vat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on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reati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proc</a:t>
            </a:r>
            <a:r>
              <a:rPr sz="1600" spc="-10" dirty="0">
                <a:latin typeface="Arial"/>
                <a:cs typeface="Arial"/>
              </a:rPr>
              <a:t>ess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nderst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op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need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gene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new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dea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efu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new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du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erv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way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do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lve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real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problems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improve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402" y="4704432"/>
            <a:ext cx="40614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buFont typeface="Arial"/>
              <a:buChar char="●"/>
              <a:tabLst>
                <a:tab pos="191770" algn="l"/>
              </a:tabLst>
            </a:pPr>
            <a:r>
              <a:rPr sz="1600" b="1" spc="-10" dirty="0">
                <a:latin typeface="Arial"/>
                <a:cs typeface="Arial"/>
              </a:rPr>
              <a:t>"Pe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ple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n't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charge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eir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pho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237744"/>
            <a:ext cx="4904750" cy="245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696" y="162903"/>
            <a:ext cx="3640454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marR="5080" indent="-270510">
              <a:lnSpc>
                <a:spcPts val="1830"/>
              </a:lnSpc>
            </a:pP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ere</a:t>
            </a:r>
            <a:r>
              <a:rPr sz="1600" b="1" dirty="0">
                <a:latin typeface="Arial"/>
                <a:cs typeface="Arial"/>
              </a:rPr>
              <a:t>'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ele</a:t>
            </a:r>
            <a:r>
              <a:rPr sz="1600" b="1" spc="-5" dirty="0">
                <a:latin typeface="Arial"/>
                <a:cs typeface="Arial"/>
              </a:rPr>
              <a:t>ct</a:t>
            </a:r>
            <a:r>
              <a:rPr sz="1600" b="1" spc="-15" dirty="0">
                <a:latin typeface="Arial"/>
                <a:cs typeface="Arial"/>
              </a:rPr>
              <a:t>ricity</a:t>
            </a:r>
            <a:r>
              <a:rPr sz="1600" b="1" spc="-5" dirty="0">
                <a:latin typeface="Arial"/>
                <a:cs typeface="Arial"/>
              </a:rPr>
              <a:t>,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pecial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w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traveli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ng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po</a:t>
            </a:r>
            <a:r>
              <a:rPr sz="1600" b="1" spc="-25" dirty="0">
                <a:latin typeface="Arial"/>
                <a:cs typeface="Arial"/>
              </a:rPr>
              <a:t>w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ts."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877910"/>
            <a:ext cx="7572375" cy="389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3239135" indent="-339725">
              <a:lnSpc>
                <a:spcPct val="95300"/>
              </a:lnSpc>
              <a:buFont typeface="Arial"/>
              <a:buChar char="●"/>
              <a:tabLst>
                <a:tab pos="191770" algn="l"/>
              </a:tabLst>
            </a:pPr>
            <a:r>
              <a:rPr sz="1600" b="1" spc="-10" dirty="0">
                <a:latin typeface="Arial"/>
                <a:cs typeface="Arial"/>
              </a:rPr>
              <a:t>"Normal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po</a:t>
            </a:r>
            <a:r>
              <a:rPr sz="1600" b="1" spc="-25" dirty="0">
                <a:latin typeface="Arial"/>
                <a:cs typeface="Arial"/>
              </a:rPr>
              <a:t>w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banks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un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out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harge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need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electr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cit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rec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arg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,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hi</a:t>
            </a: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h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alw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avai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able."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346710" marR="3775075" indent="-334010" algn="just">
              <a:lnSpc>
                <a:spcPts val="1839"/>
              </a:lnSpc>
              <a:buFont typeface="Arial"/>
              <a:buChar char="●"/>
              <a:tabLst>
                <a:tab pos="191770" algn="l"/>
              </a:tabLst>
            </a:pPr>
            <a:r>
              <a:rPr sz="1600" b="1" spc="-10" dirty="0">
                <a:latin typeface="Arial"/>
                <a:cs typeface="Arial"/>
              </a:rPr>
              <a:t>"Pe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ple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aff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able</a:t>
            </a:r>
            <a:r>
              <a:rPr sz="1600" b="1" spc="-5" dirty="0">
                <a:latin typeface="Arial"/>
                <a:cs typeface="Arial"/>
              </a:rPr>
              <a:t> a</a:t>
            </a:r>
            <a:r>
              <a:rPr sz="1600" b="1" spc="-10" dirty="0">
                <a:latin typeface="Arial"/>
                <a:cs typeface="Arial"/>
              </a:rPr>
              <a:t>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 e</a:t>
            </a:r>
            <a:r>
              <a:rPr sz="1600" b="1" dirty="0">
                <a:latin typeface="Arial"/>
                <a:cs typeface="Arial"/>
              </a:rPr>
              <a:t>co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frien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w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charg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ei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vices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10" dirty="0">
                <a:latin typeface="Arial"/>
                <a:cs typeface="Arial"/>
              </a:rPr>
              <a:t>h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ut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ep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ng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ele</a:t>
            </a: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trici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."</a:t>
            </a:r>
            <a:endParaRPr sz="1600">
              <a:latin typeface="Arial"/>
              <a:cs typeface="Arial"/>
            </a:endParaRPr>
          </a:p>
          <a:p>
            <a:pPr marL="5819775" marR="5080" lvl="1" indent="-427990">
              <a:lnSpc>
                <a:spcPts val="1810"/>
              </a:lnSpc>
              <a:spcBef>
                <a:spcPts val="10"/>
              </a:spcBef>
              <a:buClr>
                <a:srgbClr val="323232"/>
              </a:buClr>
              <a:buFont typeface="Arial"/>
              <a:buChar char="●"/>
              <a:tabLst>
                <a:tab pos="5570220" algn="l"/>
              </a:tabLst>
            </a:pP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US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1600" b="1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INT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ER</a:t>
            </a: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VIEW</a:t>
            </a:r>
            <a:r>
              <a:rPr sz="1600" b="1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QUES</a:t>
            </a:r>
            <a:r>
              <a:rPr sz="1600" b="1" spc="-10" dirty="0">
                <a:solidFill>
                  <a:srgbClr val="323232"/>
                </a:solidFill>
                <a:latin typeface="Georgia"/>
                <a:cs typeface="Georgia"/>
              </a:rPr>
              <a:t>T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IO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N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  <a:p>
            <a:pPr marL="5626100" marR="295275" indent="-346075">
              <a:lnSpc>
                <a:spcPts val="1810"/>
              </a:lnSpc>
              <a:spcBef>
                <a:spcPts val="85"/>
              </a:spcBef>
              <a:buClr>
                <a:srgbClr val="323232"/>
              </a:buClr>
              <a:buFont typeface="Arial"/>
              <a:buChar char="●"/>
              <a:tabLst>
                <a:tab pos="5459095" algn="l"/>
              </a:tabLst>
            </a:pP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OB</a:t>
            </a:r>
            <a:r>
              <a:rPr sz="1600" b="1" spc="-10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VAT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I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ON</a:t>
            </a:r>
            <a:r>
              <a:rPr sz="1600" b="1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23232"/>
                </a:solidFill>
                <a:latin typeface="Georgia"/>
                <a:cs typeface="Georgia"/>
              </a:rPr>
              <a:t>(</a:t>
            </a:r>
            <a:r>
              <a:rPr sz="1600" b="1" spc="-10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HAD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O</a:t>
            </a:r>
            <a:r>
              <a:rPr sz="1600" b="1" spc="-20" dirty="0">
                <a:solidFill>
                  <a:srgbClr val="323232"/>
                </a:solidFill>
                <a:latin typeface="Georgia"/>
                <a:cs typeface="Georgia"/>
              </a:rPr>
              <a:t>WI</a:t>
            </a:r>
            <a:r>
              <a:rPr sz="1600" b="1" spc="-5" dirty="0">
                <a:solidFill>
                  <a:srgbClr val="323232"/>
                </a:solidFill>
                <a:latin typeface="Georgia"/>
                <a:cs typeface="Georgia"/>
              </a:rPr>
              <a:t>N</a:t>
            </a:r>
            <a:r>
              <a:rPr sz="1600" b="1" spc="-10" dirty="0">
                <a:solidFill>
                  <a:srgbClr val="323232"/>
                </a:solidFill>
                <a:latin typeface="Georgia"/>
                <a:cs typeface="Georgia"/>
              </a:rPr>
              <a:t>G)</a:t>
            </a:r>
            <a:endParaRPr sz="1600">
              <a:latin typeface="Georgia"/>
              <a:cs typeface="Georgia"/>
            </a:endParaRPr>
          </a:p>
          <a:p>
            <a:pPr marL="1532255">
              <a:lnSpc>
                <a:spcPts val="3015"/>
              </a:lnSpc>
            </a:pPr>
            <a:r>
              <a:rPr sz="2700" b="1" i="1" spc="-5" dirty="0">
                <a:solidFill>
                  <a:srgbClr val="323232"/>
                </a:solidFill>
                <a:latin typeface="Georgia"/>
                <a:cs typeface="Georgia"/>
              </a:rPr>
              <a:t>USE</a:t>
            </a:r>
            <a:r>
              <a:rPr sz="2700" b="1" i="1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700" b="1" i="1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b="1" i="1" spc="-20" dirty="0">
                <a:solidFill>
                  <a:srgbClr val="323232"/>
                </a:solidFill>
                <a:latin typeface="Georgia"/>
                <a:cs typeface="Georgia"/>
              </a:rPr>
              <a:t>INTE</a:t>
            </a:r>
            <a:r>
              <a:rPr sz="2700" b="1" i="1" spc="-40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700" b="1" i="1" spc="-5" dirty="0">
                <a:solidFill>
                  <a:srgbClr val="323232"/>
                </a:solidFill>
                <a:latin typeface="Georgia"/>
                <a:cs typeface="Georgia"/>
              </a:rPr>
              <a:t>VI</a:t>
            </a:r>
            <a:r>
              <a:rPr sz="2700" b="1" i="1" spc="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700" b="1" i="1" dirty="0">
                <a:solidFill>
                  <a:srgbClr val="323232"/>
                </a:solidFill>
                <a:latin typeface="Georgia"/>
                <a:cs typeface="Georgia"/>
              </a:rPr>
              <a:t>W</a:t>
            </a:r>
            <a:r>
              <a:rPr sz="2700" b="1" i="1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700" b="1" i="1" spc="-40" dirty="0">
                <a:solidFill>
                  <a:srgbClr val="323232"/>
                </a:solidFill>
                <a:latin typeface="Georgia"/>
                <a:cs typeface="Georgia"/>
              </a:rPr>
              <a:t>Q</a:t>
            </a:r>
            <a:r>
              <a:rPr sz="2700" b="1" i="1" spc="-5" dirty="0">
                <a:solidFill>
                  <a:srgbClr val="323232"/>
                </a:solidFill>
                <a:latin typeface="Georgia"/>
                <a:cs typeface="Georgia"/>
              </a:rPr>
              <a:t>UE</a:t>
            </a:r>
            <a:r>
              <a:rPr sz="2700" b="1" i="1" spc="10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2700" b="1" i="1" spc="-25" dirty="0">
                <a:solidFill>
                  <a:srgbClr val="323232"/>
                </a:solidFill>
                <a:latin typeface="Georgia"/>
                <a:cs typeface="Georgia"/>
              </a:rPr>
              <a:t>TI</a:t>
            </a:r>
            <a:r>
              <a:rPr sz="2700" b="1" i="1" spc="-35" dirty="0">
                <a:solidFill>
                  <a:srgbClr val="323232"/>
                </a:solidFill>
                <a:latin typeface="Georgia"/>
                <a:cs typeface="Georgia"/>
              </a:rPr>
              <a:t>O</a:t>
            </a:r>
            <a:r>
              <a:rPr sz="2700" b="1" i="1" spc="-20" dirty="0">
                <a:solidFill>
                  <a:srgbClr val="323232"/>
                </a:solidFill>
                <a:latin typeface="Georgia"/>
                <a:cs typeface="Georgia"/>
              </a:rPr>
              <a:t>NS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500">
              <a:latin typeface="Times New Roman"/>
              <a:cs typeface="Times New Roman"/>
            </a:endParaRPr>
          </a:p>
          <a:p>
            <a:pPr marL="526415" marR="1460500" indent="-335915">
              <a:lnSpc>
                <a:spcPts val="1670"/>
              </a:lnSpc>
            </a:pPr>
            <a:r>
              <a:rPr sz="1400" spc="-100" dirty="0">
                <a:solidFill>
                  <a:srgbClr val="323232"/>
                </a:solidFill>
                <a:latin typeface="Calibri"/>
                <a:cs typeface="Calibri"/>
              </a:rPr>
              <a:t>1.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50" dirty="0">
                <a:solidFill>
                  <a:srgbClr val="323232"/>
                </a:solidFill>
                <a:latin typeface="Calibri"/>
                <a:cs typeface="Calibri"/>
              </a:rPr>
              <a:t>at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400" spc="11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arging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400" spc="15" dirty="0">
                <a:solidFill>
                  <a:srgbClr val="323232"/>
                </a:solidFill>
                <a:latin typeface="Calibri"/>
                <a:cs typeface="Calibri"/>
              </a:rPr>
              <a:t>hal</a:t>
            </a:r>
            <a:r>
              <a:rPr sz="1400" spc="10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110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1400" spc="10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3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323232"/>
                </a:solidFill>
                <a:latin typeface="Calibri"/>
                <a:cs typeface="Calibri"/>
              </a:rPr>
              <a:t>ve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323232"/>
                </a:solidFill>
                <a:latin typeface="Calibri"/>
                <a:cs typeface="Calibri"/>
              </a:rPr>
              <a:t>faced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when</a:t>
            </a:r>
            <a:r>
              <a:rPr sz="1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5" dirty="0">
                <a:solidFill>
                  <a:srgbClr val="323232"/>
                </a:solidFill>
                <a:latin typeface="Calibri"/>
                <a:cs typeface="Calibri"/>
              </a:rPr>
              <a:t>'</a:t>
            </a:r>
            <a:r>
              <a:rPr sz="1400" spc="-2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ay</a:t>
            </a:r>
            <a:r>
              <a:rPr sz="1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5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3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ts?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2" y="164651"/>
            <a:ext cx="6653530" cy="481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Clr>
                <a:srgbClr val="323232"/>
              </a:buClr>
              <a:buFont typeface="Calibri"/>
              <a:buAutoNum type="arabicPeriod" startAt="2"/>
              <a:tabLst>
                <a:tab pos="193040" algn="l"/>
              </a:tabLst>
            </a:pP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Hav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ev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onsi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ed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u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400" spc="1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155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400" spc="30" dirty="0">
                <a:solidFill>
                  <a:srgbClr val="323232"/>
                </a:solidFill>
                <a:latin typeface="Calibri"/>
                <a:cs typeface="Calibri"/>
              </a:rPr>
              <a:t>ola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5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ank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323232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400" spc="15" dirty="0">
                <a:solidFill>
                  <a:srgbClr val="323232"/>
                </a:solidFill>
                <a:latin typeface="Calibri"/>
                <a:cs typeface="Calibri"/>
              </a:rPr>
              <a:t>ile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400" spc="10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arging?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323232"/>
              </a:buClr>
              <a:buFont typeface="Calibri"/>
              <a:buAutoNum type="arabicPeriod" startAt="2"/>
            </a:pPr>
            <a:endParaRPr sz="1500">
              <a:latin typeface="Times New Roman"/>
              <a:cs typeface="Times New Roman"/>
            </a:endParaRPr>
          </a:p>
          <a:p>
            <a:pPr marL="379730" marR="5080" indent="-358140">
              <a:lnSpc>
                <a:spcPts val="1670"/>
              </a:lnSpc>
              <a:buClr>
                <a:srgbClr val="323232"/>
              </a:buClr>
              <a:buFont typeface="Calibri"/>
              <a:buAutoNum type="arabicPeriod" startAt="2"/>
              <a:tabLst>
                <a:tab pos="200660" algn="l"/>
              </a:tabLst>
            </a:pPr>
            <a:r>
              <a:rPr sz="1400" spc="13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often</a:t>
            </a:r>
            <a:r>
              <a:rPr sz="1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1400" spc="1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3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1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el</a:t>
            </a:r>
            <a:r>
              <a:rPr sz="1400" spc="85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400" spc="1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155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400" spc="10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arge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pho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n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3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400" spc="25" dirty="0">
                <a:solidFill>
                  <a:srgbClr val="323232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70" dirty="0">
                <a:solidFill>
                  <a:srgbClr val="323232"/>
                </a:solidFill>
                <a:latin typeface="Calibri"/>
                <a:cs typeface="Calibri"/>
              </a:rPr>
              <a:t>ay</a:t>
            </a:r>
            <a:r>
              <a:rPr sz="1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fr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400" spc="55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323232"/>
                </a:solidFill>
                <a:latin typeface="Calibri"/>
                <a:cs typeface="Calibri"/>
              </a:rPr>
              <a:t>ou</a:t>
            </a:r>
            <a:r>
              <a:rPr sz="1400" spc="3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400" spc="60" dirty="0">
                <a:solidFill>
                  <a:srgbClr val="323232"/>
                </a:solidFill>
                <a:latin typeface="Calibri"/>
                <a:cs typeface="Calibri"/>
              </a:rPr>
              <a:t>et?</a:t>
            </a:r>
            <a:endParaRPr sz="1400">
              <a:latin typeface="Calibri"/>
              <a:cs typeface="Calibri"/>
            </a:endParaRPr>
          </a:p>
          <a:p>
            <a:pPr marL="102235">
              <a:lnSpc>
                <a:spcPts val="3375"/>
              </a:lnSpc>
            </a:pPr>
            <a:r>
              <a:rPr sz="3000" b="1" i="1" dirty="0">
                <a:solidFill>
                  <a:srgbClr val="323232"/>
                </a:solidFill>
                <a:latin typeface="Georgia"/>
                <a:cs typeface="Georgia"/>
              </a:rPr>
              <a:t>DEFINE</a:t>
            </a:r>
            <a:endParaRPr sz="3000">
              <a:latin typeface="Georgia"/>
              <a:cs typeface="Georgia"/>
            </a:endParaRPr>
          </a:p>
          <a:p>
            <a:pPr marL="33655">
              <a:lnSpc>
                <a:spcPct val="100000"/>
              </a:lnSpc>
              <a:spcBef>
                <a:spcPts val="2625"/>
              </a:spcBef>
            </a:pPr>
            <a:r>
              <a:rPr sz="1900" spc="155" dirty="0">
                <a:solidFill>
                  <a:srgbClr val="323232"/>
                </a:solidFill>
                <a:latin typeface="Calibri"/>
                <a:cs typeface="Calibri"/>
              </a:rPr>
              <a:t>U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900" spc="90" dirty="0">
                <a:solidFill>
                  <a:srgbClr val="323232"/>
                </a:solidFill>
                <a:latin typeface="Calibri"/>
                <a:cs typeface="Calibri"/>
              </a:rPr>
              <a:t>ing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900" spc="13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900" spc="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900" spc="2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323232"/>
                </a:solidFill>
                <a:latin typeface="Calibri"/>
                <a:cs typeface="Calibri"/>
              </a:rPr>
              <a:t>pow</a:t>
            </a:r>
            <a:r>
              <a:rPr sz="1900" spc="90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bank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323232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485140" marR="1333500" lvl="1" indent="-378460">
              <a:lnSpc>
                <a:spcPct val="99800"/>
              </a:lnSpc>
              <a:buClr>
                <a:srgbClr val="323232"/>
              </a:buClr>
              <a:buFont typeface="Calibri"/>
              <a:buAutoNum type="arabicPeriod"/>
              <a:tabLst>
                <a:tab pos="316230" algn="l"/>
              </a:tabLst>
            </a:pPr>
            <a:r>
              <a:rPr sz="1900" spc="17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900" spc="15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900" spc="12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might</a:t>
            </a:r>
            <a:r>
              <a:rPr sz="19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we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900" spc="30" dirty="0">
                <a:solidFill>
                  <a:srgbClr val="323232"/>
                </a:solidFill>
                <a:latin typeface="Calibri"/>
                <a:cs typeface="Calibri"/>
              </a:rPr>
              <a:t>le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45" dirty="0">
                <a:solidFill>
                  <a:srgbClr val="323232"/>
                </a:solidFill>
                <a:latin typeface="Calibri"/>
                <a:cs typeface="Calibri"/>
              </a:rPr>
              <a:t>he</a:t>
            </a:r>
            <a:r>
              <a:rPr sz="1900" spc="2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900" spc="114" dirty="0">
                <a:solidFill>
                  <a:srgbClr val="323232"/>
                </a:solidFill>
                <a:latin typeface="Calibri"/>
                <a:cs typeface="Calibri"/>
              </a:rPr>
              <a:t>p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the</a:t>
            </a:r>
            <a:r>
              <a:rPr sz="19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900" spc="50" dirty="0">
                <a:solidFill>
                  <a:srgbClr val="323232"/>
                </a:solidFill>
                <a:latin typeface="Calibri"/>
                <a:cs typeface="Calibri"/>
              </a:rPr>
              <a:t>mar</a:t>
            </a:r>
            <a:r>
              <a:rPr sz="1900" spc="3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ph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ne</a:t>
            </a:r>
            <a:r>
              <a:rPr sz="19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users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215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900" spc="75" dirty="0">
                <a:solidFill>
                  <a:srgbClr val="323232"/>
                </a:solidFill>
                <a:latin typeface="Calibri"/>
                <a:cs typeface="Calibri"/>
              </a:rPr>
              <a:t>har</a:t>
            </a:r>
            <a:r>
              <a:rPr sz="1900" spc="90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35" dirty="0">
                <a:solidFill>
                  <a:srgbClr val="323232"/>
                </a:solidFill>
                <a:latin typeface="Calibri"/>
                <a:cs typeface="Calibri"/>
              </a:rPr>
              <a:t>their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ob</a:t>
            </a:r>
            <a:r>
              <a:rPr sz="1900" spc="-10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40" dirty="0">
                <a:solidFill>
                  <a:srgbClr val="323232"/>
                </a:solidFill>
                <a:latin typeface="Calibri"/>
                <a:cs typeface="Calibri"/>
              </a:rPr>
              <a:t>whil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323232"/>
                </a:solidFill>
                <a:latin typeface="Calibri"/>
                <a:cs typeface="Calibri"/>
              </a:rPr>
              <a:t>aw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125" dirty="0">
                <a:solidFill>
                  <a:srgbClr val="323232"/>
                </a:solidFill>
                <a:latin typeface="Calibri"/>
                <a:cs typeface="Calibri"/>
              </a:rPr>
              <a:t>y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20" dirty="0">
                <a:solidFill>
                  <a:srgbClr val="323232"/>
                </a:solidFill>
                <a:latin typeface="Calibri"/>
                <a:cs typeface="Calibri"/>
              </a:rPr>
              <a:t>f</a:t>
            </a:r>
            <a:r>
              <a:rPr sz="1900" spc="50" dirty="0">
                <a:solidFill>
                  <a:srgbClr val="323232"/>
                </a:solidFill>
                <a:latin typeface="Calibri"/>
                <a:cs typeface="Calibri"/>
              </a:rPr>
              <a:t>rom</a:t>
            </a:r>
            <a:r>
              <a:rPr sz="19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10" dirty="0">
                <a:solidFill>
                  <a:srgbClr val="323232"/>
                </a:solidFill>
                <a:latin typeface="Calibri"/>
                <a:cs typeface="Calibri"/>
              </a:rPr>
              <a:t>pow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outlets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323232"/>
              </a:buClr>
              <a:buFont typeface="Calibri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480695" marR="1368425" lvl="1" indent="-416559">
              <a:lnSpc>
                <a:spcPts val="2270"/>
              </a:lnSpc>
              <a:buClr>
                <a:srgbClr val="323232"/>
              </a:buClr>
              <a:buFont typeface="Calibri"/>
              <a:buAutoNum type="arabicPeriod"/>
              <a:tabLst>
                <a:tab pos="309245" algn="l"/>
              </a:tabLst>
            </a:pPr>
            <a:r>
              <a:rPr sz="1900" spc="160" dirty="0">
                <a:solidFill>
                  <a:srgbClr val="323232"/>
                </a:solidFill>
                <a:latin typeface="Calibri"/>
                <a:cs typeface="Calibri"/>
              </a:rPr>
              <a:t>Ho</a:t>
            </a:r>
            <a:r>
              <a:rPr sz="1900" spc="120" dirty="0">
                <a:solidFill>
                  <a:srgbClr val="323232"/>
                </a:solidFill>
                <a:latin typeface="Calibri"/>
                <a:cs typeface="Calibri"/>
              </a:rPr>
              <a:t>w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might</a:t>
            </a:r>
            <a:r>
              <a:rPr sz="19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we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900" spc="30" dirty="0">
                <a:solidFill>
                  <a:srgbClr val="323232"/>
                </a:solidFill>
                <a:latin typeface="Calibri"/>
                <a:cs typeface="Calibri"/>
              </a:rPr>
              <a:t>le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25" dirty="0">
                <a:solidFill>
                  <a:srgbClr val="323232"/>
                </a:solidFill>
                <a:latin typeface="Calibri"/>
                <a:cs typeface="Calibri"/>
              </a:rPr>
              <a:t>re</a:t>
            </a:r>
            <a:r>
              <a:rPr sz="1900" spc="120" dirty="0">
                <a:solidFill>
                  <a:srgbClr val="323232"/>
                </a:solidFill>
                <a:latin typeface="Calibri"/>
                <a:cs typeface="Calibri"/>
              </a:rPr>
              <a:t>d</a:t>
            </a:r>
            <a:r>
              <a:rPr sz="1900" spc="114" dirty="0">
                <a:solidFill>
                  <a:srgbClr val="323232"/>
                </a:solidFill>
                <a:latin typeface="Calibri"/>
                <a:cs typeface="Calibri"/>
              </a:rPr>
              <a:t>uce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900" spc="10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25" dirty="0">
                <a:solidFill>
                  <a:srgbClr val="323232"/>
                </a:solidFill>
                <a:latin typeface="Calibri"/>
                <a:cs typeface="Calibri"/>
              </a:rPr>
              <a:t>re</a:t>
            </a:r>
            <a:r>
              <a:rPr sz="1900" spc="130" dirty="0">
                <a:solidFill>
                  <a:srgbClr val="323232"/>
                </a:solidFill>
                <a:latin typeface="Calibri"/>
                <a:cs typeface="Calibri"/>
              </a:rPr>
              <a:t>ss</a:t>
            </a:r>
            <a:r>
              <a:rPr sz="19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on</a:t>
            </a:r>
            <a:r>
              <a:rPr sz="19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10" dirty="0">
                <a:solidFill>
                  <a:srgbClr val="323232"/>
                </a:solidFill>
                <a:latin typeface="Calibri"/>
                <a:cs typeface="Calibri"/>
              </a:rPr>
              <a:t>pow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9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grid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3"/>
              </a:spcBef>
              <a:buClr>
                <a:srgbClr val="323232"/>
              </a:buClr>
              <a:buFont typeface="Calibri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836930" marR="1468755" lvl="1" indent="-647700">
              <a:lnSpc>
                <a:spcPct val="100000"/>
              </a:lnSpc>
              <a:buClr>
                <a:srgbClr val="323232"/>
              </a:buClr>
              <a:buFont typeface="Calibri"/>
              <a:buAutoNum type="arabicPeriod"/>
              <a:tabLst>
                <a:tab pos="430530" algn="l"/>
              </a:tabLst>
            </a:pPr>
            <a:r>
              <a:rPr sz="1900" spc="235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900" spc="105" dirty="0">
                <a:solidFill>
                  <a:srgbClr val="323232"/>
                </a:solidFill>
                <a:latin typeface="Calibri"/>
                <a:cs typeface="Calibri"/>
              </a:rPr>
              <a:t>ow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m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900" spc="145" dirty="0">
                <a:solidFill>
                  <a:srgbClr val="323232"/>
                </a:solidFill>
                <a:latin typeface="Calibri"/>
                <a:cs typeface="Calibri"/>
              </a:rPr>
              <a:t>g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ht</a:t>
            </a:r>
            <a:r>
              <a:rPr sz="19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we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b</a:t>
            </a:r>
            <a:r>
              <a:rPr sz="1900" spc="30" dirty="0">
                <a:solidFill>
                  <a:srgbClr val="323232"/>
                </a:solidFill>
                <a:latin typeface="Calibri"/>
                <a:cs typeface="Calibri"/>
              </a:rPr>
              <a:t>le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to</a:t>
            </a:r>
            <a:r>
              <a:rPr sz="19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in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c</a:t>
            </a:r>
            <a:r>
              <a:rPr sz="1900" spc="25" dirty="0">
                <a:solidFill>
                  <a:srgbClr val="323232"/>
                </a:solidFill>
                <a:latin typeface="Calibri"/>
                <a:cs typeface="Calibri"/>
              </a:rPr>
              <a:t>re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se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8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323232"/>
                </a:solidFill>
                <a:latin typeface="Calibri"/>
                <a:cs typeface="Calibri"/>
              </a:rPr>
              <a:t>us</a:t>
            </a:r>
            <a:r>
              <a:rPr sz="1900" spc="9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145" dirty="0">
                <a:solidFill>
                  <a:srgbClr val="323232"/>
                </a:solidFill>
                <a:latin typeface="Calibri"/>
                <a:cs typeface="Calibri"/>
              </a:rPr>
              <a:t>ge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323232"/>
                </a:solidFill>
                <a:latin typeface="Calibri"/>
                <a:cs typeface="Calibri"/>
              </a:rPr>
              <a:t>of</a:t>
            </a:r>
            <a:r>
              <a:rPr sz="19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900" spc="135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900" spc="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900" spc="20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323232"/>
                </a:solidFill>
                <a:latin typeface="Calibri"/>
                <a:cs typeface="Calibri"/>
              </a:rPr>
              <a:t>pow</a:t>
            </a:r>
            <a:r>
              <a:rPr sz="1900" spc="30" dirty="0">
                <a:solidFill>
                  <a:srgbClr val="323232"/>
                </a:solidFill>
                <a:latin typeface="Calibri"/>
                <a:cs typeface="Calibri"/>
              </a:rPr>
              <a:t>er</a:t>
            </a:r>
            <a:r>
              <a:rPr sz="19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60" dirty="0">
                <a:solidFill>
                  <a:srgbClr val="323232"/>
                </a:solidFill>
                <a:latin typeface="Calibri"/>
                <a:cs typeface="Calibri"/>
              </a:rPr>
              <a:t>h</a:t>
            </a:r>
            <a:r>
              <a:rPr sz="1900" spc="55" dirty="0">
                <a:solidFill>
                  <a:srgbClr val="323232"/>
                </a:solidFill>
                <a:latin typeface="Calibri"/>
                <a:cs typeface="Calibri"/>
              </a:rPr>
              <a:t>an</a:t>
            </a:r>
            <a:r>
              <a:rPr sz="1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40" dirty="0">
                <a:solidFill>
                  <a:srgbClr val="323232"/>
                </a:solidFill>
                <a:latin typeface="Calibri"/>
                <a:cs typeface="Calibri"/>
              </a:rPr>
              <a:t>rad</a:t>
            </a:r>
            <a:r>
              <a:rPr sz="1900" spc="2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900" spc="40" dirty="0">
                <a:solidFill>
                  <a:srgbClr val="323232"/>
                </a:solidFill>
                <a:latin typeface="Calibri"/>
                <a:cs typeface="Calibri"/>
              </a:rPr>
              <a:t>t</a:t>
            </a:r>
            <a:r>
              <a:rPr sz="1900" spc="35" dirty="0">
                <a:solidFill>
                  <a:srgbClr val="323232"/>
                </a:solidFill>
                <a:latin typeface="Calibri"/>
                <a:cs typeface="Calibri"/>
              </a:rPr>
              <a:t>i</a:t>
            </a:r>
            <a:r>
              <a:rPr sz="1900" spc="70" dirty="0">
                <a:solidFill>
                  <a:srgbClr val="323232"/>
                </a:solidFill>
                <a:latin typeface="Calibri"/>
                <a:cs typeface="Calibri"/>
              </a:rPr>
              <a:t>on</a:t>
            </a:r>
            <a:r>
              <a:rPr sz="1900" spc="65" dirty="0">
                <a:solidFill>
                  <a:srgbClr val="323232"/>
                </a:solidFill>
                <a:latin typeface="Calibri"/>
                <a:cs typeface="Calibri"/>
              </a:rPr>
              <a:t>a</a:t>
            </a:r>
            <a:r>
              <a:rPr sz="1900" spc="-25" dirty="0">
                <a:solidFill>
                  <a:srgbClr val="323232"/>
                </a:solidFill>
                <a:latin typeface="Calibri"/>
                <a:cs typeface="Calibri"/>
              </a:rPr>
              <a:t>l</a:t>
            </a:r>
            <a:r>
              <a:rPr sz="19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spc="110" dirty="0">
                <a:solidFill>
                  <a:srgbClr val="323232"/>
                </a:solidFill>
                <a:latin typeface="Calibri"/>
                <a:cs typeface="Calibri"/>
              </a:rPr>
              <a:t>pow</a:t>
            </a:r>
            <a:r>
              <a:rPr sz="1900" spc="95" dirty="0">
                <a:solidFill>
                  <a:srgbClr val="323232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323232"/>
                </a:solidFill>
                <a:latin typeface="Calibri"/>
                <a:cs typeface="Calibri"/>
              </a:rPr>
              <a:t>r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22307"/>
            <a:ext cx="2057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323232"/>
                </a:solidFill>
                <a:latin typeface="Georgia"/>
                <a:cs typeface="Georgia"/>
              </a:rPr>
              <a:t>PRO</a:t>
            </a:r>
            <a:r>
              <a:rPr sz="2400" b="1" i="1" dirty="0">
                <a:solidFill>
                  <a:srgbClr val="323232"/>
                </a:solidFill>
                <a:latin typeface="Georgia"/>
                <a:cs typeface="Georgia"/>
              </a:rPr>
              <a:t>T</a:t>
            </a:r>
            <a:r>
              <a:rPr sz="2400" b="1" i="1" spc="-20" dirty="0">
                <a:solidFill>
                  <a:srgbClr val="323232"/>
                </a:solidFill>
                <a:latin typeface="Georgia"/>
                <a:cs typeface="Georgia"/>
              </a:rPr>
              <a:t>O</a:t>
            </a:r>
            <a:r>
              <a:rPr sz="2400" b="1" i="1" spc="-30" dirty="0">
                <a:solidFill>
                  <a:srgbClr val="323232"/>
                </a:solidFill>
                <a:latin typeface="Georgia"/>
                <a:cs typeface="Georgia"/>
              </a:rPr>
              <a:t>T</a:t>
            </a:r>
            <a:r>
              <a:rPr sz="2400" b="1" i="1" spc="-20" dirty="0">
                <a:solidFill>
                  <a:srgbClr val="323232"/>
                </a:solidFill>
                <a:latin typeface="Georgia"/>
                <a:cs typeface="Georgia"/>
              </a:rPr>
              <a:t>Y</a:t>
            </a:r>
            <a:r>
              <a:rPr sz="2400" b="1" i="1" spc="-30" dirty="0">
                <a:solidFill>
                  <a:srgbClr val="323232"/>
                </a:solidFill>
                <a:latin typeface="Georgia"/>
                <a:cs typeface="Georgia"/>
              </a:rPr>
              <a:t>P</a:t>
            </a:r>
            <a:r>
              <a:rPr sz="2400" b="1" i="1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66586"/>
            <a:ext cx="4229739" cy="3087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79"/>
              </a:lnSpc>
            </a:pPr>
            <a:r>
              <a:rPr spc="-30" dirty="0"/>
              <a:t>CONCLUS</a:t>
            </a:r>
            <a:r>
              <a:rPr spc="-2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964" y="783880"/>
            <a:ext cx="5965825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12065">
              <a:lnSpc>
                <a:spcPct val="1097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pre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ainable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obil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har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ing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ial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her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trad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ur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nreliabl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harn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ne</a:t>
            </a: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able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ener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-fri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ndl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por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hil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du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depen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le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gri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5240" marR="81280">
              <a:lnSpc>
                <a:spcPct val="10990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hroug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je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plore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ign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need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rrounding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ban</a:t>
            </a:r>
            <a:r>
              <a:rPr sz="1400" spc="-10" dirty="0">
                <a:latin typeface="Arial"/>
                <a:cs typeface="Arial"/>
              </a:rPr>
              <a:t>ks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gh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lan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ane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ff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por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abil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enha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harging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pee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cre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reness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abou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real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250190" indent="-5080">
              <a:lnSpc>
                <a:spcPct val="109900"/>
              </a:lnSpc>
            </a:pPr>
            <a:r>
              <a:rPr sz="1400" dirty="0">
                <a:latin typeface="Arial"/>
                <a:cs typeface="Arial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il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inu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-1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ular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doo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gri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ol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ks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ve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egra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elo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oul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rgy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nageme</a:t>
            </a:r>
            <a:r>
              <a:rPr sz="1400" spc="-10" dirty="0">
                <a:latin typeface="Arial"/>
                <a:cs typeface="Arial"/>
              </a:rPr>
              <a:t>nt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gge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tric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ig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educ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iona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bl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67690">
              <a:lnSpc>
                <a:spcPts val="2555"/>
              </a:lnSpc>
            </a:pPr>
            <a:r>
              <a:rPr sz="2400" b="1" i="1" spc="-25" dirty="0">
                <a:solidFill>
                  <a:srgbClr val="323232"/>
                </a:solidFill>
                <a:latin typeface="Georgia"/>
                <a:cs typeface="Georgia"/>
              </a:rPr>
              <a:t>AN</a:t>
            </a:r>
            <a:r>
              <a:rPr sz="2400" b="1" i="1" spc="-20" dirty="0">
                <a:solidFill>
                  <a:srgbClr val="323232"/>
                </a:solidFill>
                <a:latin typeface="Georgia"/>
                <a:cs typeface="Georgia"/>
              </a:rPr>
              <a:t>Y</a:t>
            </a:r>
            <a:r>
              <a:rPr sz="2400" b="1" i="1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32"/>
                </a:solidFill>
                <a:latin typeface="Georgia"/>
                <a:cs typeface="Georgia"/>
              </a:rPr>
              <a:t>QUE</a:t>
            </a:r>
            <a:r>
              <a:rPr sz="2400" b="1" i="1" spc="5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2400" b="1" i="1" spc="-25" dirty="0">
                <a:solidFill>
                  <a:srgbClr val="323232"/>
                </a:solidFill>
                <a:latin typeface="Georgia"/>
                <a:cs typeface="Georgia"/>
              </a:rPr>
              <a:t>TIONS?</a:t>
            </a:r>
            <a:r>
              <a:rPr sz="2400" b="1" i="1" spc="-20" dirty="0">
                <a:solidFill>
                  <a:srgbClr val="323232"/>
                </a:solidFill>
                <a:latin typeface="Georgia"/>
                <a:cs typeface="Georgia"/>
              </a:rPr>
              <a:t>.</a:t>
            </a:r>
            <a:r>
              <a:rPr sz="2400" b="1" i="1" spc="-5" dirty="0">
                <a:solidFill>
                  <a:srgbClr val="323232"/>
                </a:solidFill>
                <a:latin typeface="Georgia"/>
                <a:cs typeface="Georgia"/>
              </a:rPr>
              <a:t>..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Bildschirmpräsentation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Gill Sans MT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2025-05-11T13:40:36Z</dcterms:created>
  <dcterms:modified xsi:type="dcterms:W3CDTF">2025-05-11T11:40:39Z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2025-05-11T00:00:00Z</vt:filetime>
  </property>
  <property fmtid="{D5CDD505-2E9C-101B-9397-08002B2CF9AE}" pid="3" name="LastSaved">
    <vt:filetime>2025-05-11T00:00:00Z</vt:filetime>
  </property>
</Properties>
</file>