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63" r:id="rId8"/>
    <p:sldId id="265" r:id="rId9"/>
    <p:sldId id="266" r:id="rId10"/>
    <p:sldId id="267" r:id="rId11"/>
    <p:sldId id="264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795E-E070-DD32-DC92-C94E720A3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thinking and innovation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677F6-9598-A265-6F64-51186639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2394" y="3795928"/>
            <a:ext cx="6571873" cy="224096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Presented by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G.anjali-23kd1a0233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K.lathika-23kd1a0249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L.tripathi-23kd1a0258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B.ganesh-23kd1a0210</a:t>
            </a:r>
          </a:p>
          <a:p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BF01A4-5702-6487-D49A-8E25434DF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086" y="2831146"/>
            <a:ext cx="5273828" cy="375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49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D10B-50DB-6436-BE5D-45182CD9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0"/>
            <a:ext cx="9905998" cy="1478570"/>
          </a:xfrm>
        </p:spPr>
        <p:txBody>
          <a:bodyPr/>
          <a:lstStyle/>
          <a:p>
            <a:r>
              <a:rPr lang="en-US" dirty="0"/>
              <a:t>Components used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96E26F-2CDF-5DE9-E870-6269D6B23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497" y="5101728"/>
            <a:ext cx="2845710" cy="147857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0E50B7-C30A-45BC-5C26-EBFA82302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276" y="1578120"/>
            <a:ext cx="2715809" cy="1382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6B4A85-C61F-2F29-3F31-DD4B05E19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432" y="2960421"/>
            <a:ext cx="2357851" cy="146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9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9E5A-93BF-6F81-9092-4CD1E483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</a:t>
            </a:r>
            <a:r>
              <a:rPr lang="en-US"/>
              <a:t>ProTotype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534D1F-7AEA-661D-22CA-1F8B13DA1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503" y="1972821"/>
            <a:ext cx="5327802" cy="4448401"/>
          </a:xfrm>
        </p:spPr>
      </p:pic>
    </p:spTree>
    <p:extLst>
      <p:ext uri="{BB962C8B-B14F-4D97-AF65-F5344CB8AC3E}">
        <p14:creationId xmlns:p14="http://schemas.microsoft.com/office/powerpoint/2010/main" val="277501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9788-8A29-E44C-1119-9D630057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9B47-4040-3230-3298-4AFF7E5CD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 Conservation</a:t>
            </a:r>
          </a:p>
          <a:p>
            <a:r>
              <a:rPr lang="en-US" dirty="0"/>
              <a:t>Energy Efficiency</a:t>
            </a:r>
          </a:p>
          <a:p>
            <a:r>
              <a:rPr lang="en-US" dirty="0"/>
              <a:t>Cost Savings</a:t>
            </a:r>
          </a:p>
          <a:p>
            <a:r>
              <a:rPr lang="en-US" dirty="0"/>
              <a:t>Improved Plant Health</a:t>
            </a:r>
          </a:p>
          <a:p>
            <a:r>
              <a:rPr lang="en-US" dirty="0"/>
              <a:t>Environmental Benefits</a:t>
            </a:r>
          </a:p>
          <a:p>
            <a:r>
              <a:rPr lang="en-US" dirty="0"/>
              <a:t>Reliability</a:t>
            </a:r>
          </a:p>
        </p:txBody>
      </p:sp>
    </p:spTree>
    <p:extLst>
      <p:ext uri="{BB962C8B-B14F-4D97-AF65-F5344CB8AC3E}">
        <p14:creationId xmlns:p14="http://schemas.microsoft.com/office/powerpoint/2010/main" val="1265432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F886-F233-1FB6-937B-6BBE4A7D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AB838-8DAE-14BB-86D2-5A7338BF3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Sunlight dependency</a:t>
            </a:r>
          </a:p>
          <a:p>
            <a:r>
              <a:rPr lang="en-US" dirty="0"/>
              <a:t>Power storage limitations</a:t>
            </a:r>
          </a:p>
          <a:p>
            <a:r>
              <a:rPr lang="en-US" dirty="0"/>
              <a:t>Maintenance challenges</a:t>
            </a:r>
          </a:p>
          <a:p>
            <a:r>
              <a:rPr lang="en-US" dirty="0"/>
              <a:t>Weather dependency</a:t>
            </a:r>
          </a:p>
          <a:p>
            <a:r>
              <a:rPr lang="en-US" dirty="0"/>
              <a:t>Technical expertise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30956-EEE1-87D6-F578-FD1AF2D5F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834" y="1404514"/>
            <a:ext cx="4217940" cy="438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0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40C1-E16F-D56A-9485-7AFD9AC1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plant watering system using      solar panel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BA418-9E6F-2CC6-5C84-C55289808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UNDER THE GUIDENCE OF :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Mr. B. Ram </a:t>
            </a:r>
            <a:r>
              <a:rPr lang="en-US" dirty="0" err="1"/>
              <a:t>Vara</a:t>
            </a:r>
            <a:r>
              <a:rPr lang="en-US" dirty="0"/>
              <a:t> Prasad,(</a:t>
            </a:r>
            <a:r>
              <a:rPr lang="en-US" dirty="0" err="1"/>
              <a:t>ph.d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Assistant professor,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Department of EEE,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LIET(Autonomous).</a:t>
            </a:r>
          </a:p>
        </p:txBody>
      </p:sp>
    </p:spTree>
    <p:extLst>
      <p:ext uri="{BB962C8B-B14F-4D97-AF65-F5344CB8AC3E}">
        <p14:creationId xmlns:p14="http://schemas.microsoft.com/office/powerpoint/2010/main" val="395672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93B1-8AE6-05C5-24D2-A9516A59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9CD8-2910-AE3A-A72D-6356D0288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DESIGN THINKING </a:t>
            </a:r>
          </a:p>
          <a:p>
            <a:r>
              <a:rPr lang="en-US" dirty="0"/>
              <a:t>PROBLEM STATEMENT </a:t>
            </a:r>
          </a:p>
          <a:p>
            <a:r>
              <a:rPr lang="en-US" dirty="0"/>
              <a:t>EMPATHY</a:t>
            </a:r>
          </a:p>
          <a:p>
            <a:r>
              <a:rPr lang="en-US" dirty="0"/>
              <a:t>DEFINE </a:t>
            </a:r>
          </a:p>
          <a:p>
            <a:r>
              <a:rPr lang="en-US" dirty="0"/>
              <a:t>IDEATE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8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5C4A-0C22-11A6-FAB0-CBF2CA671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meant by design thinking and innovation?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2B6C70-595D-7927-0C9D-6BDB7C17A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58" y="2467926"/>
            <a:ext cx="4196471" cy="4045778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F9F594D-83BA-96CD-4B21-579E46C5E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14457" y="2817302"/>
            <a:ext cx="6534477" cy="3134129"/>
          </a:xfrm>
        </p:spPr>
      </p:pic>
    </p:spTree>
    <p:extLst>
      <p:ext uri="{BB962C8B-B14F-4D97-AF65-F5344CB8AC3E}">
        <p14:creationId xmlns:p14="http://schemas.microsoft.com/office/powerpoint/2010/main" val="325863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07D5-D578-B9FD-61AE-D166EEBD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E5B62-57FB-5FFD-CFD9-106D193A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During day to day activities many people often forget to water their plants and thus it becomes challenging for them to keep their plants healthy and alive. </a:t>
            </a:r>
          </a:p>
          <a:p>
            <a:r>
              <a:rPr lang="en-US" dirty="0"/>
              <a:t>Also it is a challenge for farmers to maintain their fields and manage watering of plants during shortage of water. </a:t>
            </a:r>
          </a:p>
          <a:p>
            <a:r>
              <a:rPr lang="en-US" dirty="0"/>
              <a:t>Based on the above background, we thought that it is necessary to implement the automated system which will take care of plants considering all the different aspects of home </a:t>
            </a:r>
            <a:r>
              <a:rPr lang="en-US"/>
              <a:t>gardening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5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6028-0982-592C-A5DB-91DA7B05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8923E8-0DD6-2F07-4E10-CD29CDAAE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505930"/>
            <a:ext cx="9761512" cy="4733552"/>
          </a:xfrm>
        </p:spPr>
      </p:pic>
    </p:spTree>
    <p:extLst>
      <p:ext uri="{BB962C8B-B14F-4D97-AF65-F5344CB8AC3E}">
        <p14:creationId xmlns:p14="http://schemas.microsoft.com/office/powerpoint/2010/main" val="310285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C223-8867-A4AE-3EB7-377D0CF9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Empathy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9027-4AFF-6E33-1578-373E4B3CF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INTERVIEW QUESTIONS</a:t>
            </a:r>
          </a:p>
          <a:p>
            <a:r>
              <a:rPr lang="en-US" dirty="0"/>
              <a:t>PERSON’S FEEDBACK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0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7E6C-0BC9-CD31-EAD6-93AAAADA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A10BA-7E32-A710-C57E-1FC8B646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What type of garden do you maintain?</a:t>
            </a:r>
          </a:p>
          <a:p>
            <a:r>
              <a:rPr lang="en-US" dirty="0"/>
              <a:t> How often do you water your plants?</a:t>
            </a:r>
          </a:p>
          <a:p>
            <a:r>
              <a:rPr lang="en-US" dirty="0"/>
              <a:t>What time of the day do you usually water your plants? </a:t>
            </a:r>
          </a:p>
          <a:p>
            <a:r>
              <a:rPr lang="en-US" dirty="0"/>
              <a:t>How much water do you usually apply to each plant? </a:t>
            </a:r>
          </a:p>
          <a:p>
            <a:r>
              <a:rPr lang="en-US" dirty="0"/>
              <a:t>What method do you use for watering?</a:t>
            </a:r>
          </a:p>
          <a:p>
            <a:r>
              <a:rPr lang="en-US" dirty="0"/>
              <a:t> How do you decide when a plant needs water? </a:t>
            </a:r>
          </a:p>
          <a:p>
            <a:r>
              <a:rPr lang="en-US" dirty="0"/>
              <a:t>Have you faced any challenges with watering? </a:t>
            </a:r>
          </a:p>
        </p:txBody>
      </p:sp>
    </p:spTree>
    <p:extLst>
      <p:ext uri="{BB962C8B-B14F-4D97-AF65-F5344CB8AC3E}">
        <p14:creationId xmlns:p14="http://schemas.microsoft.com/office/powerpoint/2010/main" val="53195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BB1D-57F8-8547-2E42-D7B49CB8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/>
              <a:t>Components used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09F9F1-ED81-50BF-02D4-69861AE7E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6311" y="1357803"/>
            <a:ext cx="4555824" cy="256948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D3FBDB-AC53-C4BA-5C4C-30FFDFE85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972" y="4447679"/>
            <a:ext cx="3072095" cy="209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6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Design thinking and innovation </vt:lpstr>
      <vt:lpstr>Automatic plant watering system using      solar panel </vt:lpstr>
      <vt:lpstr>Contents </vt:lpstr>
      <vt:lpstr>What is meant by design thinking and innovation?</vt:lpstr>
      <vt:lpstr>Problem statement </vt:lpstr>
      <vt:lpstr>Introduction </vt:lpstr>
      <vt:lpstr>Empathy</vt:lpstr>
      <vt:lpstr>Interview Questions </vt:lpstr>
      <vt:lpstr>Components used</vt:lpstr>
      <vt:lpstr>Components used</vt:lpstr>
      <vt:lpstr>                                 ProTotype</vt:lpstr>
      <vt:lpstr>Advantages</vt:lpstr>
      <vt:lpstr>Disadvantages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 and innovation </dc:title>
  <dc:creator>anjaligandreti7@gmail.com</dc:creator>
  <cp:lastModifiedBy>tripathilagudu1707@gmail.com</cp:lastModifiedBy>
  <cp:revision>11</cp:revision>
  <dcterms:created xsi:type="dcterms:W3CDTF">2025-03-03T01:53:34Z</dcterms:created>
  <dcterms:modified xsi:type="dcterms:W3CDTF">2025-05-05T09:04:53Z</dcterms:modified>
</cp:coreProperties>
</file>