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hjh8/a5wfAxHUadgo1LjMq6XB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7776a79f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57776a79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20f6c20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0520f6c2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520f6c20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0520f6c2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520f6c20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0520f6c2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520f6c20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0520f6c2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9"/>
          <p:cNvCxnSpPr/>
          <p:nvPr/>
        </p:nvCxnSpPr>
        <p:spPr>
          <a:xfrm>
            <a:off x="484260" y="1885028"/>
            <a:ext cx="11710163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6" name="Google Shape;116;p2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17" name="Google Shape;117;p29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9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9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29"/>
          <p:cNvSpPr txBox="1"/>
          <p:nvPr>
            <p:ph type="title"/>
          </p:nvPr>
        </p:nvSpPr>
        <p:spPr>
          <a:xfrm>
            <a:off x="1219200" y="441252"/>
            <a:ext cx="9144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b="0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/>
          <p:nvPr>
            <p:ph idx="2" type="pic"/>
          </p:nvPr>
        </p:nvSpPr>
        <p:spPr>
          <a:xfrm>
            <a:off x="490709" y="1893781"/>
            <a:ext cx="1170432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1219200" y="1150144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Char char="?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123" name="Google Shape;123;p29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24" name="Google Shape;124;p29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9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9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9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28" name="Google Shape;128;p29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29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9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29"/>
          <p:cNvSpPr txBox="1"/>
          <p:nvPr>
            <p:ph idx="10" type="dt"/>
          </p:nvPr>
        </p:nvSpPr>
        <p:spPr>
          <a:xfrm>
            <a:off x="8636000" y="5549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1219200" y="55499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11480800" y="5549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 rot="5400000">
            <a:off x="4114800" y="-111204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 rot="5400000">
            <a:off x="7234238" y="1879603"/>
            <a:ext cx="5851525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 rot="5400000">
            <a:off x="1798638" y="-711197"/>
            <a:ext cx="5851525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2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 txBox="1"/>
          <p:nvPr>
            <p:ph type="ctrTitle"/>
          </p:nvPr>
        </p:nvSpPr>
        <p:spPr>
          <a:xfrm>
            <a:off x="1219200" y="4343400"/>
            <a:ext cx="103632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914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subTitle"/>
          </p:nvPr>
        </p:nvSpPr>
        <p:spPr>
          <a:xfrm>
            <a:off x="1219200" y="2834640"/>
            <a:ext cx="103632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22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2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6438603" y="1073888"/>
            <a:ext cx="5762848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176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498621" y="0"/>
            <a:ext cx="7352715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176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/>
          <p:nvPr/>
        </p:nvSpPr>
        <p:spPr>
          <a:xfrm rot="5236414">
            <a:off x="6635304" y="1285480"/>
            <a:ext cx="4114800" cy="158496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7924800" y="0"/>
            <a:ext cx="36576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7924800" y="4267200"/>
            <a:ext cx="42672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7924800" y="0"/>
            <a:ext cx="18288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/>
          <p:nvPr/>
        </p:nvSpPr>
        <p:spPr>
          <a:xfrm>
            <a:off x="7931152" y="4246564"/>
            <a:ext cx="2787649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7924800" y="4267200"/>
            <a:ext cx="21336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7924800" y="1371600"/>
            <a:ext cx="42672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7924800" y="1752600"/>
            <a:ext cx="42672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1320800" y="4267200"/>
            <a:ext cx="6604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711200" y="4267200"/>
            <a:ext cx="7112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/>
          <p:nvPr/>
        </p:nvSpPr>
        <p:spPr>
          <a:xfrm>
            <a:off x="489099" y="2438400"/>
            <a:ext cx="75184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/>
          <p:nvPr/>
        </p:nvSpPr>
        <p:spPr>
          <a:xfrm>
            <a:off x="489099" y="2133600"/>
            <a:ext cx="75184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6096000" y="4267200"/>
            <a:ext cx="18288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942536" y="1351672"/>
            <a:ext cx="7624064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4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942536" y="512064"/>
            <a:ext cx="10875264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b="0" sz="3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609600" y="512064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619125" y="17705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6207125" y="17705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673099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09600" y="180975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2" type="body"/>
          </p:nvPr>
        </p:nvSpPr>
        <p:spPr>
          <a:xfrm>
            <a:off x="6193368" y="1809750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3" type="body"/>
          </p:nvPr>
        </p:nvSpPr>
        <p:spPr>
          <a:xfrm>
            <a:off x="609600" y="2459037"/>
            <a:ext cx="538691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4" type="body"/>
          </p:nvPr>
        </p:nvSpPr>
        <p:spPr>
          <a:xfrm>
            <a:off x="6193368" y="2459037"/>
            <a:ext cx="5389033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6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6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914400" y="273050"/>
            <a:ext cx="109728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914400" y="1435100"/>
            <a:ext cx="335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4572000" y="14351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64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?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9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9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575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950" y="1378025"/>
            <a:ext cx="3992175" cy="3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6988" y="4057409"/>
            <a:ext cx="544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 b="1" i="0" sz="36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536993" y="1049554"/>
            <a:ext cx="121920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THINKING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INNOVATION: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609600" y="4953001"/>
            <a:ext cx="609600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G.Tarun sai          (23KD1A0237)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G.Vaikunta vasu  (23KD1A0242)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B.Bhanu Prakash (23KD1A0207)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B.Varshitha          (23KD1A0208)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607475" y="351700"/>
            <a:ext cx="71778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Proposed solution</a:t>
            </a:r>
            <a:endParaRPr b="1" i="0" sz="42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815275" y="1438750"/>
            <a:ext cx="10438800" cy="4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propose a Smart Energy Meter system that can measure real-time voltage, current, and power consumption using sensors. The system uses an ESP32 microcontroller to read the sensor data and display the output on an LCD screen.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solution will: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-&gt;Help users monitor energy usage in real-time.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-&gt;Alert users when power usage exceeds a set limit.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-&gt;Be low-cost, compact, and easy to install.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</a:t>
            </a: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 useful for homes, small shops etc..</a:t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347663" y="501425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Components Used :</a:t>
            </a:r>
            <a:r>
              <a:rPr b="1" i="0" lang="en-US" sz="24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24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wires.jpg"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4191000"/>
            <a:ext cx="3200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1602 LCD Display at ₹ 70/piece | Graphic LCD Module in Mumbai | ID:  21042888697" id="228" name="Google Shape;2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1" y="4191000"/>
            <a:ext cx="341206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fif" id="229" name="Google Shape;2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4191001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oltage sensor.jfif" id="230" name="Google Shape;23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1524001"/>
            <a:ext cx="34385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rrent1.jpg" id="231" name="Google Shape;23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86800" y="1524000"/>
            <a:ext cx="32004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apter1.jpg" id="232" name="Google Shape;23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" y="1524000"/>
            <a:ext cx="3810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/>
          <p:nvPr/>
        </p:nvSpPr>
        <p:spPr>
          <a:xfrm>
            <a:off x="990600" y="3505200"/>
            <a:ext cx="2400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supply (5v) adapter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5257800" y="3505200"/>
            <a:ext cx="2499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voltage sensor (ZMPT101B)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9144000" y="3429003"/>
            <a:ext cx="2284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sensor (ACS712)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295400" y="6248420"/>
            <a:ext cx="1818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MCU(ESP 32)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5867400" y="6248420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296414" y="6248420"/>
            <a:ext cx="2093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wires and bread board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/>
        </p:nvSpPr>
        <p:spPr>
          <a:xfrm>
            <a:off x="447600" y="47950"/>
            <a:ext cx="93039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DESCRIPTION :</a:t>
            </a:r>
            <a:endParaRPr b="1" i="0" sz="44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367650" y="959150"/>
            <a:ext cx="10934400" cy="5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ESP-32</a:t>
            </a:r>
            <a:endParaRPr b="1" i="1" sz="2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-&gt;A Wi-Fi-enabled microcontroller that reads sensor data, calculates power, and controls the display.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ACS712(Current Sensor)</a:t>
            </a:r>
            <a:endParaRPr b="0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-&gt;Measures the amount of current flowing through the load.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ZMPT101B(Voltage Sensor)</a:t>
            </a:r>
            <a:endParaRPr b="0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-&gt;Measures the AC voltage from the power source.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16X2 LED Display </a:t>
            </a:r>
            <a:endParaRPr b="0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-&gt;Displays voltage, current, and power readings in real-time.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Breadboard and Jumper Wires</a:t>
            </a:r>
            <a:endParaRPr b="0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-&gt;Used to make temporary connections between all components.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Power Adapter(5V)</a:t>
            </a:r>
            <a:endParaRPr b="0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-&gt;Supplies power to the ESP32 and sensors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431625" y="319725"/>
            <a:ext cx="85686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Working Principle</a:t>
            </a:r>
            <a:endParaRPr b="1" i="0" sz="42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431625" y="1358825"/>
            <a:ext cx="10790700" cy="4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system uses two sensors: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-&gt;ACS712 to measure current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-&gt;ZMPT101B to measure voltage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Both sensors send signals to the ESP32 microcontroller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-&gt;ESP32 calculates power using: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Power = Voltage × Current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-&gt;The result is shown on an LCD screen in real-time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-&gt;Helps users track electricity usage and avoid over-consumption</a:t>
            </a:r>
            <a:endParaRPr b="0" i="0" sz="23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/>
        </p:nvSpPr>
        <p:spPr>
          <a:xfrm>
            <a:off x="511550" y="319725"/>
            <a:ext cx="4268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KEY BENEFITS</a:t>
            </a:r>
            <a:endParaRPr b="1" i="0" sz="35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591475" y="1678525"/>
            <a:ext cx="48438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5946750" y="319725"/>
            <a:ext cx="4891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LIMITATIONS</a:t>
            </a:r>
            <a:endParaRPr b="1" i="0" sz="35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463600" y="1119025"/>
            <a:ext cx="4971600" cy="5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-&gt;Monitors power usage in real-time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-&gt;Helps reduce electricity bills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-&gt;Compact and low-cost design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-&gt;Easy to set up and use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-&gt;Can be upgraded with Wi-Fi for IoT features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5770950" y="1230925"/>
            <a:ext cx="52434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-&gt;Accuracy depends on sensor calibration</a:t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-&gt;Requires careful handling of AC voltage (for safety)</a:t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-&gt;Limited features without IoT/mobile app integration</a:t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-&gt;Not suitable for high industrial loads</a:t>
            </a:r>
            <a:endParaRPr b="0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/>
          <p:nvPr/>
        </p:nvSpPr>
        <p:spPr>
          <a:xfrm>
            <a:off x="7162814" y="762020"/>
            <a:ext cx="32896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Circuit diagram</a:t>
            </a:r>
            <a:endParaRPr b="1" i="0" sz="3200" u="sng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676400" y="838220"/>
            <a:ext cx="2149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Prototype</a:t>
            </a:r>
            <a:endParaRPr b="1" i="0" sz="3200" u="sng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IoT Smart Energy Meter Using ESP32 and Blynk 2.0" id="266" name="Google Shape;2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57400"/>
            <a:ext cx="42672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T based Smart Energy Meter using ESP32 &amp; Google Sheet or Google  Spreadsheet" id="267" name="Google Shape;2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057400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7776a79fe_0_3"/>
          <p:cNvSpPr txBox="1"/>
          <p:nvPr/>
        </p:nvSpPr>
        <p:spPr>
          <a:xfrm>
            <a:off x="196450" y="357200"/>
            <a:ext cx="105549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Survey Questions</a:t>
            </a:r>
            <a:endParaRPr b="1" i="0" sz="35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g357776a79fe_0_3"/>
          <p:cNvSpPr txBox="1"/>
          <p:nvPr/>
        </p:nvSpPr>
        <p:spPr>
          <a:xfrm>
            <a:off x="517925" y="1160850"/>
            <a:ext cx="575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1. Do you currently monitor your electricity usage daily?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2. Have you ever received an unexpectedly high electricity bill?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3. Would you find it useful to see real-time power consumption?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Very useful / Somewhat useful / Not useful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 Are you aware of how much power each of your appliances consumes?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 / Not Sure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5. Would a device that shows live energy usage help you reduce your electricity bill?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Maybe / No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Less than ₹500 / ₹500–₹1000 / More than ₹1000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7. Would you prefer the device to send data to your mobile phone?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 / Doesn’t matter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8. Would you be interested in receiving alerts when power usage is too high?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Maybe / No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9. Do you think a smart energy meter is useful for your home or shop?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10. Any suggestions or features you'd like in such a device?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g357776a79fe_0_3"/>
          <p:cNvSpPr txBox="1"/>
          <p:nvPr/>
        </p:nvSpPr>
        <p:spPr>
          <a:xfrm>
            <a:off x="6000750" y="1169850"/>
            <a:ext cx="55185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6. How much would you be willing to spend on a smart energy monitoring device?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Less than ₹500 / ₹500–₹1000 / More than ₹1000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7. Would you prefer the device to send data to your mobile phone?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 / Doesn’t matter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8. Would you be interested in receiving alerts when power usage is too high?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Maybe / No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9. Do you think a smart energy meter is useful for your home or shop?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 / No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10. Any suggestions or features you'd like in such a device?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 txBox="1"/>
          <p:nvPr/>
        </p:nvSpPr>
        <p:spPr>
          <a:xfrm flipH="1" rot="10800000">
            <a:off x="6100" y="4722064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>
            <a:off x="303600" y="914400"/>
            <a:ext cx="10662000" cy="5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b="1" i="0" lang="en-US" sz="3600" u="sng" cap="none" strike="noStrik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Conclusion: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Energy Meter is a simple, cost-effective solution for monitoring electricity usage in real-time. By using sensors and a microcontroller, it helps users become more aware of their energy consumption and encourages better power management.</a:t>
            </a:r>
            <a:endParaRPr b="1" i="0" sz="2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project not only supports energy saving at the individual level but also contributes to a smarter and more efficient future. With further upgrades, such as mobile app integration, the system can become even more powerful and user-friendly.</a:t>
            </a:r>
            <a:endParaRPr b="1" i="0" sz="2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303600" y="5089925"/>
            <a:ext cx="117159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"This project is a step toward digital energy management for every home."</a:t>
            </a:r>
            <a:endParaRPr b="0" i="0" sz="29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27075" y="1152400"/>
            <a:ext cx="526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Energy 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Meter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427079" y="2578400"/>
            <a:ext cx="93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__________________________</a:t>
            </a:r>
            <a:endParaRPr b="1" i="0" sz="2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5919303" y="4757098"/>
            <a:ext cx="6272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79950" y="3899450"/>
            <a:ext cx="6096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THE GUIDENCE OF: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Mr.B.Rama vara prasad,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(ph.Assistatant professor,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Department of EEE,LIET)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nergy smart meter issues creating north-south divide" id="162" name="Google Shape;162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nergy smart meter issues creating north-south divide" id="163" name="Google Shape;16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nergy smart meter issues creating north-south divide" id="164" name="Google Shape;164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299" y="2031625"/>
            <a:ext cx="5926926" cy="33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6470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911" y="0"/>
            <a:ext cx="59477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32" y="-66675"/>
            <a:ext cx="12310535" cy="69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520f6c20e_0_18"/>
          <p:cNvSpPr txBox="1"/>
          <p:nvPr/>
        </p:nvSpPr>
        <p:spPr>
          <a:xfrm>
            <a:off x="-291575" y="74280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g30520f6c20e_0_18"/>
          <p:cNvSpPr txBox="1"/>
          <p:nvPr/>
        </p:nvSpPr>
        <p:spPr>
          <a:xfrm>
            <a:off x="410046" y="-4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Design Thinking </a:t>
            </a:r>
            <a:endParaRPr b="1" i="0" sz="3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g30520f6c20e_0_18"/>
          <p:cNvSpPr txBox="1"/>
          <p:nvPr/>
        </p:nvSpPr>
        <p:spPr>
          <a:xfrm flipH="1" rot="94">
            <a:off x="410175" y="743053"/>
            <a:ext cx="11019000" cy="5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Design Thinking is a user-focused problem-solving method that helps create innovative and practical solutions.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 Stages of Design Thinking: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1. Empathize – Understand the user's needs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2. Define – Identify the real problem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3. Ideate – Brainstorm creative solutions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 Prototype – Build a simple model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5. Test – Try the solution and improve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it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520f6c20e_0_3"/>
          <p:cNvSpPr txBox="1"/>
          <p:nvPr/>
        </p:nvSpPr>
        <p:spPr>
          <a:xfrm>
            <a:off x="4971650" y="1034700"/>
            <a:ext cx="6650100" cy="4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Introduction to Design  Thinking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Problem Statement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Empathy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Definition of Smart Meter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Components Used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History of Energy Meter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Circuit Diagram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Advantages of Smart Meter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&gt;  Graph and conclusion</a:t>
            </a:r>
            <a:endParaRPr b="1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g30520f6c20e_0_3"/>
          <p:cNvSpPr txBox="1"/>
          <p:nvPr/>
        </p:nvSpPr>
        <p:spPr>
          <a:xfrm>
            <a:off x="367675" y="2736300"/>
            <a:ext cx="438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SMART ENERGY METER</a:t>
            </a:r>
            <a:endParaRPr b="1" i="0" sz="3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g30520f6c20e_0_3"/>
          <p:cNvSpPr txBox="1"/>
          <p:nvPr/>
        </p:nvSpPr>
        <p:spPr>
          <a:xfrm>
            <a:off x="1230925" y="3660800"/>
            <a:ext cx="3069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Contents : </a:t>
            </a:r>
            <a:endParaRPr b="0" i="0" sz="3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-6103" y="2724283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7" y="0"/>
            <a:ext cx="122511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2119243" y="673467"/>
            <a:ext cx="93972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thinking and Innovation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381000" y="533400"/>
            <a:ext cx="12192000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Char char="⮚"/>
            </a:pPr>
            <a:r>
              <a:rPr b="1" i="0" lang="en-US" sz="4400" u="sng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b="1" i="0" sz="4400" u="sng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838200" y="1905009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 our daily lifeTraditional meters don’t show real             time usage, so users can’t easily track or manage        their energy consumption.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Manual readings can be inconvenient, inaccurate, </a:t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or delayed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Traditional meters don’t show whether energy-saving actions are effective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Limited Transparency and Engagement  Users feel disconnected from how and when they use energy.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650" y="1904994"/>
            <a:ext cx="4953001" cy="274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533400" y="304820"/>
            <a:ext cx="121920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⮚"/>
            </a:pPr>
            <a:r>
              <a:rPr b="0" i="0" lang="en-US" sz="3600" u="sng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Empathy</a:t>
            </a:r>
            <a:endParaRPr b="0" i="0" sz="3600" u="sng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609600" y="1371610"/>
            <a:ext cx="60960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1.Understanding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designing the meter or its interface, empathize                 with different user groups: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Homeowners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may want clear insights into energy usage      to reduce bills.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Tenants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might care about transparency and control, especially in shared housing.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685800" y="3733820"/>
            <a:ext cx="609600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Key Insights from Empathy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Through empathy-driven research, you might discover: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People are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anxious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about high bills but don’t understand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find current meters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 to read or inaccessible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(e.g., in dark basements).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users want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alerts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when usage spikes unexpectedly.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7162800" y="1371610"/>
            <a:ext cx="60960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3.Empathy-Inspired Design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Empathy can lead to meaningful innovations,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such as,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translates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into simple visuals and tips.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Voice assistant integration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elderly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Color-coded displays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(green/yellow/red) to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 current usage levels.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520f6c20e_0_24"/>
          <p:cNvSpPr txBox="1"/>
          <p:nvPr/>
        </p:nvSpPr>
        <p:spPr>
          <a:xfrm>
            <a:off x="671400" y="447600"/>
            <a:ext cx="3165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endParaRPr b="1" i="0" sz="40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g30520f6c20e_0_24"/>
          <p:cNvSpPr txBox="1"/>
          <p:nvPr/>
        </p:nvSpPr>
        <p:spPr>
          <a:xfrm>
            <a:off x="847250" y="1310850"/>
            <a:ext cx="3597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need an easy and accurate way to monitor their electricity usage in real-time so they can reduce bills and save energy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0520f6c20e_0_24"/>
          <p:cNvSpPr txBox="1"/>
          <p:nvPr/>
        </p:nvSpPr>
        <p:spPr>
          <a:xfrm>
            <a:off x="847250" y="1406775"/>
            <a:ext cx="9207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Problem Statement: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People need an easy and accurate way to monitor their electricity usage in real-time so they can reduce bills and save energy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g30520f6c20e_0_24"/>
          <p:cNvSpPr txBox="1"/>
          <p:nvPr/>
        </p:nvSpPr>
        <p:spPr>
          <a:xfrm>
            <a:off x="831275" y="4204325"/>
            <a:ext cx="2142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520f6c20e_0_27"/>
          <p:cNvSpPr txBox="1"/>
          <p:nvPr/>
        </p:nvSpPr>
        <p:spPr>
          <a:xfrm>
            <a:off x="559500" y="335700"/>
            <a:ext cx="61707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IDEATE</a:t>
            </a:r>
            <a:endParaRPr b="1" i="0" sz="4000" u="sng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g30520f6c20e_0_27"/>
          <p:cNvSpPr txBox="1"/>
          <p:nvPr/>
        </p:nvSpPr>
        <p:spPr>
          <a:xfrm>
            <a:off x="660750" y="1071075"/>
            <a:ext cx="108705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-&gt;Use sensors to measure current and voltage.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-&gt;Show real-time power data on an LCD.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-&gt;Add ESP32 to process and send data (IoT).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-&gt;Give alerts if usage crosses a set limit.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-&gt;Design it to be low-cost and user-friendly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