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16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88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178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8393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858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887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625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513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7286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255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52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57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86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76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857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283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66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16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96E73A-FD63-4F13-A3C3-BC2CDD9743B6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239F-419E-4BCF-BE1E-C3802BBDC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3204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EB27C-A75E-A81A-6E57-31130F17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71948"/>
            <a:ext cx="8292640" cy="1779641"/>
          </a:xfrm>
        </p:spPr>
        <p:txBody>
          <a:bodyPr>
            <a:normAutofit fontScale="90000"/>
          </a:bodyPr>
          <a:lstStyle/>
          <a:p>
            <a:r>
              <a:rPr lang="en-IN" dirty="0"/>
              <a:t>    DESIGN THINKING</a:t>
            </a:r>
            <a:br>
              <a:rPr lang="en-IN" dirty="0"/>
            </a:br>
            <a:r>
              <a:rPr lang="en-IN" dirty="0"/>
              <a:t>       &amp;INNOVATION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D4E324-B1CB-257E-A046-C2174976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640820" cy="2615927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PRESENTED BY: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G.HYMA   -   23KD1A0234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M.KAVYASRI-23KD1A0261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CH.PRAVEEN-23KD1A0227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D.ROHITH   -   24KD5A0208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DA752A-4F48-AB3F-0B30-3F924CF5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7995" y="2700280"/>
            <a:ext cx="4060722" cy="35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31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C41F9-5D13-BCD9-2F74-676EAA4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07EB8-F987-D58C-C07F-7B7DD15D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3666"/>
            <a:ext cx="6630741" cy="2281082"/>
          </a:xfrm>
        </p:spPr>
        <p:txBody>
          <a:bodyPr/>
          <a:lstStyle/>
          <a:p>
            <a:r>
              <a:rPr lang="en-IN" sz="2000" dirty="0"/>
              <a:t>Used in  residential ,</a:t>
            </a:r>
            <a:r>
              <a:rPr lang="en-IN" sz="2000" dirty="0" err="1"/>
              <a:t>commericial</a:t>
            </a:r>
            <a:r>
              <a:rPr lang="en-IN" sz="2000" dirty="0"/>
              <a:t> and industrial buildings</a:t>
            </a:r>
          </a:p>
          <a:p>
            <a:r>
              <a:rPr lang="en-IN" sz="2000" dirty="0"/>
              <a:t>Prevents water leakage and reduces damage to infrastructure</a:t>
            </a:r>
          </a:p>
          <a:p>
            <a:r>
              <a:rPr lang="en-IN" sz="2000" dirty="0"/>
              <a:t>Remote monitoring using IOT alerts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0CE693-D215-B49F-43B7-7DE26681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871" y="2241754"/>
            <a:ext cx="4707194" cy="44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278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2081D-6DFB-7D23-A4B8-5AF7373F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AC84D-8325-8CDC-3FF7-F2F701F0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327356"/>
            <a:ext cx="9684774" cy="2625212"/>
          </a:xfrm>
        </p:spPr>
        <p:txBody>
          <a:bodyPr/>
          <a:lstStyle/>
          <a:p>
            <a:endParaRPr lang="en-IN" sz="2000" dirty="0"/>
          </a:p>
          <a:p>
            <a:endParaRPr lang="en-IN" dirty="0"/>
          </a:p>
          <a:p>
            <a:r>
              <a:rPr lang="en-IN" sz="2000" dirty="0"/>
              <a:t>A smart water leakage detection system using IoT can reduce wastage, prevent damage, and save money. Future enhancements can include auto shutoff valves and AI-based predictive maintenance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624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6C0C9-6BA7-3F0E-40C9-0FCBE176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1219200"/>
            <a:ext cx="11366091" cy="4775199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24653F-1745-57AF-963A-E9031CD82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87266" y="-457200"/>
            <a:ext cx="13056245" cy="82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451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1A809-3980-F1CE-FF53-4972D97E3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6362"/>
            <a:ext cx="9980613" cy="1725561"/>
          </a:xfrm>
        </p:spPr>
        <p:txBody>
          <a:bodyPr/>
          <a:lstStyle/>
          <a:p>
            <a:r>
              <a:rPr lang="en-IN" sz="5400" dirty="0"/>
              <a:t>   SMART WATER LEAKAGE DETECTOR SYSTEM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23EBD5-9E17-9D4F-3727-D244B482F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085012" y="3429001"/>
            <a:ext cx="3818962" cy="2322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OF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B. Ram Vara Prasad,(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P.h.D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EEE,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LIET (A).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3584DE-DB7B-5377-A855-B7B6D519C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704" y="3148629"/>
            <a:ext cx="4057650" cy="23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34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AC01C-B193-3D66-3F0F-8898313C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304800"/>
            <a:ext cx="10162509" cy="1150374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Steps: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F4E80B5-40DB-2965-AA6D-C5A5B2FF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071" y="1907458"/>
            <a:ext cx="4876800" cy="44802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F4692D-00AE-0C6A-C715-5D93D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212" y="1996664"/>
            <a:ext cx="4404851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2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1C311-17BF-0D0D-3730-C1F1357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285135"/>
            <a:ext cx="5951845" cy="109138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Contents: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5E65A112-3D5F-6E90-5071-F40EEB3E2E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74" b="5174"/>
          <a:stretch>
            <a:fillRect/>
          </a:stretch>
        </p:blipFill>
        <p:spPr>
          <a:xfrm>
            <a:off x="5496232" y="1143000"/>
            <a:ext cx="4653714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803BF5-140C-B9A9-6EC1-6A9DB426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088" y="1484672"/>
            <a:ext cx="4559215" cy="22319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 TO DESIGN THINKING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EMPATHY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DEFINE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IDEATE</a:t>
            </a:r>
          </a:p>
        </p:txBody>
      </p:sp>
    </p:spTree>
    <p:extLst>
      <p:ext uri="{BB962C8B-B14F-4D97-AF65-F5344CB8AC3E}">
        <p14:creationId xmlns:p14="http://schemas.microsoft.com/office/powerpoint/2010/main" xmlns="" val="421801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230FD-DE2E-FF52-5E16-19D60144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518651"/>
            <a:ext cx="10058400" cy="134947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latin typeface="Algerian" panose="04020705040A02060702" pitchFamily="82" charset="0"/>
              </a:rPr>
              <a:t>PROBLEM STATEMENT :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/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leakage in pipelines leads to wastage, increased costs, and potential damage. Traditional detection methods are inefficient and slow. This project proposes an IoT-based smart water leakage detection system that monitors pipelines in real-time, detects leaks quickly, and sends immediate alerts, helping to reduce water loss and repair costs.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783948-9F9E-2DC9-0423-1A1146FC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9393" y="3844412"/>
            <a:ext cx="4483509" cy="27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091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EMPATHY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830286"/>
            <a:ext cx="8825659" cy="3189514"/>
          </a:xfrm>
        </p:spPr>
        <p:txBody>
          <a:bodyPr/>
          <a:lstStyle/>
          <a:p>
            <a:r>
              <a:rPr lang="en-IN" dirty="0" smtClean="0"/>
              <a:t>WHY  IS WATER BEING WASTED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WHY </a:t>
            </a:r>
            <a:r>
              <a:rPr lang="en-IN" dirty="0" smtClean="0"/>
              <a:t>AREN’T  LEAKS DETECTED EARLY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WHY </a:t>
            </a:r>
            <a:r>
              <a:rPr lang="en-IN" dirty="0" smtClean="0"/>
              <a:t>IS THERE NO MONITORING SYSTEM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WHY </a:t>
            </a:r>
            <a:r>
              <a:rPr lang="en-IN" dirty="0" smtClean="0"/>
              <a:t>IS THERE  NO AFFORDABLE SOLUTIONS 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WHY </a:t>
            </a:r>
            <a:r>
              <a:rPr lang="en-IN" dirty="0" smtClean="0"/>
              <a:t>AREN’T SIMPLER SOLUTIONS IMPLEMENTED?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CC2A09-0870-FC66-5760-A2CD7459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5122606"/>
            <a:ext cx="3458855" cy="70792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Fig:1: circuit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35C692B-431C-8CE0-F1B0-4A250AF47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46" y="1170473"/>
            <a:ext cx="4396337" cy="37417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607B6F-15DB-400D-2D4F-ECDB6FC0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3110" y="5260259"/>
            <a:ext cx="3797724" cy="57027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Fig:2: hardware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E408EEB5-D867-4FFD-46AE-688603BE9B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3110" y="1170473"/>
            <a:ext cx="4396336" cy="3741738"/>
          </a:xfrm>
        </p:spPr>
      </p:pic>
    </p:spTree>
    <p:extLst>
      <p:ext uri="{BB962C8B-B14F-4D97-AF65-F5344CB8AC3E}">
        <p14:creationId xmlns:p14="http://schemas.microsoft.com/office/powerpoint/2010/main" xmlns="" val="27280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4003D-F68F-DE99-5EF6-213B026D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D7E5906-6507-C5C2-D99D-50EC4047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8020" y="1451063"/>
            <a:ext cx="9931079" cy="4797337"/>
          </a:xfrm>
        </p:spPr>
      </p:pic>
    </p:spTree>
    <p:extLst>
      <p:ext uri="{BB962C8B-B14F-4D97-AF65-F5344CB8AC3E}">
        <p14:creationId xmlns:p14="http://schemas.microsoft.com/office/powerpoint/2010/main" xmlns="" val="12714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954DF-1229-7536-FDD9-D3146217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38632" y="685800"/>
            <a:ext cx="9153832" cy="1713271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>         </a:t>
            </a:r>
            <a:r>
              <a:rPr lang="en-IN" sz="4400" dirty="0">
                <a:latin typeface="Algerian" panose="04020705040A02060702" pitchFamily="82" charset="0"/>
              </a:rPr>
              <a:t>TECHNOLOGY USED:</a:t>
            </a:r>
            <a:br>
              <a:rPr lang="en-IN" sz="4400" dirty="0">
                <a:latin typeface="Algerian" panose="04020705040A02060702" pitchFamily="82" charset="0"/>
              </a:rPr>
            </a:b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B277BD-C471-E524-2DF2-9C7125B28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891" y="1838634"/>
            <a:ext cx="6095999" cy="2477728"/>
          </a:xfrm>
        </p:spPr>
        <p:txBody>
          <a:bodyPr>
            <a:noAutofit/>
          </a:bodyPr>
          <a:lstStyle/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computing 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Microcontrollers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app/web interface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users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EC4BFE-8C40-1250-B7D0-6CFE04D7F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4849" y="685800"/>
            <a:ext cx="47339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346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