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    HEMANTH KUMAR R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17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anupapa202savi@gmail.com</cp:lastModifiedBy>
  <cp:revision>1</cp:revision>
  <dcterms:created xsi:type="dcterms:W3CDTF">2024-08-29T23:51:34Z</dcterms:created>
  <dcterms:modified xsi:type="dcterms:W3CDTF">2024-09-11T05:38:21Z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