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907A-8232-470D-B32E-BA60C596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B4CC-0543-4465-A14B-4BC58E333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A6F6-32A1-43BF-B280-65612E06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FBCE-0CAB-4BD2-984D-99E37C98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3090-4F04-4022-9F0D-DFC77F56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2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377D-9D08-45DD-8B90-25C98BD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7F096-CF1B-4B09-95B8-973F6A06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3440-5862-4C77-B8AC-EC803193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753E6-1B81-4204-A710-09EFDAED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F14E-C9DB-46DE-ABFD-96266F37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6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2F432-7355-43EE-89F6-01FE094FF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038F6-046B-46BB-B118-DEDC3DFBF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3BE9-F783-496D-B5B2-6E937ECB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6FD8-A84B-4DAF-A052-9AD486F0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6A48-E703-453E-A00F-0C61DE34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AF00-5058-471D-99F5-92950E0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D24A-6A13-436A-A13F-5E8355B6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5752-BE35-4BEC-8362-FCAD8A88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007A-BA44-4CB9-A8F3-E920322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5A88-BD33-4B7F-8CDE-E74F663F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CE88-E739-46A1-AC88-0738A977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47FE-AA19-4324-AD87-FBAAEE7E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2472B-10C7-4FFF-8C0C-63E941F0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90ED-5AA5-434D-956A-2BB5378D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48CC6-C42C-41DA-A4BA-63F2CFB8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6790-579F-48FC-B3CF-0029A3BB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460B-355F-4CE9-B5D9-4F5BC6215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377C0-CF91-4515-9ABB-FD62EB7C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8633D-8FC3-4265-B618-E9B33B4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F446C-8EB4-4FC7-9F50-BF982C85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744F-F1F9-4B9F-93B3-D1FEC3A3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7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70B5-148A-4F33-B595-0751CEB2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799F7-2FF7-406B-88A4-BBF54A20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A23C0-CCE4-40BC-B2AC-FC422B382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96CF3-72E5-4A04-9432-B54694AAB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CFC40-8EF5-4783-B024-AF6A4696D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5DDF6-602F-4EC6-AD77-BE4AB069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1B080-CA16-46AC-ABDB-565FC6F6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E8FCA-2AB9-4702-BFF4-411A35FC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FCC1-1254-422B-A568-9A1C11DF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E98F5-4C14-4B8F-BD85-843B5D1D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2F9DB-577E-47F5-9EFA-04F5B2C6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89D90-BD1B-4A94-A73A-84C4E1CA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8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B4B4F-3997-4CC9-BF58-DB5FF950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13CA5-2100-409E-A436-0A77AD4C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ED1B1-C89A-4B5B-B1E9-13E2FBAE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BE14-EA0F-40F7-9E4A-C489F05B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40C1-4D41-4AA3-91C2-67BC1029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709D5-4A8E-42FD-B481-921BB4129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EFC2B-82E9-4391-AA6B-6A1EEC4D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9C8E9-E4A0-4DEB-AAD7-8673F274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A5F-0E94-4807-B5FB-032A487B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01A6-1678-4486-AA93-50443255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C0A00-A567-4842-886B-755390701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A48F-7B98-4111-B495-FEEE0B92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DB8E6-2165-418D-8EC7-5BB6AF08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F7A6-F5ED-44BA-920B-8B09C257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0135-4F3E-4B4F-8630-BEE2A01F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4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5D2A3-CC04-4B37-8346-FA587CC5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38097-D168-446C-8D5E-A53102D8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0537-AF71-40F3-B328-4C3E913CC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8B29-CF7B-4D75-ACF8-5EF86507C452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7C4B-9B4B-4FF4-AA3F-2359A8168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C43C-4AB4-42E1-A97B-98854F438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5F7D-147F-435C-BFED-25B74CD2C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6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74D4-7AE7-4AFD-B340-13D3721F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519"/>
            <a:ext cx="9144000" cy="2387600"/>
          </a:xfrm>
        </p:spPr>
        <p:txBody>
          <a:bodyPr>
            <a:normAutofit/>
          </a:bodyPr>
          <a:lstStyle/>
          <a:p>
            <a:r>
              <a:rPr lang="en-IN" sz="4400" u="sng" dirty="0">
                <a:latin typeface="Algerian" panose="04020705040A02060702" pitchFamily="82" charset="0"/>
              </a:rPr>
              <a:t>JIRA- </a:t>
            </a:r>
            <a:r>
              <a:rPr lang="en-IN" sz="4400" u="sng" dirty="0"/>
              <a:t>A Project Management Tool</a:t>
            </a:r>
            <a:r>
              <a:rPr lang="en-IN" u="sng" dirty="0"/>
              <a:t/>
            </a:r>
            <a:br>
              <a:rPr lang="en-IN" u="sng" dirty="0"/>
            </a:br>
            <a:endParaRPr lang="en-IN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9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F225-BC95-4FF1-A485-7B8AE50E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a test management tool?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quality software, faster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data related to different types of testing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appropriate test coverage for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relevant quality metrics and identify bottlenecks in the process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visibility into the entire project release progress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collaboration between different stakeholders/teams</a:t>
            </a:r>
          </a:p>
        </p:txBody>
      </p:sp>
    </p:spTree>
    <p:extLst>
      <p:ext uri="{BB962C8B-B14F-4D97-AF65-F5344CB8AC3E}">
        <p14:creationId xmlns:p14="http://schemas.microsoft.com/office/powerpoint/2010/main" val="199872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1C19-E801-4761-B372-606D3C13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7131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Australian Company Atlassian.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bug tracking, issue tracking &amp; project management</a:t>
            </a:r>
            <a:r>
              <a:rPr lang="en-GB" sz="2000" dirty="0"/>
              <a:t>.</a:t>
            </a:r>
            <a:endParaRPr lang="en-GB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JIRA?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Jira software and navigate to the Jira Home icon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Create project option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Choose a template from the library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the columns as per your need from Board settings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Create an issue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Invite your Team members and start working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21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1E55-439B-48B4-A789-FC94437E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186146-6138-41B5-B0B1-52A3BEE86DE0}"/>
              </a:ext>
            </a:extLst>
          </p:cNvPr>
          <p:cNvSpPr/>
          <p:nvPr/>
        </p:nvSpPr>
        <p:spPr>
          <a:xfrm rot="20955374">
            <a:off x="882436" y="3320234"/>
            <a:ext cx="10487135" cy="209854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CE9F2-15E4-47A0-9D41-4158B05FB4CA}"/>
              </a:ext>
            </a:extLst>
          </p:cNvPr>
          <p:cNvSpPr txBox="1"/>
          <p:nvPr/>
        </p:nvSpPr>
        <p:spPr>
          <a:xfrm>
            <a:off x="1086005" y="2993669"/>
            <a:ext cx="184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agile methodologies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63FF5-799F-4666-BE25-9B32057418B3}"/>
              </a:ext>
            </a:extLst>
          </p:cNvPr>
          <p:cNvSpPr txBox="1"/>
          <p:nvPr/>
        </p:nvSpPr>
        <p:spPr>
          <a:xfrm>
            <a:off x="3170655" y="2519272"/>
            <a:ext cx="2187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 to your business processes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F6DAD-8F05-40E2-86AA-038617B8F74A}"/>
              </a:ext>
            </a:extLst>
          </p:cNvPr>
          <p:cNvSpPr txBox="1"/>
          <p:nvPr/>
        </p:nvSpPr>
        <p:spPr>
          <a:xfrm>
            <a:off x="5742400" y="2126605"/>
            <a:ext cx="23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customizable work-flows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5B4FF-47EA-4A65-955B-3C9A61F1DE81}"/>
              </a:ext>
            </a:extLst>
          </p:cNvPr>
          <p:cNvSpPr txBox="1"/>
          <p:nvPr/>
        </p:nvSpPr>
        <p:spPr>
          <a:xfrm>
            <a:off x="8476607" y="1882917"/>
            <a:ext cx="184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capabilities</a:t>
            </a:r>
          </a:p>
          <a:p>
            <a:endParaRPr lang="en-IN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661168F5-D404-4556-BACF-51E305262EF5}"/>
              </a:ext>
            </a:extLst>
          </p:cNvPr>
          <p:cNvSpPr/>
          <p:nvPr/>
        </p:nvSpPr>
        <p:spPr>
          <a:xfrm>
            <a:off x="1760949" y="4002239"/>
            <a:ext cx="373740" cy="31028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DCBE751-CF97-4DF3-BB4F-8A703086508B}"/>
              </a:ext>
            </a:extLst>
          </p:cNvPr>
          <p:cNvSpPr/>
          <p:nvPr/>
        </p:nvSpPr>
        <p:spPr>
          <a:xfrm>
            <a:off x="3997644" y="3617292"/>
            <a:ext cx="373740" cy="31028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9E7FD495-FA45-4647-83A7-E09E4435379B}"/>
              </a:ext>
            </a:extLst>
          </p:cNvPr>
          <p:cNvSpPr/>
          <p:nvPr/>
        </p:nvSpPr>
        <p:spPr>
          <a:xfrm>
            <a:off x="6518729" y="3124600"/>
            <a:ext cx="373740" cy="31028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E83F5F4-1363-4D73-B3B2-7CA67FDAEF82}"/>
              </a:ext>
            </a:extLst>
          </p:cNvPr>
          <p:cNvSpPr/>
          <p:nvPr/>
        </p:nvSpPr>
        <p:spPr>
          <a:xfrm>
            <a:off x="8919347" y="2660136"/>
            <a:ext cx="373740" cy="310288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B8B4C-0361-4C4E-B175-ECE22C2ED849}"/>
              </a:ext>
            </a:extLst>
          </p:cNvPr>
          <p:cNvSpPr txBox="1"/>
          <p:nvPr/>
        </p:nvSpPr>
        <p:spPr>
          <a:xfrm>
            <a:off x="966907" y="4483008"/>
            <a:ext cx="246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software teams track &amp; manage their issues and projects in an Agile Manner.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A3D4C-1960-4CAE-AA7A-07966501E737}"/>
              </a:ext>
            </a:extLst>
          </p:cNvPr>
          <p:cNvSpPr txBox="1"/>
          <p:nvPr/>
        </p:nvSpPr>
        <p:spPr>
          <a:xfrm>
            <a:off x="3431177" y="4092605"/>
            <a:ext cx="2068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can utilise and easily configurable inhouse tool they are already accustomed to using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A4643-E8AD-4B83-9285-80D0C7CAF6B4}"/>
              </a:ext>
            </a:extLst>
          </p:cNvPr>
          <p:cNvSpPr txBox="1"/>
          <p:nvPr/>
        </p:nvSpPr>
        <p:spPr>
          <a:xfrm>
            <a:off x="5660766" y="3703241"/>
            <a:ext cx="2345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build custom workflows that suites the specific needs of teams doing annual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926EF-1054-4515-8844-0D6E66DDFA0C}"/>
              </a:ext>
            </a:extLst>
          </p:cNvPr>
          <p:cNvSpPr txBox="1"/>
          <p:nvPr/>
        </p:nvSpPr>
        <p:spPr>
          <a:xfrm>
            <a:off x="8476607" y="3135449"/>
            <a:ext cx="196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such as notifications, comments &amp; assignments helps to get everyone engaged in QA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6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12A2-C9A0-47C2-94A8-858ABF45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920"/>
            <a:ext cx="10730948" cy="580762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ISSUES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bug or issue that underlies the project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type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all type of items that can be created &amp;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 via JIRA testing tool.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statuses and transitions that an issue goes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during its life cycle.</a:t>
            </a:r>
          </a:p>
          <a:p>
            <a:pPr marL="457200" lvl="1" indent="0"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Main stages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Issue                              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Resolved Issue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InProgress Issue</a:t>
            </a:r>
          </a:p>
          <a:p>
            <a:pPr lvl="1"/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ReOpened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Issue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DBFEB-CE20-45C5-9161-3680787D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12" y="579921"/>
            <a:ext cx="5483087" cy="2790392"/>
          </a:xfrm>
          <a:prstGeom prst="rect">
            <a:avLst/>
          </a:prstGeom>
        </p:spPr>
      </p:pic>
      <p:pic>
        <p:nvPicPr>
          <p:cNvPr id="1028" name="Picture 4" descr="Working with workflows | Administering Jira applications Data Center and  Server 8.20 | Atlassian Documentation">
            <a:extLst>
              <a:ext uri="{FF2B5EF4-FFF2-40B4-BE49-F238E27FC236}">
                <a16:creationId xmlns:a16="http://schemas.microsoft.com/office/drawing/2014/main" id="{B41FFB8C-ED40-4426-89D9-0A53C638F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4" t="5130" r="6267" b="6481"/>
          <a:stretch/>
        </p:blipFill>
        <p:spPr bwMode="auto">
          <a:xfrm>
            <a:off x="5870712" y="3487688"/>
            <a:ext cx="5592418" cy="312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31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Times New Roman</vt:lpstr>
      <vt:lpstr>Office Theme</vt:lpstr>
      <vt:lpstr>JIRA- A Project Management Tool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ASHNA T P</dc:creator>
  <cp:lastModifiedBy>Hemanth A V</cp:lastModifiedBy>
  <cp:revision>3</cp:revision>
  <dcterms:created xsi:type="dcterms:W3CDTF">2021-12-08T05:04:49Z</dcterms:created>
  <dcterms:modified xsi:type="dcterms:W3CDTF">2021-12-10T08:57:46Z</dcterms:modified>
</cp:coreProperties>
</file>