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BD40-AC32-4A27-B4A5-25222FE0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F5BE5-4FB9-4EC4-B0D6-58B3DF0E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64E7-FBFE-4DB6-9D70-5BA5352A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85BC-A63A-4186-92FF-92B06D83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9A11-C24B-42FF-9983-029E544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0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6BC9-8D7A-4DD3-BBBE-11067E8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D597C-F67F-47F8-A4E8-9152864EA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2005-E019-431D-B49D-DADB6D5C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C191-6712-498C-9D50-DE69A38B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745C-60C8-4DC0-B959-DA150079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3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23655-85EB-4EF7-A186-9B73396B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389C5-BBAC-4678-B330-5DD83F60D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6096-D09E-4156-A2F4-8DC8FC59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DA81-71BF-4A4F-92A0-946E6F3F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D73F-9634-42FB-8A1D-12095868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5514-C85B-4D06-B08B-FE55CE62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423-B7D5-4227-B20F-77E5272F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F1E0-3067-4D0D-A3BE-B9AE1646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1A6A-DFAD-4F1B-BBB1-FE159071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CBEE-250A-48F4-97BA-C1E8894D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0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C36B-9034-4112-A04C-4765A183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1CAB-9BC4-474A-9DB4-0615695A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AA5D-4368-4B78-8B7A-6810C0E9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A769-3A11-4EF3-9AAA-819183C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3F48-D07A-4A52-B91E-2D31D265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298D-8EFC-468D-9F24-72CC5F7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C1EB-2ED0-44C5-8C61-5362483C3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CB68-0412-45A9-AA35-80A0804E0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DE7A1-2CA9-4676-8FAF-47E98E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06C6E-135C-400D-8447-11182635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D48-F1AD-4E43-8164-BC08E37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5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17C-96E9-443A-A10C-4E9C9575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4B961-8048-4F6B-A93F-D30E1B71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DF879-EB6F-4763-9C6E-3EA778EC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ECD7B-DACB-4313-B485-8899A2EFF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17706-16FF-44A0-A564-13835D303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EB112-D5F0-4EE3-97E1-574BD602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1908C-2986-4EA0-9B83-8E32BABB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11313-6284-483F-BA67-A4C3028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A634-24D8-4CAE-9705-206DEDA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446C0-845C-47B7-9E4C-523FFB74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63198-8D71-4970-AC84-A553E533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A54C-E89A-41DB-A3CA-CE9EE214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C233F-2390-405E-B747-B4E065E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EBF26-E393-414A-9475-C17EF39A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D158-ACDD-4D45-8488-7F340CB3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15BE-7E36-467D-AE22-F2B848DD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1EC8-7415-4D12-8690-B715C444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1482F-CEBE-4848-AC9F-4F117599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65FF6-4C8D-4A07-B498-85750AF3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9F383-317D-4F76-A7B3-DDE4304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2E9CF-3B70-48D8-8227-C7A985E1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C2A1-2DD0-434E-BDA5-5DF219A2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37036-C299-46A9-966E-8633120B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D37F-2486-4CBE-9DF1-3ABF47A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BE6CA-097C-4494-81C1-B8493574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8C74-583A-46FD-B7CD-04E14E5C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CC8A-FA6E-4EC6-BBB3-59720926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6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0A50F-EAA2-449D-B63D-63FF61A6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44EC-49CD-4599-BCBD-BE08EB4A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D93B-5A57-43E8-91A7-6683DD567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2579-5F20-4913-A8AD-27493F890B0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8E15-D1D1-4D4A-92D4-F9215358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C065-E8C5-4024-824B-8B902DF89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A15BD-1779-469A-8C51-8976E779B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5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34D1-7169-4C16-827F-32134CF2F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Hemanth </a:t>
            </a:r>
            <a:r>
              <a:rPr lang="en-US" dirty="0" err="1"/>
              <a:t>chintada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56345-7C29-4B16-AD43-E47BD09BE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Module-9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3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ED595-3F70-4467-B281-70BC1951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62"/>
            <a:ext cx="12192000" cy="59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CE81E-096B-46E0-9BE0-9BC3263A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611"/>
            <a:ext cx="12192000" cy="586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522F2D-0C0D-4CBB-BFE8-8756DEBA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" y="0"/>
            <a:ext cx="11995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5ED56-5178-4AF9-9D0F-65B3F948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0" y="0"/>
            <a:ext cx="10765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50DB0-9CB2-443C-A992-7F195578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F761D0-F8A5-4616-BBD1-3BF9079B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751"/>
            <a:ext cx="12192000" cy="63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BA559F-B002-4560-B83E-323DD498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6"/>
            <a:ext cx="12192000" cy="64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Hemanth chintada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Hemanth chintada</dc:title>
  <dc:creator>lenovo</dc:creator>
  <cp:lastModifiedBy>lenovo</cp:lastModifiedBy>
  <cp:revision>2</cp:revision>
  <dcterms:created xsi:type="dcterms:W3CDTF">2023-11-02T05:44:00Z</dcterms:created>
  <dcterms:modified xsi:type="dcterms:W3CDTF">2023-11-02T05:47:12Z</dcterms:modified>
</cp:coreProperties>
</file>