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984-5707-40BE-9667-E3809DAF9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85B6A-EC0B-4A3D-84C1-98503663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22A8-6C74-4D78-93A9-1F9574BB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BF8F-A980-4D3F-90F7-8290304C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8498D-25A8-4E5E-9FF4-3F10975C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0862-58FC-45B4-9EA7-ADC77D05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EB651-110D-450E-A1F1-73D83592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3424-11F5-4EDC-B856-BE5C38F3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2E1A2-3D92-4A7D-8622-77E17262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6657-3102-4619-B102-5AEEF229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82425-7D5F-4EA8-91DF-549D753D5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989AC-D682-4756-9EEB-9AB371856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A766C-A2BF-4C12-9B8A-C3AC9192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9E8D-80D7-4855-988B-07274CC4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159C-2DD4-4B6D-8139-B8E497C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AA-59B8-462E-8C35-27820403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4749-6748-44E4-8616-C3120539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8469-9F50-4512-B87F-B524D976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7D3E-BED5-4893-B248-C86F5C8C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BAD8-5A74-4691-95D9-DFD545F3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24E6-3CFB-45D4-82BF-756DC8DB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DDFB4-3B49-491B-8632-3003C2E54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DA6C-4258-49EA-A6F3-FD67CA28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B0AC-AEDB-478C-800A-72F50A2A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D63FB-CFDE-490B-A978-685FDC39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6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9B49-697A-4C38-8677-FE136205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EED8-9E21-4000-88EA-F384B7733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FDDF3-D374-4518-9D80-240C9356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6AEB-DAFD-40DF-97DB-1E5D706F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4593D-CB26-4ACA-B682-8448C5A8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928A-96FD-473C-A750-1D2A47A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5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76BB-D407-4A75-96B9-7568CA78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6BE79-5C8F-45F0-BD1E-C417AF62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CFBC-4020-428F-A036-62F7A5E71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A52FE-C2AB-4B35-B88F-2A794AECC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5159B-763C-4BCD-BE11-BF49926EB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2B9BB-C821-45B1-9EE4-ECDBBC4B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CF962-CA39-409E-A570-D636D9EB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5240D-4335-4D26-934B-E845357D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9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8AEA-A64C-46A8-93D3-63A9FD45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5A420-C2BE-412C-9CB9-F30937C8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5E95A-CBB4-4C53-9E5F-A273DB0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6F0BE-6BAC-4479-B3D0-5F313147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4033D-79EE-484E-A02D-8D8F07E2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A6FE9-D000-42A8-A03D-182276F7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3C48B-B836-4920-9670-36AB78FE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0F8D-68ED-4688-BF65-CDEE92CC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A582-EE0A-41BF-8C29-E32369CE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408A6-DD7B-4C4A-8482-5410A82E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BA0E0-27E7-48CE-86A2-DD232A38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01AF-9739-485A-A61E-16D64AF7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767BA-3C96-4827-860A-A17B6D84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5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5DA2-8CBB-4961-B312-FA07CE22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5BF4E-5F29-4241-A493-77F18F224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F0205-EF95-4D60-A01D-7D6933655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363BD-F2AB-4802-86C0-A4F7EA03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693C7-F213-4E60-996F-6F795EEA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2A321-7B6F-46D1-AC7A-EC052C94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9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4F38C-82B9-4A74-AFC7-85583D4F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413E6-1C87-48AD-A87C-C56A4D44E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C3FB-2344-4ADA-96EB-0B918CE82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BE2B-B0D8-4320-B1B8-B1C8222CDC0C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7156-68CE-4CF8-8842-EB6A02FB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7D1E-56F5-45FD-A681-3D69AB7B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BEFA-1A78-466A-8BA9-FCB779752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8F6D-4E5C-4610-A3E0-D4A8C2AFE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Hemanth </a:t>
            </a:r>
            <a:r>
              <a:rPr lang="en-US" dirty="0" err="1"/>
              <a:t>chintada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6ABF1-3AFB-4AB0-B9B5-FD2F0DF71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Module-10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0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12380-156F-45C3-B3F9-E97D5EE7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1" y="679308"/>
            <a:ext cx="10662198" cy="549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98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CA2A84-F001-436A-992C-8BD7D0636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2" y="692009"/>
            <a:ext cx="10624096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2EDCC-2BDF-4915-BE37-733E0941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" y="752337"/>
            <a:ext cx="10636797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9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80F97-99AE-463D-AE1F-A5DA4CD2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6" y="749162"/>
            <a:ext cx="10668548" cy="53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8675B6-D1D4-44A2-AEA4-A48D476F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8" y="742812"/>
            <a:ext cx="10592344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1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321B9-8DED-41D8-BB79-AD7A09DC6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9" y="695184"/>
            <a:ext cx="10713001" cy="54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C389D-E211-4377-B1FF-7766A5EA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6" y="733286"/>
            <a:ext cx="10668548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9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48568-19B9-460C-850B-C7469B818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5" y="701535"/>
            <a:ext cx="10693950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DA514-54FD-4115-BEA5-D5648275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26" y="711060"/>
            <a:ext cx="10668548" cy="54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8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378FE4-0394-47C1-A9F6-23C0F3D2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694"/>
            <a:ext cx="12192000" cy="62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4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Hemanth chintada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Hemanth chintada</dc:title>
  <dc:creator>lenovo</dc:creator>
  <cp:lastModifiedBy>lenovo</cp:lastModifiedBy>
  <cp:revision>1</cp:revision>
  <dcterms:created xsi:type="dcterms:W3CDTF">2023-11-03T03:25:56Z</dcterms:created>
  <dcterms:modified xsi:type="dcterms:W3CDTF">2023-11-03T03:28:06Z</dcterms:modified>
</cp:coreProperties>
</file>