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dhobbalihemanthkumar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0050" y="312825"/>
            <a:ext cx="4220845" cy="73279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600" spc="-5">
                <a:latin typeface="Times New Roman"/>
                <a:cs typeface="Times New Roman"/>
              </a:rPr>
              <a:t>DHOBBALI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HEMANTH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KUMAR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dirty="0" sz="1200" spc="-5">
                <a:latin typeface="Times New Roman"/>
                <a:cs typeface="Times New Roman"/>
              </a:rPr>
              <a:t>Mobile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100" spc="-5">
                <a:latin typeface="Times New Roman"/>
                <a:cs typeface="Times New Roman"/>
              </a:rPr>
              <a:t>+</a:t>
            </a:r>
            <a:r>
              <a:rPr dirty="0" sz="1100" spc="-5">
                <a:solidFill>
                  <a:srgbClr val="4471C4"/>
                </a:solidFill>
                <a:latin typeface="Times New Roman"/>
                <a:cs typeface="Times New Roman"/>
              </a:rPr>
              <a:t>91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</a:rPr>
              <a:t>6303410007</a:t>
            </a:r>
            <a:r>
              <a:rPr dirty="0" sz="1200" spc="38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D0D0D"/>
                </a:solidFill>
                <a:latin typeface="Times New Roman"/>
                <a:cs typeface="Times New Roman"/>
                <a:hlinkClick r:id="rId2"/>
              </a:rPr>
              <a:t>Email:</a:t>
            </a:r>
            <a:r>
              <a:rPr dirty="0" sz="1200" spc="-5">
                <a:solidFill>
                  <a:srgbClr val="4471C4"/>
                </a:solidFill>
                <a:latin typeface="Times New Roman"/>
                <a:cs typeface="Times New Roman"/>
                <a:hlinkClick r:id="rId2"/>
              </a:rPr>
              <a:t>dhobbalihemanthkumar@gmail.com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770633"/>
            <a:ext cx="5598795" cy="1437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PROFILE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SUMMARY: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3400"/>
              </a:lnSpc>
              <a:spcBef>
                <a:spcPts val="800"/>
              </a:spcBef>
            </a:pP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motivated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quick</a:t>
            </a:r>
            <a:r>
              <a:rPr dirty="0" sz="1100" spc="-10">
                <a:latin typeface="Times New Roman"/>
                <a:cs typeface="Times New Roman"/>
              </a:rPr>
              <a:t> learner, </a:t>
            </a:r>
            <a:r>
              <a:rPr dirty="0" sz="1100" spc="-5">
                <a:latin typeface="Times New Roman"/>
                <a:cs typeface="Times New Roman"/>
              </a:rPr>
              <a:t>recently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graduated with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degree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B.TECH.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have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strong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foundation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Python,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Css,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Html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am </a:t>
            </a:r>
            <a:r>
              <a:rPr dirty="0" sz="1100" spc="-5">
                <a:latin typeface="Times New Roman"/>
                <a:cs typeface="Times New Roman"/>
              </a:rPr>
              <a:t>eager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apply </a:t>
            </a:r>
            <a:r>
              <a:rPr dirty="0" sz="1100">
                <a:latin typeface="Times New Roman"/>
                <a:cs typeface="Times New Roman"/>
              </a:rPr>
              <a:t>my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knowledge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real-world environment.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I'm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looking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5">
                <a:latin typeface="Times New Roman"/>
                <a:cs typeface="Times New Roman"/>
              </a:rPr>
              <a:t> opportunity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start </a:t>
            </a:r>
            <a:r>
              <a:rPr dirty="0" sz="1100">
                <a:latin typeface="Times New Roman"/>
                <a:cs typeface="Times New Roman"/>
              </a:rPr>
              <a:t>my</a:t>
            </a:r>
            <a:r>
              <a:rPr dirty="0" sz="1100" spc="-10">
                <a:latin typeface="Times New Roman"/>
                <a:cs typeface="Times New Roman"/>
              </a:rPr>
              <a:t> career,</a:t>
            </a:r>
            <a:r>
              <a:rPr dirty="0" sz="1100" spc="-5">
                <a:latin typeface="Times New Roman"/>
                <a:cs typeface="Times New Roman"/>
              </a:rPr>
              <a:t> contribute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team,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continue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learning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 growing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field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 </a:t>
            </a:r>
            <a:r>
              <a:rPr dirty="0" sz="1100" spc="-5">
                <a:latin typeface="Times New Roman"/>
                <a:cs typeface="Times New Roman"/>
              </a:rPr>
              <a:t>have self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confidence,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management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shows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 I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eager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begin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my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professional</a:t>
            </a:r>
            <a:r>
              <a:rPr dirty="0" sz="1100" spc="-10">
                <a:latin typeface="Times New Roman"/>
                <a:cs typeface="Times New Roman"/>
              </a:rPr>
              <a:t> journey.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100" spc="-10" b="1">
                <a:latin typeface="Times New Roman"/>
                <a:cs typeface="Times New Roman"/>
              </a:rPr>
              <a:t>EDUCATION: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3221989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3311778"/>
            <a:ext cx="2574290" cy="64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Times New Roman"/>
                <a:cs typeface="Times New Roman"/>
              </a:rPr>
              <a:t>Nalla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malla reddy engineering,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Hyderabad</a:t>
            </a:r>
            <a:endParaRPr sz="11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40"/>
              </a:spcBef>
            </a:pPr>
            <a:r>
              <a:rPr dirty="0" sz="1100" spc="-15">
                <a:latin typeface="Times New Roman"/>
                <a:cs typeface="Times New Roman"/>
              </a:rPr>
              <a:t>B.Tech</a:t>
            </a:r>
            <a:r>
              <a:rPr dirty="0" sz="1100" spc="-5">
                <a:latin typeface="Times New Roman"/>
                <a:cs typeface="Times New Roman"/>
              </a:rPr>
              <a:t> (Mechanical</a:t>
            </a:r>
            <a:r>
              <a:rPr dirty="0" sz="1100" spc="2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engineering- MECH)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100" spc="-5" b="1">
                <a:latin typeface="Times New Roman"/>
                <a:cs typeface="Times New Roman"/>
              </a:rPr>
              <a:t>EXPERIENCE: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8517" y="3311778"/>
            <a:ext cx="670560" cy="366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2545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2024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100" spc="-15">
                <a:latin typeface="Times New Roman"/>
                <a:cs typeface="Times New Roman"/>
              </a:rPr>
              <a:t>CGPA:7.51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416" y="3967606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6416" y="4987162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004" y="4057014"/>
            <a:ext cx="5642610" cy="297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8335" algn="l"/>
              </a:tabLst>
            </a:pPr>
            <a:r>
              <a:rPr dirty="0" sz="1100" spc="-5" b="1">
                <a:latin typeface="Times New Roman"/>
                <a:cs typeface="Times New Roman"/>
              </a:rPr>
              <a:t>CODTECH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IT </a:t>
            </a:r>
            <a:r>
              <a:rPr dirty="0" sz="1100" spc="-10" b="1">
                <a:latin typeface="Times New Roman"/>
                <a:cs typeface="Times New Roman"/>
              </a:rPr>
              <a:t>SOLUTIONS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|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PYTHON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PROGRAMING	March-April,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2024</a:t>
            </a: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84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have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gain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invaluable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hands-on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experience</a:t>
            </a:r>
            <a:r>
              <a:rPr dirty="0" sz="1100">
                <a:latin typeface="Times New Roman"/>
                <a:cs typeface="Times New Roman"/>
              </a:rPr>
              <a:t> 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various</a:t>
            </a:r>
            <a:r>
              <a:rPr dirty="0" sz="1100">
                <a:latin typeface="Times New Roman"/>
                <a:cs typeface="Times New Roman"/>
              </a:rPr>
              <a:t> aspects 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python.</a:t>
            </a: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4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have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taken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responsibilities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include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tasks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such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5">
                <a:latin typeface="Times New Roman"/>
                <a:cs typeface="Times New Roman"/>
              </a:rPr>
              <a:t> problem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solving,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debugging.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100" spc="-15" b="1">
                <a:latin typeface="Times New Roman"/>
                <a:cs typeface="Times New Roman"/>
              </a:rPr>
              <a:t>PROJECT:</a:t>
            </a:r>
            <a:endParaRPr sz="1100">
              <a:latin typeface="Times New Roman"/>
              <a:cs typeface="Times New Roman"/>
            </a:endParaRPr>
          </a:p>
          <a:p>
            <a:pPr marL="12700" marR="695960" indent="34925">
              <a:lnSpc>
                <a:spcPct val="103600"/>
              </a:lnSpc>
              <a:spcBef>
                <a:spcPts val="975"/>
              </a:spcBef>
            </a:pPr>
            <a:r>
              <a:rPr dirty="0" sz="1100" spc="-5" b="1">
                <a:latin typeface="Times New Roman"/>
                <a:cs typeface="Times New Roman"/>
              </a:rPr>
              <a:t>Disease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prediction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of</a:t>
            </a:r>
            <a:r>
              <a:rPr dirty="0" sz="1100" spc="-5" b="1">
                <a:latin typeface="Times New Roman"/>
                <a:cs typeface="Times New Roman"/>
              </a:rPr>
              <a:t> leaf </a:t>
            </a:r>
            <a:r>
              <a:rPr dirty="0" sz="1100" b="1">
                <a:latin typeface="Times New Roman"/>
                <a:cs typeface="Times New Roman"/>
              </a:rPr>
              <a:t>images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using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CNN</a:t>
            </a:r>
            <a:r>
              <a:rPr dirty="0" sz="1100" b="1">
                <a:latin typeface="Times New Roman"/>
                <a:cs typeface="Times New Roman"/>
              </a:rPr>
              <a:t> |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Python,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ML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,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Google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spyder,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Spyder </a:t>
            </a:r>
            <a:r>
              <a:rPr dirty="0" sz="1100" spc="-26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FEB-MAY,2024</a:t>
            </a:r>
            <a:endParaRPr sz="1100">
              <a:latin typeface="Times New Roman"/>
              <a:cs typeface="Times New Roman"/>
            </a:endParaRPr>
          </a:p>
          <a:p>
            <a:pPr marL="469265" marR="392430" indent="-228600">
              <a:lnSpc>
                <a:spcPct val="103600"/>
              </a:lnSpc>
              <a:spcBef>
                <a:spcPts val="79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project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endeavors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harness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machine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learning methodologies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enhance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disease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prediction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healthcare.</a:t>
            </a:r>
            <a:endParaRPr sz="1100">
              <a:latin typeface="Times New Roman"/>
              <a:cs typeface="Times New Roman"/>
            </a:endParaRPr>
          </a:p>
          <a:p>
            <a:pPr marL="469265" marR="118745" indent="-228600">
              <a:lnSpc>
                <a:spcPct val="1036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 spc="-5">
                <a:latin typeface="Times New Roman"/>
                <a:cs typeface="Times New Roman"/>
              </a:rPr>
              <a:t>Aim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develop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robust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predictive</a:t>
            </a:r>
            <a:r>
              <a:rPr dirty="0" sz="1100">
                <a:latin typeface="Times New Roman"/>
                <a:cs typeface="Times New Roman"/>
              </a:rPr>
              <a:t> models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capable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identifying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patterns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risk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factors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associated with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various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diseases.</a:t>
            </a:r>
            <a:endParaRPr sz="11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ts val="1370"/>
              </a:lnSpc>
              <a:spcBef>
                <a:spcPts val="4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Through </a:t>
            </a:r>
            <a:r>
              <a:rPr dirty="0" sz="1100" spc="-5">
                <a:latin typeface="Times New Roman"/>
                <a:cs typeface="Times New Roman"/>
              </a:rPr>
              <a:t>meticulous </a:t>
            </a:r>
            <a:r>
              <a:rPr dirty="0" sz="1100">
                <a:latin typeface="Times New Roman"/>
                <a:cs typeface="Times New Roman"/>
              </a:rPr>
              <a:t>data </a:t>
            </a:r>
            <a:r>
              <a:rPr dirty="0" sz="1100" spc="-5">
                <a:latin typeface="Times New Roman"/>
                <a:cs typeface="Times New Roman"/>
              </a:rPr>
              <a:t>preprocessing, model training,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evaluation, we seek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compare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performance </a:t>
            </a:r>
            <a:r>
              <a:rPr dirty="0" sz="1100" spc="-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different algorithms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identify the most effective </a:t>
            </a:r>
            <a:r>
              <a:rPr dirty="0" sz="1100">
                <a:latin typeface="Times New Roman"/>
                <a:cs typeface="Times New Roman"/>
              </a:rPr>
              <a:t>approach </a:t>
            </a:r>
            <a:r>
              <a:rPr dirty="0" sz="1100" spc="-5">
                <a:latin typeface="Times New Roman"/>
                <a:cs typeface="Times New Roman"/>
              </a:rPr>
              <a:t>for disease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prediction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100" spc="-5" b="1">
                <a:latin typeface="Times New Roman"/>
                <a:cs typeface="Times New Roman"/>
              </a:rPr>
              <a:t>TE</a:t>
            </a:r>
            <a:r>
              <a:rPr dirty="0" sz="1100" spc="-10" b="1">
                <a:latin typeface="Times New Roman"/>
                <a:cs typeface="Times New Roman"/>
              </a:rPr>
              <a:t>C</a:t>
            </a:r>
            <a:r>
              <a:rPr dirty="0" sz="1100" b="1">
                <a:latin typeface="Times New Roman"/>
                <a:cs typeface="Times New Roman"/>
              </a:rPr>
              <a:t>H</a:t>
            </a:r>
            <a:r>
              <a:rPr dirty="0" sz="1100" spc="-10" b="1">
                <a:latin typeface="Times New Roman"/>
                <a:cs typeface="Times New Roman"/>
              </a:rPr>
              <a:t>N</a:t>
            </a:r>
            <a:r>
              <a:rPr dirty="0" sz="1100" spc="-5" b="1">
                <a:latin typeface="Times New Roman"/>
                <a:cs typeface="Times New Roman"/>
              </a:rPr>
              <a:t>ICI</a:t>
            </a:r>
            <a:r>
              <a:rPr dirty="0" sz="1100" spc="-10" b="1">
                <a:latin typeface="Times New Roman"/>
                <a:cs typeface="Times New Roman"/>
              </a:rPr>
              <a:t>A</a:t>
            </a:r>
            <a:r>
              <a:rPr dirty="0" sz="1100" b="1">
                <a:latin typeface="Times New Roman"/>
                <a:cs typeface="Times New Roman"/>
              </a:rPr>
              <a:t>L</a:t>
            </a:r>
            <a:r>
              <a:rPr dirty="0" sz="1100" spc="-6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SK</a:t>
            </a:r>
            <a:r>
              <a:rPr dirty="0" sz="1100" b="1">
                <a:latin typeface="Times New Roman"/>
                <a:cs typeface="Times New Roman"/>
              </a:rPr>
              <a:t>I</a:t>
            </a:r>
            <a:r>
              <a:rPr dirty="0" sz="1100" spc="-5" b="1">
                <a:latin typeface="Times New Roman"/>
                <a:cs typeface="Times New Roman"/>
              </a:rPr>
              <a:t>LLS: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6416" y="7047865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3"/>
                </a:lnTo>
                <a:lnTo>
                  <a:pt x="5769229" y="9143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30604" y="7130261"/>
            <a:ext cx="1715770" cy="9448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Times New Roman"/>
                <a:cs typeface="Times New Roman"/>
              </a:rPr>
              <a:t>Programming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languages</a:t>
            </a:r>
            <a:endParaRPr sz="11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Times New Roman"/>
                <a:cs typeface="Times New Roman"/>
              </a:rPr>
              <a:t>Front-End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Technologies</a:t>
            </a:r>
            <a:endParaRPr sz="11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b="1">
                <a:latin typeface="Times New Roman"/>
                <a:cs typeface="Times New Roman"/>
              </a:rPr>
              <a:t>Frameworks</a:t>
            </a:r>
            <a:endParaRPr sz="11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b="1"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3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-5" b="1">
                <a:latin typeface="Times New Roman"/>
                <a:cs typeface="Times New Roman"/>
              </a:rPr>
              <a:t>Developer</a:t>
            </a:r>
            <a:r>
              <a:rPr dirty="0" sz="1100" spc="-6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Tools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1823" y="7130261"/>
            <a:ext cx="1918970" cy="9448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229"/>
              </a:spcBef>
              <a:tabLst>
                <a:tab pos="285115" algn="l"/>
              </a:tabLst>
            </a:pPr>
            <a:r>
              <a:rPr dirty="0" sz="1100">
                <a:latin typeface="Times New Roman"/>
                <a:cs typeface="Times New Roman"/>
              </a:rPr>
              <a:t>:	</a:t>
            </a:r>
            <a:r>
              <a:rPr dirty="0" sz="1100" spc="-5">
                <a:latin typeface="Times New Roman"/>
                <a:cs typeface="Times New Roman"/>
              </a:rPr>
              <a:t>C,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PYTHON</a:t>
            </a:r>
            <a:endParaRPr sz="11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130"/>
              </a:spcBef>
              <a:tabLst>
                <a:tab pos="254635" algn="l"/>
              </a:tabLst>
            </a:pPr>
            <a:r>
              <a:rPr dirty="0" sz="1100">
                <a:latin typeface="Times New Roman"/>
                <a:cs typeface="Times New Roman"/>
              </a:rPr>
              <a:t>:	</a:t>
            </a:r>
            <a:r>
              <a:rPr dirty="0" sz="1100" spc="-5">
                <a:latin typeface="Times New Roman"/>
                <a:cs typeface="Times New Roman"/>
              </a:rPr>
              <a:t>HTML,CSS</a:t>
            </a:r>
            <a:endParaRPr sz="11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20"/>
              </a:spcBef>
              <a:tabLst>
                <a:tab pos="283845" algn="l"/>
              </a:tabLst>
            </a:pPr>
            <a:r>
              <a:rPr dirty="0" sz="1100">
                <a:latin typeface="Times New Roman"/>
                <a:cs typeface="Times New Roman"/>
              </a:rPr>
              <a:t>:	</a:t>
            </a:r>
            <a:r>
              <a:rPr dirty="0" sz="1100" spc="-5">
                <a:latin typeface="Times New Roman"/>
                <a:cs typeface="Times New Roman"/>
              </a:rPr>
              <a:t>BootStrap</a:t>
            </a:r>
            <a:endParaRPr sz="11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25"/>
              </a:spcBef>
              <a:tabLst>
                <a:tab pos="318770" algn="l"/>
              </a:tabLst>
            </a:pPr>
            <a:r>
              <a:rPr dirty="0" sz="1100">
                <a:latin typeface="Times New Roman"/>
                <a:cs typeface="Times New Roman"/>
              </a:rPr>
              <a:t>:	</a:t>
            </a:r>
            <a:r>
              <a:rPr dirty="0" sz="1100" spc="-5">
                <a:latin typeface="Times New Roman"/>
                <a:cs typeface="Times New Roman"/>
              </a:rPr>
              <a:t>SQL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4005" algn="l"/>
              </a:tabLst>
            </a:pPr>
            <a:r>
              <a:rPr dirty="0" sz="1100">
                <a:latin typeface="Times New Roman"/>
                <a:cs typeface="Times New Roman"/>
              </a:rPr>
              <a:t>: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Times New Roman"/>
                <a:cs typeface="Times New Roman"/>
              </a:rPr>
              <a:t>V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</a:t>
            </a:r>
            <a:r>
              <a:rPr dirty="0" sz="1100" spc="-15">
                <a:latin typeface="Times New Roman"/>
                <a:cs typeface="Times New Roman"/>
              </a:rPr>
              <a:t>d</a:t>
            </a:r>
            <a:r>
              <a:rPr dirty="0" sz="1100">
                <a:latin typeface="Times New Roman"/>
                <a:cs typeface="Times New Roman"/>
              </a:rPr>
              <a:t>e,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Gi</a:t>
            </a:r>
            <a:r>
              <a:rPr dirty="0" sz="1100">
                <a:latin typeface="Times New Roman"/>
                <a:cs typeface="Times New Roman"/>
              </a:rPr>
              <a:t>t,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Gi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-10">
                <a:latin typeface="Times New Roman"/>
                <a:cs typeface="Times New Roman"/>
              </a:rPr>
              <a:t>H</a:t>
            </a:r>
            <a:r>
              <a:rPr dirty="0" sz="1100">
                <a:latin typeface="Times New Roman"/>
                <a:cs typeface="Times New Roman"/>
              </a:rPr>
              <a:t>ub,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WS.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6416" y="8639301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6416" y="9498787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3"/>
                </a:lnTo>
                <a:lnTo>
                  <a:pt x="5769229" y="9143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004" y="8157209"/>
            <a:ext cx="5452745" cy="162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Times New Roman"/>
                <a:cs typeface="Times New Roman"/>
              </a:rPr>
              <a:t>Soft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skills: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Problem-solving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Communication,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management,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Leadership,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Critical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Thinking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dirty="0" sz="1100" spc="-15" b="1">
                <a:latin typeface="Times New Roman"/>
                <a:cs typeface="Times New Roman"/>
              </a:rPr>
              <a:t>CERTIFICATION:</a:t>
            </a:r>
            <a:endParaRPr sz="1100">
              <a:latin typeface="Times New Roman"/>
              <a:cs typeface="Times New Roman"/>
            </a:endParaRPr>
          </a:p>
          <a:p>
            <a:pPr marL="12700" marR="1704975" indent="34925">
              <a:lnSpc>
                <a:spcPct val="164100"/>
              </a:lnSpc>
              <a:spcBef>
                <a:spcPts val="170"/>
              </a:spcBef>
            </a:pPr>
            <a:r>
              <a:rPr dirty="0" sz="1100" spc="-5">
                <a:latin typeface="Times New Roman"/>
                <a:cs typeface="Times New Roman"/>
              </a:rPr>
              <a:t>certified</a:t>
            </a:r>
            <a:r>
              <a:rPr dirty="0" sz="1100">
                <a:latin typeface="Times New Roman"/>
                <a:cs typeface="Times New Roman"/>
              </a:rPr>
              <a:t> 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completed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Boot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camp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PYTHON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form </a:t>
            </a:r>
            <a:r>
              <a:rPr dirty="0" sz="1100">
                <a:latin typeface="Times New Roman"/>
                <a:cs typeface="Times New Roman"/>
              </a:rPr>
              <a:t>devtown.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Silver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Elite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IOT subject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NPTEL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Online Certification.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15" b="1">
                <a:latin typeface="Times New Roman"/>
                <a:cs typeface="Times New Roman"/>
              </a:rPr>
              <a:t>DECLARATION: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Hereby</a:t>
            </a:r>
            <a:r>
              <a:rPr dirty="0" sz="1100" spc="-5">
                <a:latin typeface="Times New Roman"/>
                <a:cs typeface="Times New Roman"/>
              </a:rPr>
              <a:t> declare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facts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given </a:t>
            </a:r>
            <a:r>
              <a:rPr dirty="0" sz="1100">
                <a:latin typeface="Times New Roman"/>
                <a:cs typeface="Times New Roman"/>
              </a:rPr>
              <a:t>above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genuine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my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knowledge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belief.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3919" y="2020315"/>
            <a:ext cx="5638800" cy="15240"/>
          </a:xfrm>
          <a:custGeom>
            <a:avLst/>
            <a:gdLst/>
            <a:ahLst/>
            <a:cxnLst/>
            <a:rect l="l" t="t" r="r" b="b"/>
            <a:pathLst>
              <a:path w="5638800" h="15239">
                <a:moveTo>
                  <a:pt x="0" y="0"/>
                </a:moveTo>
                <a:lnTo>
                  <a:pt x="5638800" y="1524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Nagireddy vineela</dc:creator>
  <dcterms:created xsi:type="dcterms:W3CDTF">2024-08-27T03:37:16Z</dcterms:created>
  <dcterms:modified xsi:type="dcterms:W3CDTF">2024-08-27T03:37:16Z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2024-08-26T00:00:00Z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2024-08-27T00:00:00Z</vt:filetime>
  </property>
</Properties>
</file>