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cyclededucation.com/2017/11/thankful-plus-bonus-graphic-for-you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582860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dirty="0">
                <a:solidFill>
                  <a:schemeClr val="tx1"/>
                </a:solidFill>
              </a:rPr>
              <a:t>Print Job Scheduler 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FF37E-4399-96E7-FF14-B299E95B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5" y="2274919"/>
            <a:ext cx="4732316" cy="35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1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0E0AD-1289-EC86-8608-A14FBDB4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96" y="2185987"/>
            <a:ext cx="5492869" cy="30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BE4AF9-0CCC-8C4C-D811-937D6AD5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7" y="2419350"/>
            <a:ext cx="5086889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3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2BFF46-F527-3768-4709-1788F46A5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83970"/>
            <a:ext cx="1219200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5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FB4-A293-9826-59E6-80C6D25A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C0B2-6600-116F-7BE4-562DABB8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This C program is a simulation of a print queue system that supports different scheduling policies: Priority, FIFO (First-In-First-Out), and SJN (Shortest Job Next). The system also includes authentication for computers trying to add print jobs.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2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6032-81E3-992B-AE49-21309423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effectLst/>
                <a:latin typeface="Söhne"/>
              </a:rPr>
              <a:t>Data Structures: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D3A02-63FC-E7F7-5848-6BB28305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PrintJob</a:t>
            </a:r>
            <a:r>
              <a:rPr lang="en-US" dirty="0"/>
              <a:t>: Represents a print job with attributes such as the number of pages to print, priority, computer ID, and job ID.</a:t>
            </a:r>
          </a:p>
          <a:p>
            <a:r>
              <a:rPr lang="en-US" dirty="0" err="1"/>
              <a:t>PrintQueue</a:t>
            </a:r>
            <a:r>
              <a:rPr lang="en-US" dirty="0"/>
              <a:t>: Implements a print queue using an array to store print jobs. It includes functions for initializing, enqueueing, dequeuing, and printing the queue.</a:t>
            </a:r>
          </a:p>
          <a:p>
            <a:r>
              <a:rPr lang="en-US" dirty="0" err="1"/>
              <a:t>BSTNode</a:t>
            </a:r>
            <a:r>
              <a:rPr lang="en-US" dirty="0"/>
              <a:t>: Represents a node in a binary search tree (BST) for the SJN scheduling policy.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92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7C64-D5BD-058F-10E9-0B4EB4B7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Main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E665-C4CB-F7DF-ACEE-B63DA954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Initializes the scheduling policy, an array of computers, a print queue, and a binary search tree.</a:t>
            </a:r>
          </a:p>
          <a:p>
            <a:r>
              <a:rPr lang="en-US" dirty="0"/>
              <a:t>Enters a loop where the user can choose various options to interact with the print queue system, such as adding a print job, finishing a print job, checking the next job, checking wait time, removing a print job, printing the entire queue, or exiting the program.</a:t>
            </a:r>
          </a:p>
          <a:p>
            <a:r>
              <a:rPr lang="en-US" dirty="0"/>
              <a:t>For each option, appropriate functions are called to perform the corresponding 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2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5B8F-978E-28F8-5DF7-8CEFFF34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 SCREENSHOTS: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B2B91-3B28-89A0-6B24-5D6CAE2D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17" y="2147887"/>
            <a:ext cx="51720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195A0-2FE1-879F-4340-67149280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13" y="2012594"/>
            <a:ext cx="5863308" cy="35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7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FD0466-CE5A-1056-595D-1F8A9C94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1" y="2273656"/>
            <a:ext cx="4390208" cy="37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8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02EB33-F926-BB0E-5E64-4EFD9C23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9" y="2360840"/>
            <a:ext cx="6553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F016A-E8B9-7A18-655F-7B0090B8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3" y="2224087"/>
            <a:ext cx="4826775" cy="34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95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{31390027-2E28-43C7-8757-F9B739952C5F}tf55705232_win32</Template>
  <TotalTime>27</TotalTime>
  <Words>218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Goudy Old Style</vt:lpstr>
      <vt:lpstr>Söhne</vt:lpstr>
      <vt:lpstr>Wingdings 2</vt:lpstr>
      <vt:lpstr>SlateVTI</vt:lpstr>
      <vt:lpstr>Print Job Scheduler </vt:lpstr>
      <vt:lpstr>INTRODUCTION</vt:lpstr>
      <vt:lpstr>Data Structures:</vt:lpstr>
      <vt:lpstr>Main Function:</vt:lpstr>
      <vt:lpstr>OUTPUT 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Job Scheduler</dc:title>
  <dc:creator>Mahanth Kumar B</dc:creator>
  <cp:lastModifiedBy>Mahanth Kumar B</cp:lastModifiedBy>
  <cp:revision>2</cp:revision>
  <dcterms:created xsi:type="dcterms:W3CDTF">2023-11-23T12:13:37Z</dcterms:created>
  <dcterms:modified xsi:type="dcterms:W3CDTF">2023-12-27T11:43:17Z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