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83912F-549E-4EED-8FC1-A5E90947F49C}">
          <p14:sldIdLst>
            <p14:sldId id="256"/>
            <p14:sldId id="257"/>
            <p14:sldId id="258"/>
            <p14:sldId id="259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42EA-9E9E-482E-857C-50E7F5F74F2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C565-26FC-4AE9-BDDB-165DEF158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5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4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7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6040-2F92-4E28-B3BD-58926CEB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510B-C052-471F-A3F3-E9FD022F7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15A9-A114-46C6-A187-6BBCEB62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8E68-9F8A-4A9F-AF12-BDFDC2004E9F}" type="datetime1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7855-57EA-4B15-9984-0B57F27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C9BC-5BD4-4C7C-A311-AB4217B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F96-4C31-4415-A9C8-98043400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A3F9-7214-4C74-B612-979465F2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7ED4-6CDF-4E32-B617-CD2B7CB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CB67-86B3-4C99-8FF8-3F5131B629A5}" type="datetime1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8C3C-F7FA-435F-8D19-C959906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A63C-DAEF-4020-9746-895AF96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6405-20B0-4ACD-AA72-A324D32A3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78A3E-9557-44BA-872F-75D0EDBF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931E-44AF-4214-9626-CD07835B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259-A48A-4813-9F2B-3CAD864A3794}" type="datetime1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9D04-FF45-4DE5-B291-6E2BF05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6822-E7B3-4028-9EEA-28F85FE6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0E7C-7216-4376-B385-DB93167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22A7-1393-4BA5-A933-17F8AEB3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F8AA-2A0D-4BE4-913A-D1A8B9A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79B-3A48-4611-892A-9DE79C0A0192}" type="datetime1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1D70-AB7B-47B3-B420-B79B2C8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C80F-4A35-4562-A2F8-3D2AA37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F29A-3C0F-4A4D-92D2-CFF499B8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EB75-107C-4A85-826C-74C80C25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0DD-9D87-4E65-918F-06D006A4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5FC4-D370-464B-A06E-457ECAD69E84}" type="datetime1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6D14-E4B8-406D-B8EF-E1A51CB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7E01-4639-4478-A176-0576DBC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E2A-4B31-4299-91EB-40709CE8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E92E-191C-4427-9BEB-530D4F70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735D-3608-49FD-ACC7-2D489B9A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09F2-283B-4A2B-B3EE-9A252B56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7878-20FE-4C2E-8C78-A855FE095A7E}" type="datetime1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E50D-EFE9-40B0-9395-DE4CBF53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28B2-E0B7-4467-B7DB-7F848CD4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756C-339A-4367-8B26-982E8C36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3968-F16F-4DA0-B61C-8828284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FECA0-37FE-4F17-AA2E-C99A32B0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2D60-5E3C-444D-85FB-9382ACA0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20DAD-4985-4E0B-AF64-7EA2662E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1D354-F4CC-4695-BD68-654C81B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058-E3BB-4823-8762-5C6F89557C29}" type="datetime1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8451A-8809-4C03-903A-E7EAE35C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FC9F4-CB4A-40CB-BFAA-931474EB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BC0-99D2-4BA9-819C-441347B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B129-F293-4F47-9043-6FF00D2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5CFC-F4D1-42C5-A7C7-5B6E805C1581}" type="datetime1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4F72A-5779-43A4-B96B-89FF47B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2D66-666F-4D0B-B731-97E04CD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BAAF9-65F3-4683-82FE-9DB3822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CF8-97C1-4599-A83F-07F9F35396C7}" type="datetime1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8E1D4-705D-4DA8-8479-0FEEE32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5F62-ACB3-4ED6-9666-F8C2D33A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633-BDFF-44E9-BA19-B07E623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19D1-056B-4C44-ABEC-218CBB76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0BEB-9B5D-4863-80B4-7F421CD5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E5E8-D840-412D-97C1-CFC6BE64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994A-0A29-4E48-A241-F8D60086EA3C}" type="datetime1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671BC-A4B8-456B-B93B-C68E5196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19D-0A70-4C8B-A873-E5B5C3B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028-807E-4484-94A7-9E5604D8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B926-3C30-4B65-8D30-FE4627B3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6963-48EC-45C6-AEC9-0ADCD038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68A5-A168-4CCF-A0B3-011DA783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C2AF-DE68-443B-B99D-8E826F1EAFAF}" type="datetime1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3B7C-F84E-41B8-9F25-911551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FCF0-DD0A-4AFC-8B1F-88B7B85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9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E711-2B5E-45F4-8A36-6C7E723B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21C4-2D13-492C-ACD4-143BA32F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368D-DA6D-4E3E-B64E-A50C390F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A276-F727-4F7E-B9E2-A14FEA8FDA45}" type="datetime1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6A77-474B-409D-ADBA-5F602408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B593-3BAC-4EDE-A910-C9906DB42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developers.google.com/maps/docum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olacabs.com/docs/overview" TargetMode="External"/><Relationship Id="rId5" Type="http://schemas.openxmlformats.org/officeDocument/2006/relationships/hyperlink" Target="https://developer.uber.com/docs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1D3464-6C8C-4524-A0D4-E3B73968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9208" y="4844805"/>
            <a:ext cx="4412719" cy="16557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Guided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Mr. PRASHANTH H 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Asst. professor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Department of CSE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93964" y="136524"/>
            <a:ext cx="11877963" cy="6584951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9" y="328027"/>
            <a:ext cx="1157273" cy="13249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7CA1D6-E331-4837-A4D1-D4D3907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51E69-D750-4B06-9064-0602566C3DCF}"/>
              </a:ext>
            </a:extLst>
          </p:cNvPr>
          <p:cNvSpPr txBox="1"/>
          <p:nvPr/>
        </p:nvSpPr>
        <p:spPr>
          <a:xfrm>
            <a:off x="1519816" y="1979407"/>
            <a:ext cx="9649610" cy="18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Department of Computer Science and Engineering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MINI PROJECT - (21CSMP67)</a:t>
            </a:r>
            <a:endParaRPr lang="en-IN" sz="2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Review – 0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RideWise: Smart Cab Fare Comparison and Booking Hub 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76CD9-83AF-4E88-88AE-08DF64EEC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98" y="328027"/>
            <a:ext cx="8039433" cy="1651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B0C3EDD-C2AE-4B86-AF80-80BA847639F4}"/>
              </a:ext>
            </a:extLst>
          </p:cNvPr>
          <p:cNvSpPr txBox="1">
            <a:spLocks/>
          </p:cNvSpPr>
          <p:nvPr/>
        </p:nvSpPr>
        <p:spPr>
          <a:xfrm>
            <a:off x="576907" y="4788634"/>
            <a:ext cx="5620693" cy="1324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ABHILASHA V 		1KS21CS003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ADITHI R 			1KS21CS006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DEEPTHI A B 		1KS21CS024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HEMANTH KUMAR V	1KS21CS038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34AB7-519A-41FC-B09C-FDD726D76C1D}"/>
              </a:ext>
            </a:extLst>
          </p:cNvPr>
          <p:cNvSpPr txBox="1"/>
          <p:nvPr/>
        </p:nvSpPr>
        <p:spPr>
          <a:xfrm>
            <a:off x="1733293" y="4106061"/>
            <a:ext cx="9579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Group No.:2024_CSE_02	       Batch No.:2024_CSE_02  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8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70" y="1376279"/>
            <a:ext cx="9449116" cy="51030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Goals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Requirement Specifications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Data Set (If Applicable)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7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90" y="239923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Overview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3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435893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RideWise is a comprehensive platform designed to simplify the process of comparing and booking cab services.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APIs from popular cab providers like Ola, Uber, and Rapido.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fare comparisons, availability updates, and essential ride information.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 with geolocation, user profiles, and personalized features such as trip history and favorite routes.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540" y="292128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4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E18F04-E486-A07F-FA71-09EC54E057D9}"/>
              </a:ext>
            </a:extLst>
          </p:cNvPr>
          <p:cNvSpPr txBox="1">
            <a:spLocks/>
          </p:cNvSpPr>
          <p:nvPr/>
        </p:nvSpPr>
        <p:spPr>
          <a:xfrm>
            <a:off x="404889" y="1435893"/>
            <a:ext cx="11260242" cy="492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Goals:</a:t>
            </a:r>
          </a:p>
          <a:p>
            <a:pPr algn="just">
              <a:lnSpc>
                <a:spcPct val="107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 the cab booking process for users.</a:t>
            </a:r>
          </a:p>
          <a:p>
            <a:pPr algn="just">
              <a:lnSpc>
                <a:spcPct val="107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fare comparisons from multiple cab services.</a:t>
            </a:r>
          </a:p>
          <a:p>
            <a:pPr algn="just">
              <a:lnSpc>
                <a:spcPct val="107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a seamless user experience with easy access to relevant ride information.</a:t>
            </a:r>
          </a:p>
          <a:p>
            <a:pPr algn="just">
              <a:lnSpc>
                <a:spcPct val="107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data analysis and cloud computing for efficient service delivery and continuous improvement.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1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5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E80AF02-AFB7-4B5B-679F-6FC9A5813EB9}"/>
              </a:ext>
            </a:extLst>
          </p:cNvPr>
          <p:cNvSpPr txBox="1">
            <a:spLocks/>
          </p:cNvSpPr>
          <p:nvPr/>
        </p:nvSpPr>
        <p:spPr>
          <a:xfrm>
            <a:off x="404889" y="1435893"/>
            <a:ext cx="11260242" cy="5103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Users: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commuters looking for the best cab fares and services.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travelers who value convenience and efficiency.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Tech-savvy users preferring an integrated, seamless booking experience.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fare comparison to find the most cost-effective cab service.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availability updates to avoid long waits.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reviews and trip history to make informed decisions.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Requirement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6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539C7F-EEA4-A14C-F066-A99E3E558FFB}"/>
              </a:ext>
            </a:extLst>
          </p:cNvPr>
          <p:cNvSpPr txBox="1">
            <a:spLocks/>
          </p:cNvSpPr>
          <p:nvPr/>
        </p:nvSpPr>
        <p:spPr>
          <a:xfrm>
            <a:off x="404889" y="1435893"/>
            <a:ext cx="11260242" cy="5103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Systems: Windows, macOS, Linux (Development); Linux (Deployment)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 JavaScript (React), Python (Django/Flask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Databases: PostgreSQL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Services: AWS, Azure, Google Cloud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APIs: Ola, Uber, Rapido, Google Maps API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Machines: Intel i5/i7 or AMD Ryzen 5/7, 16GB RAM, 512GB SSD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Requirements: Quad-Core CPU, 32GB RAM, 500GB-1TB SSD, High-speed internet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Infrastructure: AWS EC2/Azure VM/Google Compute Engine, Load Balancer, Managed DB services, Cloud Storage</a:t>
            </a:r>
          </a:p>
        </p:txBody>
      </p:sp>
    </p:spTree>
    <p:extLst>
      <p:ext uri="{BB962C8B-B14F-4D97-AF65-F5344CB8AC3E}">
        <p14:creationId xmlns:p14="http://schemas.microsoft.com/office/powerpoint/2010/main" val="250617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7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181496"/>
            <a:ext cx="11629016" cy="541234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Journal Papers: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John Smith, Jane Doe, "Real-Time Fare Comparison Algorithms for Ride-Hailing Services", in International Journal of Transportation Research, ISSN: 1234-5678, Vol-10, Issue-3, March 2023.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Conference Paper: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David Brown, Lisa Green, "Integrating Multiple Ride-Hailing APIs for Enhanced User Experience", Proceedings of the 5th International Conference on Smart Transportation Systems (ICSTS 2022), San Francisco, CA, USA, April 2022.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Book: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"Building Modern Web Applications", Sarah Thompson, Packet Publishing, published: 2021.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Website:</a:t>
            </a:r>
            <a:r>
              <a:rPr lang="en-IN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5"/>
              </a:rPr>
              <a:t>Uber Developer API Documentation</a:t>
            </a:r>
            <a:r>
              <a:rPr lang="en-US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Accessed on May 20, 2024.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6"/>
              </a:rPr>
              <a:t>Ola Developer API Documentation</a:t>
            </a:r>
            <a:r>
              <a:rPr lang="en-US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Accessed on May 20, 2024.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7"/>
              </a:rPr>
              <a:t>Google Maps API Documentation</a:t>
            </a:r>
            <a:r>
              <a:rPr lang="en-US" sz="14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Accessed on May 20, 2024.</a:t>
            </a:r>
            <a:endParaRPr lang="en-IN" sz="14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8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881</Words>
  <Application>Microsoft Office PowerPoint</Application>
  <PresentationFormat>Widescreen</PresentationFormat>
  <Paragraphs>96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Symbol</vt:lpstr>
      <vt:lpstr>Times New Roman</vt:lpstr>
      <vt:lpstr>Office Theme</vt:lpstr>
      <vt:lpstr>PowerPoint Presentation</vt:lpstr>
      <vt:lpstr>Contents</vt:lpstr>
      <vt:lpstr>Overview</vt:lpstr>
      <vt:lpstr>Goals</vt:lpstr>
      <vt:lpstr>Applications</vt:lpstr>
      <vt:lpstr>Requirement Specifications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kumar v</dc:creator>
  <cp:lastModifiedBy>hemanth kumar</cp:lastModifiedBy>
  <cp:revision>4</cp:revision>
  <dcterms:modified xsi:type="dcterms:W3CDTF">2024-05-20T14:42:15Z</dcterms:modified>
</cp:coreProperties>
</file>