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2907-EDD9-474B-BEF6-E00EE0DA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45480-C7CC-4626-B4D9-23558D51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A743-2C1E-4271-9147-149D2931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74DE-3A84-4AB3-AFC5-B9349374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D2FF-BF46-4ABC-94A4-5AD4DE8A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D84-2137-4154-BB1A-422ADF09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67CEC-9B0C-4056-A539-6704970A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25144-64AF-48B2-BDCA-47F8E8C4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9CA9-302C-40F9-8F14-8FFC626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E3CE-F04D-4C16-A1B6-BC7F825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14D66-76BC-4A3E-8F95-8A8EAE5F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28469-892B-45CC-998C-F5ED598B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14D-20CF-4A01-9414-B24B61CD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E7BA-3C6A-4CE6-AABC-C95F0348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E764-9117-43DD-B98D-1677DEA9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129D-1EF9-4421-A309-DC4CB1E2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25D1-C608-4CD2-9EB2-90D94C87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ED00-3C2E-4AE6-9150-879CE6C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C011-ED90-4D33-A082-7E611A3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045B-8CE6-4F41-9331-584110B3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0F8-D387-438C-BE11-540B69A3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430E-0C27-4718-928F-DA51C180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FBE9-FA42-4354-A5B7-A9EB05F3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2992-F78C-4537-8DDA-C471D181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7B18-D51C-4556-ABB7-4BAEE570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153-9BE9-464C-83EF-92DF47E1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4F3D-D4BC-4633-9702-7EC59DAD0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0EA6C-8B00-4399-B099-C0007C49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7CD3-7A8E-4CD0-ADC1-8FE90C13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8754-14A0-43D7-AA0A-E7DD1CE0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EEF8A-82CA-449C-875C-ADDFE18B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27F1-7FBB-478C-A947-663E44D6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C048-9538-460F-896B-32635E0A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B8AD-C456-4AAD-AD02-DB5CE56C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C6A57-B633-4CAE-8409-86795DFA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7052C-FD28-4FAF-9FC8-DD7D87FE1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118F8-F054-4758-AD61-158662C6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34BC-6FB0-4EA3-94A4-196C3F7D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E0487-A409-4D1C-AD37-59612BF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E3CE-DEF5-4F6E-A461-E4B72C65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C3485-3CC1-4732-AFA3-87BDC960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62B16-E0E8-4894-B0BE-DC8CB000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AF2C-0A8C-419E-8335-6564B5E3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B7E77-8B19-4947-B041-034DFF7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FA4EA-3FDB-46DE-A9A8-97AB16AB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3CBC-E652-4580-8A13-B881857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1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BBFB-21AB-420B-9837-6FF7DDE1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F249-1EA3-4E6E-9549-C3B9B60F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BBD2C-3C71-4EAF-92C4-F2CA3DED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3494B-65C9-46A2-8AF7-3A8B8F13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B4F2-0F68-4FE0-B18C-7FF940F6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8B64-D018-4CDE-8F8B-00CAA14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3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166-B531-42C9-BBD8-4DF186A8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7F3C1-1DA1-452F-B4C0-5ABFE8C17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F44D-E442-439D-BEAA-C3C726CB6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A445-8727-4FDA-85C1-77864F5B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83225-F219-4B1D-8427-351C646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FAA7-471E-4511-BA67-4296B1F6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25EAA-5350-4F7B-8D99-DA518F05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AB02-3A9A-488B-92D0-67271938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67A9-CFA4-41E5-ABF5-F2775195C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CE08-A51A-4948-8119-6D0563F9FCE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ACD0-885F-4167-9405-A2AAA09F4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D7A5-ED10-472F-92F8-43794D85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3F42-F26C-4755-8258-069FA68FA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3BAC5B-27A4-4175-A538-1021CACB4667}"/>
              </a:ext>
            </a:extLst>
          </p:cNvPr>
          <p:cNvSpPr/>
          <p:nvPr/>
        </p:nvSpPr>
        <p:spPr>
          <a:xfrm>
            <a:off x="5685183" y="386599"/>
            <a:ext cx="225287" cy="1722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272EBC-1D46-4B4E-9B21-67F6B61B9F5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5797827" y="558878"/>
            <a:ext cx="0" cy="331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E5CED5-767A-43D1-80D4-8C07BD54DCAF}"/>
              </a:ext>
            </a:extLst>
          </p:cNvPr>
          <p:cNvSpPr/>
          <p:nvPr/>
        </p:nvSpPr>
        <p:spPr>
          <a:xfrm>
            <a:off x="4770785" y="956444"/>
            <a:ext cx="2160085" cy="4721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&amp; User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FF2F7-3751-4548-ACB1-F324775163D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50828" y="1428545"/>
            <a:ext cx="0" cy="1023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49DC526A-8739-4862-9200-0E6967FC8962}"/>
              </a:ext>
            </a:extLst>
          </p:cNvPr>
          <p:cNvSpPr/>
          <p:nvPr/>
        </p:nvSpPr>
        <p:spPr>
          <a:xfrm>
            <a:off x="5049092" y="1827062"/>
            <a:ext cx="1563741" cy="71561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67593-D7E6-4287-98DF-572BE467FD5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0528" y="2542677"/>
            <a:ext cx="20435" cy="609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C49E77-59F9-4D20-B162-32C3BAB3CD62}"/>
              </a:ext>
            </a:extLst>
          </p:cNvPr>
          <p:cNvCxnSpPr/>
          <p:nvPr/>
        </p:nvCxnSpPr>
        <p:spPr>
          <a:xfrm>
            <a:off x="4478862" y="3429000"/>
            <a:ext cx="2862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A837D-74FF-4962-B156-812764A6F2D6}"/>
              </a:ext>
            </a:extLst>
          </p:cNvPr>
          <p:cNvCxnSpPr/>
          <p:nvPr/>
        </p:nvCxnSpPr>
        <p:spPr>
          <a:xfrm flipH="1">
            <a:off x="4478862" y="3470768"/>
            <a:ext cx="463840" cy="357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90A31-4F2F-48DC-B897-112DA5F506BA}"/>
              </a:ext>
            </a:extLst>
          </p:cNvPr>
          <p:cNvCxnSpPr/>
          <p:nvPr/>
        </p:nvCxnSpPr>
        <p:spPr>
          <a:xfrm>
            <a:off x="5763171" y="3452742"/>
            <a:ext cx="19864" cy="357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79D5F9-FAE4-4E4D-B0F4-6264968819E3}"/>
              </a:ext>
            </a:extLst>
          </p:cNvPr>
          <p:cNvCxnSpPr/>
          <p:nvPr/>
        </p:nvCxnSpPr>
        <p:spPr>
          <a:xfrm>
            <a:off x="6732132" y="3434226"/>
            <a:ext cx="291548" cy="357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3755D8B-BE44-4EC4-80B7-ADFEC3D30325}"/>
              </a:ext>
            </a:extLst>
          </p:cNvPr>
          <p:cNvSpPr/>
          <p:nvPr/>
        </p:nvSpPr>
        <p:spPr>
          <a:xfrm>
            <a:off x="3551585" y="3828577"/>
            <a:ext cx="1219200" cy="609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Stock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BC0A8D-9450-4A47-A6E2-020C4475468F}"/>
              </a:ext>
            </a:extLst>
          </p:cNvPr>
          <p:cNvSpPr/>
          <p:nvPr/>
        </p:nvSpPr>
        <p:spPr>
          <a:xfrm>
            <a:off x="4868577" y="3821777"/>
            <a:ext cx="1769236" cy="609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DFA0F2-51C3-4E3A-B80C-3430584ED937}"/>
              </a:ext>
            </a:extLst>
          </p:cNvPr>
          <p:cNvSpPr/>
          <p:nvPr/>
        </p:nvSpPr>
        <p:spPr>
          <a:xfrm>
            <a:off x="6719053" y="3790294"/>
            <a:ext cx="1219200" cy="6095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 item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45F966-D5AC-4EF9-9CF6-9792EBC32947}"/>
              </a:ext>
            </a:extLst>
          </p:cNvPr>
          <p:cNvCxnSpPr>
            <a:stCxn id="28" idx="4"/>
          </p:cNvCxnSpPr>
          <p:nvPr/>
        </p:nvCxnSpPr>
        <p:spPr>
          <a:xfrm>
            <a:off x="4161185" y="4438175"/>
            <a:ext cx="0" cy="357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DBB276-48BF-43F6-801E-7F6E43B2C421}"/>
              </a:ext>
            </a:extLst>
          </p:cNvPr>
          <p:cNvSpPr/>
          <p:nvPr/>
        </p:nvSpPr>
        <p:spPr>
          <a:xfrm>
            <a:off x="3418592" y="4803263"/>
            <a:ext cx="1352193" cy="609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 Stock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59AA20-9C34-44B9-92B9-D0D36D84EBE4}"/>
              </a:ext>
            </a:extLst>
          </p:cNvPr>
          <p:cNvCxnSpPr>
            <a:stCxn id="34" idx="4"/>
          </p:cNvCxnSpPr>
          <p:nvPr/>
        </p:nvCxnSpPr>
        <p:spPr>
          <a:xfrm>
            <a:off x="4094689" y="5412861"/>
            <a:ext cx="270960" cy="367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E1411-4BBD-4531-A1F4-516073946B8E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5736644" y="4431375"/>
            <a:ext cx="16551" cy="1334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CE8457-31F7-4AF3-9B04-D3B7CDA793ED}"/>
              </a:ext>
            </a:extLst>
          </p:cNvPr>
          <p:cNvCxnSpPr>
            <a:stCxn id="30" idx="4"/>
          </p:cNvCxnSpPr>
          <p:nvPr/>
        </p:nvCxnSpPr>
        <p:spPr>
          <a:xfrm flipH="1">
            <a:off x="6878059" y="4399875"/>
            <a:ext cx="450594" cy="1334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47E26C-2ECF-4ACA-B769-D7F9546D7981}"/>
              </a:ext>
            </a:extLst>
          </p:cNvPr>
          <p:cNvCxnSpPr>
            <a:cxnSpLocks/>
          </p:cNvCxnSpPr>
          <p:nvPr/>
        </p:nvCxnSpPr>
        <p:spPr>
          <a:xfrm flipV="1">
            <a:off x="3099985" y="5814030"/>
            <a:ext cx="54210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180FF24-DC48-42C4-AC5B-1F393FDE5377}"/>
              </a:ext>
            </a:extLst>
          </p:cNvPr>
          <p:cNvSpPr/>
          <p:nvPr/>
        </p:nvSpPr>
        <p:spPr>
          <a:xfrm>
            <a:off x="4975208" y="5821574"/>
            <a:ext cx="1522872" cy="503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9EAC8F-84BA-4E07-AC9D-5CECA90A03F5}"/>
              </a:ext>
            </a:extLst>
          </p:cNvPr>
          <p:cNvCxnSpPr>
            <a:stCxn id="52" idx="4"/>
          </p:cNvCxnSpPr>
          <p:nvPr/>
        </p:nvCxnSpPr>
        <p:spPr>
          <a:xfrm>
            <a:off x="5736644" y="6324809"/>
            <a:ext cx="20435" cy="234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C3365D0-09EC-4464-918B-A9112EF32131}"/>
              </a:ext>
            </a:extLst>
          </p:cNvPr>
          <p:cNvSpPr/>
          <p:nvPr/>
        </p:nvSpPr>
        <p:spPr>
          <a:xfrm>
            <a:off x="5670405" y="6500373"/>
            <a:ext cx="185532" cy="2491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13215-B1EF-40A5-8D6F-CFFB6755216E}"/>
              </a:ext>
            </a:extLst>
          </p:cNvPr>
          <p:cNvSpPr txBox="1"/>
          <p:nvPr/>
        </p:nvSpPr>
        <p:spPr>
          <a:xfrm>
            <a:off x="5049092" y="2871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995D2-6602-408D-9746-787431401620}"/>
              </a:ext>
            </a:extLst>
          </p:cNvPr>
          <p:cNvSpPr txBox="1"/>
          <p:nvPr/>
        </p:nvSpPr>
        <p:spPr>
          <a:xfrm>
            <a:off x="5420139" y="312837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8BB4E-2D63-4C46-8DC9-E81C6936AE02}"/>
              </a:ext>
            </a:extLst>
          </p:cNvPr>
          <p:cNvCxnSpPr>
            <a:stCxn id="13" idx="3"/>
          </p:cNvCxnSpPr>
          <p:nvPr/>
        </p:nvCxnSpPr>
        <p:spPr>
          <a:xfrm flipV="1">
            <a:off x="6612833" y="2184869"/>
            <a:ext cx="16167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191F8F-32D6-4272-A499-CBE67C21A943}"/>
              </a:ext>
            </a:extLst>
          </p:cNvPr>
          <p:cNvCxnSpPr/>
          <p:nvPr/>
        </p:nvCxnSpPr>
        <p:spPr>
          <a:xfrm flipV="1">
            <a:off x="8229600" y="1192494"/>
            <a:ext cx="0" cy="992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00208A-D9E6-44F5-B714-E41C95EA8871}"/>
              </a:ext>
            </a:extLst>
          </p:cNvPr>
          <p:cNvCxnSpPr/>
          <p:nvPr/>
        </p:nvCxnSpPr>
        <p:spPr>
          <a:xfrm flipH="1">
            <a:off x="7023680" y="1192494"/>
            <a:ext cx="1205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D864781-4B8C-4A31-AA04-B8D99A7E0B9D}"/>
              </a:ext>
            </a:extLst>
          </p:cNvPr>
          <p:cNvSpPr txBox="1"/>
          <p:nvPr/>
        </p:nvSpPr>
        <p:spPr>
          <a:xfrm>
            <a:off x="7023680" y="182706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8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</dc:creator>
  <cp:lastModifiedBy>bhargavi</cp:lastModifiedBy>
  <cp:revision>9</cp:revision>
  <dcterms:created xsi:type="dcterms:W3CDTF">2020-11-30T02:14:43Z</dcterms:created>
  <dcterms:modified xsi:type="dcterms:W3CDTF">2020-12-02T08:16:02Z</dcterms:modified>
</cp:coreProperties>
</file>