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16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17" autoAdjust="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194DC-1FDB-4E2E-B9D5-846A423F336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B9C05-38D1-4A92-9FE7-29236C59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2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B9C05-38D1-4A92-9FE7-29236C59C4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2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To remove the aggregate</a:t>
            </a:r>
          </a:p>
          <a:p>
            <a:r>
              <a:rPr lang="en-US" dirty="0"/>
              <a:t>Analysis – uncheck aggregate measures to get the scatter plot for all observations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B9C05-38D1-4A92-9FE7-29236C59C4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83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Click any set to combine and choose combine set and choose the necessary set operator to get the desired O/P</a:t>
            </a:r>
          </a:p>
          <a:p>
            <a:r>
              <a:rPr lang="en-US" dirty="0"/>
              <a:t>We can reverse the axis by editing the Y axis – Reverse option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B9C05-38D1-4A92-9FE7-29236C59C4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2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Right Click on empty space to create the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B9C05-38D1-4A92-9FE7-29236C59C4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69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B3051F7-4868-4111-A9B2-4C13157EC73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2919A80-9646-499C-BBE3-510540CBE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1F7-4868-4111-A9B2-4C13157EC73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9A80-9646-499C-BBE3-510540CBE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9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1F7-4868-4111-A9B2-4C13157EC73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9A80-9646-499C-BBE3-510540CBE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46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1F7-4868-4111-A9B2-4C13157EC73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9A80-9646-499C-BBE3-510540CBE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36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1F7-4868-4111-A9B2-4C13157EC73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9A80-9646-499C-BBE3-510540CBE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5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1F7-4868-4111-A9B2-4C13157EC73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9A80-9646-499C-BBE3-510540CBE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04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1F7-4868-4111-A9B2-4C13157EC73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9A80-9646-499C-BBE3-510540CBE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84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B3051F7-4868-4111-A9B2-4C13157EC73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9A80-9646-499C-BBE3-510540CBE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28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B3051F7-4868-4111-A9B2-4C13157EC73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9A80-9646-499C-BBE3-510540CBE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6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1F7-4868-4111-A9B2-4C13157EC73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9A80-9646-499C-BBE3-510540CBE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4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1F7-4868-4111-A9B2-4C13157EC73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9A80-9646-499C-BBE3-510540CBE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4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1F7-4868-4111-A9B2-4C13157EC73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9A80-9646-499C-BBE3-510540CBE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518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1F7-4868-4111-A9B2-4C13157EC73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9A80-9646-499C-BBE3-510540CBE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190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1F7-4868-4111-A9B2-4C13157EC73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9A80-9646-499C-BBE3-510540CBE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6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1F7-4868-4111-A9B2-4C13157EC73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9A80-9646-499C-BBE3-510540CBE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4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1F7-4868-4111-A9B2-4C13157EC73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9A80-9646-499C-BBE3-510540CBE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969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1F7-4868-4111-A9B2-4C13157EC73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9A80-9646-499C-BBE3-510540CBE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9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B3051F7-4868-4111-A9B2-4C13157EC738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2919A80-9646-499C-BBE3-510540CBE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4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hemanth.kumar.ponnambalam#!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DF8FE-8A05-43C3-9B83-A6A0D801B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3174" y="1537758"/>
            <a:ext cx="6761163" cy="1557867"/>
          </a:xfrm>
        </p:spPr>
        <p:txBody>
          <a:bodyPr/>
          <a:lstStyle/>
          <a:p>
            <a:r>
              <a:rPr lang="en-US" dirty="0"/>
              <a:t>TABLEAU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6EC30-3BCA-4FB8-B859-431AB5CAF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1247775" y="3505200"/>
            <a:ext cx="9094787" cy="971550"/>
          </a:xfrm>
        </p:spPr>
        <p:txBody>
          <a:bodyPr>
            <a:noAutofit/>
          </a:bodyPr>
          <a:lstStyle/>
          <a:p>
            <a:r>
              <a:rPr lang="en-US" sz="2800" dirty="0"/>
              <a:t>Identifying Potential Startup for Investment</a:t>
            </a:r>
          </a:p>
          <a:p>
            <a:endParaRPr lang="en-US" sz="2800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Tableau public link: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https://public.tableau.com/profile/hemanth.kumar.ponnambalam#!/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855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CC05-E133-4D7D-989C-D78F4B91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Created Scatter Plot for Identifying Revenue&gt;10Million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4D8CCD-E8C7-4C2D-8322-42F785226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6098" y="2514601"/>
            <a:ext cx="9216651" cy="397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04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7BEB-3A3E-431A-B0E5-318A7B97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Combined Set to Identify High Revenue and Low Expense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050BA0-42C3-4888-AEB6-F99C6F07D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1176" y="2603499"/>
            <a:ext cx="8601074" cy="390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7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05CA-063B-4B7B-8CBF-33F123E43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Created Parameter Control to allow the user to change the O/P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113ECF-D9A8-4D15-A0C4-816E5D13D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8226" y="2603500"/>
            <a:ext cx="9172574" cy="40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0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26EC9-AAA9-4EB8-B5D5-045499693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Created Dashboard for Venture Capital Funds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C382F1-44FF-496B-ACA6-70797329F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1616" y="2603500"/>
            <a:ext cx="563308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53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3A13-1623-46E6-88BD-8FA20E50B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Companies by Growth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92A691-FEA0-4745-9379-BF2785FB1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2381251"/>
            <a:ext cx="8963025" cy="402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3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478F3-B266-410B-ADA3-11750954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5F181-3D25-414B-8296-9117FEC00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713071" cy="3759200"/>
          </a:xfrm>
        </p:spPr>
        <p:txBody>
          <a:bodyPr/>
          <a:lstStyle/>
          <a:p>
            <a:r>
              <a:rPr lang="en-US" dirty="0"/>
              <a:t>The Project is about Identifying potentially interesting and promising startup to Invest for Venture Capital Fund</a:t>
            </a:r>
          </a:p>
          <a:p>
            <a:r>
              <a:rPr lang="en-US" dirty="0"/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criterion</a:t>
            </a:r>
            <a:r>
              <a:rPr lang="en-US" dirty="0"/>
              <a:t> for selecting investments for this fund is a combination of 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High Revenue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Low Expense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Top Growth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F31A8-5202-4D12-B79F-CB0E58833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Overview and Financial of Startup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FAF987-A869-446D-97DA-C7CE6FDEF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154" y="2327565"/>
            <a:ext cx="9334004" cy="415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9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89D39-2EDB-483F-AC79-BD30068B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Created Folder for each financial year and grouped into that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98991E-043D-44BD-9AEF-A7378FADA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992" y="2603500"/>
            <a:ext cx="3562597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08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8A95-5FFD-4489-A9C5-CB4B1FF7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Companies vs Years founded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C0193C-DAC6-4116-93CF-6D1382EAB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047" y="2603500"/>
            <a:ext cx="8395854" cy="407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4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5AE8-DD12-4E2E-9F3E-EA020546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No of employees in each Industry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D76CC6-71EF-42EE-BB93-2A41EA62B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96291" y="2603499"/>
            <a:ext cx="9189614" cy="395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98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6FC7-5F76-4F58-BFF0-F0DF577D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Grouped Computer related profession to one category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086EDC-73D3-4B81-9255-0AE308768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025" y="2603499"/>
            <a:ext cx="7677150" cy="392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7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9E11-3C30-4B9A-97FE-32BAFED8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Created Set to Identify Top 10 Companies by Growth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30E386-3ADF-4B20-8A6B-F13839FD9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525" y="2466975"/>
            <a:ext cx="68294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3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7086-4565-4939-B24E-B49DD87F5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7695EC-46AB-4FEE-B3FB-0B5D6C9B2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850" y="2603500"/>
            <a:ext cx="8449517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93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634</TotalTime>
  <Words>222</Words>
  <Application>Microsoft Office PowerPoint</Application>
  <PresentationFormat>Widescreen</PresentationFormat>
  <Paragraphs>31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Ion Boardroom</vt:lpstr>
      <vt:lpstr>TABLEAU PROJECT</vt:lpstr>
      <vt:lpstr>Brief Introduction</vt:lpstr>
      <vt:lpstr>Joining Overview and Financial of Startup</vt:lpstr>
      <vt:lpstr>Created Folder for each financial year and grouped into that</vt:lpstr>
      <vt:lpstr>Number of Companies vs Years founded</vt:lpstr>
      <vt:lpstr>Average No of employees in each Industry</vt:lpstr>
      <vt:lpstr>Grouped Computer related profession to one category</vt:lpstr>
      <vt:lpstr>Created Set to Identify Top 10 Companies by Growth</vt:lpstr>
      <vt:lpstr>Tree Map</vt:lpstr>
      <vt:lpstr>Created Scatter Plot for Identifying Revenue&gt;10Million</vt:lpstr>
      <vt:lpstr>Combined Set to Identify High Revenue and Low Expense</vt:lpstr>
      <vt:lpstr>Created Parameter Control to allow the user to change the O/P results</vt:lpstr>
      <vt:lpstr>Created Dashboard for Venture Capital Funds</vt:lpstr>
      <vt:lpstr>Top 10 Companies by Growth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PROJECT</dc:title>
  <dc:creator>HEMANTH KUMAR PONNAMBALAM</dc:creator>
  <cp:lastModifiedBy>HEMANTH KUMAR PONNAMBALAM</cp:lastModifiedBy>
  <cp:revision>23</cp:revision>
  <dcterms:created xsi:type="dcterms:W3CDTF">2019-02-18T18:56:47Z</dcterms:created>
  <dcterms:modified xsi:type="dcterms:W3CDTF">2019-02-19T05:31:43Z</dcterms:modified>
</cp:coreProperties>
</file>