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D385-8D55-4CB7-B2E7-49109BB26F9E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EB04-B4B2-48BE-9CE0-AD96E327D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438400"/>
            <a:ext cx="3657600" cy="1851949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sz="6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ree Krushnadevaraya" pitchFamily="2" charset="0"/>
                <a:ea typeface="Calibri" pitchFamily="34" charset="0"/>
                <a:cs typeface="Sree Krushnadevaraya" pitchFamily="2" charset="0"/>
              </a:rPr>
              <a:t>పుట్టిన రోజు శుభాకాంక్షలు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sz="6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ree Krushnadevaraya" pitchFamily="2" charset="0"/>
                <a:ea typeface="Calibri" pitchFamily="34" charset="0"/>
                <a:cs typeface="Sree Krushnadevaraya" pitchFamily="2" charset="0"/>
              </a:rPr>
              <a:t>డా. మీసాల చంద్ర శేఖర్ చైతన్య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ree Krushnadevaraya" pitchFamily="2" charset="0"/>
                <a:ea typeface="Calibri" pitchFamily="34" charset="0"/>
                <a:cs typeface="Sree Krushnadevaraya" pitchFamily="2" charset="0"/>
              </a:rPr>
              <a:t>&amp;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e-IN" sz="6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ree Krushnadevaraya" pitchFamily="2" charset="0"/>
                <a:ea typeface="Calibri" pitchFamily="34" charset="0"/>
                <a:cs typeface="Sree Krushnadevaraya" pitchFamily="2" charset="0"/>
              </a:rPr>
              <a:t>ఉమ్మిరెడ్డి వెంకట కుసుమ కుమారి</a:t>
            </a:r>
            <a:endParaRPr kumimoji="0" lang="te-IN" sz="5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257800"/>
            <a:ext cx="2273300" cy="895350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0700" y="5257800"/>
            <a:ext cx="2273300" cy="895350"/>
          </a:xfrm>
          <a:prstGeom prst="rect">
            <a:avLst/>
          </a:prstGeom>
        </p:spPr>
      </p:pic>
      <p:pic>
        <p:nvPicPr>
          <p:cNvPr id="13" name="Picture 12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4100" y="5334000"/>
            <a:ext cx="2273300" cy="895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jagan U</dc:creator>
  <cp:lastModifiedBy>jagan U</cp:lastModifiedBy>
  <cp:revision>5</cp:revision>
  <dcterms:created xsi:type="dcterms:W3CDTF">2019-11-14T15:37:23Z</dcterms:created>
  <dcterms:modified xsi:type="dcterms:W3CDTF">2019-11-14T16:20:38Z</dcterms:modified>
</cp:coreProperties>
</file>