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20"/>
  </p:notesMasterIdLst>
  <p:sldIdLst>
    <p:sldId id="256" r:id="rId2"/>
    <p:sldId id="332" r:id="rId3"/>
    <p:sldId id="354" r:id="rId4"/>
    <p:sldId id="355" r:id="rId5"/>
    <p:sldId id="342" r:id="rId6"/>
    <p:sldId id="343" r:id="rId7"/>
    <p:sldId id="347" r:id="rId8"/>
    <p:sldId id="362" r:id="rId9"/>
    <p:sldId id="348" r:id="rId10"/>
    <p:sldId id="349" r:id="rId11"/>
    <p:sldId id="363" r:id="rId12"/>
    <p:sldId id="350" r:id="rId13"/>
    <p:sldId id="364" r:id="rId14"/>
    <p:sldId id="351" r:id="rId15"/>
    <p:sldId id="353" r:id="rId16"/>
    <p:sldId id="365" r:id="rId17"/>
    <p:sldId id="366" r:id="rId18"/>
    <p:sldId id="335" r:id="rId19"/>
  </p:sldIdLst>
  <p:sldSz cx="12192000" cy="6858000"/>
  <p:notesSz cx="6858000" cy="9144000"/>
  <p:embeddedFontLst>
    <p:embeddedFont>
      <p:font typeface="Balthazar" panose="020B0604020202020204" charset="0"/>
      <p:regular r:id="rId21"/>
    </p:embeddedFont>
    <p:embeddedFont>
      <p:font typeface="Bookman Old Style" panose="02050604050505020204" pitchFamily="18"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3840">
          <p15:clr>
            <a:srgbClr val="000000"/>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82" roundtripDataSignature="AMtx7mjxXIJNsxLnIkOrq7VHp4O2CZ7fE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48E6FD9-7549-4A28-98FC-8A6A18AADEEE}">
  <a:tblStyle styleId="{D48E6FD9-7549-4A28-98FC-8A6A18AADEEE}" styleName="Table_0">
    <a:wholeTbl>
      <a:tcTxStyle b="off" i="off">
        <a:font>
          <a:latin typeface="Calibri"/>
          <a:ea typeface="Calibri"/>
          <a:cs typeface="Calibri"/>
        </a:font>
        <a:schemeClr val="dk1"/>
      </a:tcTxStyle>
      <a:tcStyle>
        <a:tcBdr>
          <a:left>
            <a:ln w="9525" cap="flat" cmpd="sng">
              <a:solidFill>
                <a:schemeClr val="accent1"/>
              </a:solidFill>
              <a:prstDash val="solid"/>
              <a:round/>
              <a:headEnd type="none" w="sm" len="sm"/>
              <a:tailEnd type="none" w="sm" len="sm"/>
            </a:ln>
          </a:left>
          <a:right>
            <a:ln w="9525" cap="flat" cmpd="sng">
              <a:solidFill>
                <a:schemeClr val="accent1"/>
              </a:solidFill>
              <a:prstDash val="solid"/>
              <a:round/>
              <a:headEnd type="none" w="sm" len="sm"/>
              <a:tailEnd type="none" w="sm" len="sm"/>
            </a:ln>
          </a:right>
          <a:top>
            <a:ln w="9525" cap="flat" cmpd="sng">
              <a:solidFill>
                <a:schemeClr val="accent1"/>
              </a:solidFill>
              <a:prstDash val="solid"/>
              <a:round/>
              <a:headEnd type="none" w="sm" len="sm"/>
              <a:tailEnd type="none" w="sm" len="sm"/>
            </a:ln>
          </a:top>
          <a:bottom>
            <a:ln w="9525" cap="flat" cmpd="sng">
              <a:solidFill>
                <a:schemeClr val="accent1"/>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op>
            <a:ln w="9525" cap="flat" cmpd="sng">
              <a:solidFill>
                <a:schemeClr val="accent1"/>
              </a:solidFill>
              <a:prstDash val="solid"/>
              <a:round/>
              <a:headEnd type="none" w="sm" len="sm"/>
              <a:tailEnd type="none" w="sm" len="sm"/>
            </a:ln>
          </a:top>
          <a:bottom>
            <a:ln w="9525" cap="flat" cmpd="sng">
              <a:solidFill>
                <a:schemeClr val="accent1"/>
              </a:solidFill>
              <a:prstDash val="solid"/>
              <a:round/>
              <a:headEnd type="none" w="sm" len="sm"/>
              <a:tailEnd type="none" w="sm" len="sm"/>
            </a:ln>
          </a:bottom>
        </a:tcBdr>
      </a:tcStyle>
    </a:band1H>
    <a:band2H>
      <a:tcTxStyle/>
      <a:tcStyle>
        <a:tcBdr/>
      </a:tcStyle>
    </a:band2H>
    <a:band1V>
      <a:tcTxStyle/>
      <a:tcStyle>
        <a:tcBdr>
          <a:left>
            <a:ln w="9525" cap="flat" cmpd="sng">
              <a:solidFill>
                <a:schemeClr val="accent1"/>
              </a:solidFill>
              <a:prstDash val="solid"/>
              <a:round/>
              <a:headEnd type="none" w="sm" len="sm"/>
              <a:tailEnd type="none" w="sm" len="sm"/>
            </a:ln>
          </a:left>
          <a:right>
            <a:ln w="9525" cap="flat" cmpd="sng">
              <a:solidFill>
                <a:schemeClr val="accent1"/>
              </a:solidFill>
              <a:prstDash val="solid"/>
              <a:round/>
              <a:headEnd type="none" w="sm" len="sm"/>
              <a:tailEnd type="none" w="sm" len="sm"/>
            </a:ln>
          </a:right>
        </a:tcBdr>
      </a:tcStyle>
    </a:band1V>
    <a:band2V>
      <a:tcTxStyle/>
      <a:tcStyle>
        <a:tcBdr>
          <a:left>
            <a:ln w="9525" cap="flat" cmpd="sng">
              <a:solidFill>
                <a:schemeClr val="accent1"/>
              </a:solidFill>
              <a:prstDash val="solid"/>
              <a:round/>
              <a:headEnd type="none" w="sm" len="sm"/>
              <a:tailEnd type="none" w="sm" len="sm"/>
            </a:ln>
          </a:left>
          <a:right>
            <a:ln w="9525" cap="flat" cmpd="sng">
              <a:solidFill>
                <a:schemeClr val="accent1"/>
              </a:solidFill>
              <a:prstDash val="solid"/>
              <a:round/>
              <a:headEnd type="none" w="sm" len="sm"/>
              <a:tailEnd type="none" w="sm" len="sm"/>
            </a:ln>
          </a:right>
        </a:tcBdr>
      </a:tcStyle>
    </a:band2V>
    <a:lastCol>
      <a:tcTxStyle b="on" i="off"/>
      <a:tcStyle>
        <a:tcBdr/>
      </a:tcStyle>
    </a:lastCol>
    <a:firstCol>
      <a:tcTxStyle b="on" i="off"/>
      <a:tcStyle>
        <a:tcBdr/>
      </a:tcStyle>
    </a:firstCol>
    <a:lastRow>
      <a:tcTxStyle b="on" i="off"/>
      <a:tcStyle>
        <a:tcBdr>
          <a:top>
            <a:ln w="50800" cap="flat" cmpd="sng">
              <a:solidFill>
                <a:schemeClr val="accent1"/>
              </a:solidFill>
              <a:prstDash val="solid"/>
              <a:round/>
              <a:headEnd type="none" w="sm" len="sm"/>
              <a:tailEnd type="none" w="sm" len="sm"/>
            </a:ln>
          </a:top>
        </a:tcBdr>
      </a:tcStyle>
    </a:lastRow>
    <a:seCell>
      <a:tcTxStyle/>
      <a:tcStyle>
        <a:tcBdr/>
      </a:tcStyle>
    </a:seCell>
    <a:swCell>
      <a:tcTxStyle/>
      <a:tcStyle>
        <a:tcBdr/>
      </a:tcStyle>
    </a:swCell>
    <a:firstRow>
      <a:tcTxStyle b="on" i="off">
        <a:font>
          <a:latin typeface="Calibri"/>
          <a:ea typeface="Calibri"/>
          <a:cs typeface="Calibri"/>
        </a:font>
        <a:schemeClr val="lt1"/>
      </a:tcTxStyle>
      <a:tcStyle>
        <a:tcBdr/>
        <a:fill>
          <a:solidFill>
            <a:schemeClr val="accent1"/>
          </a:solidFill>
        </a:fill>
      </a:tcStyle>
    </a:firstRow>
    <a:neCell>
      <a:tcTxStyle/>
      <a:tcStyle>
        <a:tcBdr/>
      </a:tcStyle>
    </a:neCell>
    <a:nwCell>
      <a:tcTxStyle/>
      <a:tcStyle>
        <a:tcBdr/>
      </a:tcStyle>
    </a:nwCell>
  </a:tblStyle>
  <a:tblStyle styleId="{B92A76E3-1F0D-4777-925B-23E6D2FBC8FC}" styleName="Table_1">
    <a:wholeTbl>
      <a:tcTxStyle b="off" i="off">
        <a:font>
          <a:latin typeface="Calibri"/>
          <a:ea typeface="Calibri"/>
          <a:cs typeface="Calibri"/>
        </a:font>
        <a:schemeClr val="dk1"/>
      </a:tcTxStyle>
      <a:tcStyle>
        <a:tcBdr>
          <a:left>
            <a:ln w="12700" cap="flat" cmpd="sng">
              <a:solidFill>
                <a:schemeClr val="dk1"/>
              </a:solidFill>
              <a:prstDash val="solid"/>
              <a:round/>
              <a:headEnd type="none" w="sm" len="sm"/>
              <a:tailEnd type="none" w="sm" len="sm"/>
            </a:ln>
          </a:left>
          <a:right>
            <a:ln w="12700" cap="flat" cmpd="sng">
              <a:solidFill>
                <a:schemeClr val="dk1"/>
              </a:solidFill>
              <a:prstDash val="solid"/>
              <a:round/>
              <a:headEnd type="none" w="sm" len="sm"/>
              <a:tailEnd type="none" w="sm" len="sm"/>
            </a:ln>
          </a:right>
          <a:top>
            <a:ln w="12700" cap="flat" cmpd="sng">
              <a:solidFill>
                <a:schemeClr val="dk1"/>
              </a:solidFill>
              <a:prstDash val="solid"/>
              <a:round/>
              <a:headEnd type="none" w="sm" len="sm"/>
              <a:tailEnd type="none" w="sm" len="sm"/>
            </a:ln>
          </a:top>
          <a:bottom>
            <a:ln w="12700" cap="flat" cmpd="sng">
              <a:solidFill>
                <a:schemeClr val="dk1"/>
              </a:solidFill>
              <a:prstDash val="solid"/>
              <a:round/>
              <a:headEnd type="none" w="sm" len="sm"/>
              <a:tailEnd type="none" w="sm" len="sm"/>
            </a:ln>
          </a:bottom>
          <a:insideH>
            <a:ln w="12700" cap="flat" cmpd="sng">
              <a:solidFill>
                <a:schemeClr val="dk1"/>
              </a:solidFill>
              <a:prstDash val="solid"/>
              <a:round/>
              <a:headEnd type="none" w="sm" len="sm"/>
              <a:tailEnd type="none" w="sm" len="sm"/>
            </a:ln>
          </a:insideH>
          <a:insideV>
            <a:ln w="12700" cap="flat" cmpd="sng">
              <a:solidFill>
                <a:schemeClr val="dk1"/>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C08507B2-F226-4FCD-8627-D34546EB639E}" styleName="Table_2">
    <a:wholeTbl>
      <a:tcTxStyle b="off" i="off">
        <a:font>
          <a:latin typeface="Calibri"/>
          <a:ea typeface="Calibri"/>
          <a:cs typeface="Calibri"/>
        </a:font>
        <a:schemeClr val="dk1"/>
      </a:tcTxStyle>
      <a:tcStyle>
        <a:tcBdr>
          <a:left>
            <a:ln w="12700" cap="flat" cmpd="sng">
              <a:solidFill>
                <a:schemeClr val="accent6"/>
              </a:solidFill>
              <a:prstDash val="solid"/>
              <a:round/>
              <a:headEnd type="none" w="sm" len="sm"/>
              <a:tailEnd type="none" w="sm" len="sm"/>
            </a:ln>
          </a:left>
          <a:right>
            <a:ln w="12700" cap="flat" cmpd="sng">
              <a:solidFill>
                <a:schemeClr val="accent6"/>
              </a:solidFill>
              <a:prstDash val="solid"/>
              <a:round/>
              <a:headEnd type="none" w="sm" len="sm"/>
              <a:tailEnd type="none" w="sm" len="sm"/>
            </a:ln>
          </a:right>
          <a:top>
            <a:ln w="12700" cap="flat" cmpd="sng">
              <a:solidFill>
                <a:schemeClr val="accent6"/>
              </a:solidFill>
              <a:prstDash val="solid"/>
              <a:round/>
              <a:headEnd type="none" w="sm" len="sm"/>
              <a:tailEnd type="none" w="sm" len="sm"/>
            </a:ln>
          </a:top>
          <a:bottom>
            <a:ln w="12700" cap="flat" cmpd="sng">
              <a:solidFill>
                <a:schemeClr val="accent6"/>
              </a:solidFill>
              <a:prstDash val="solid"/>
              <a:round/>
              <a:headEnd type="none" w="sm" len="sm"/>
              <a:tailEnd type="none" w="sm" len="sm"/>
            </a:ln>
          </a:bottom>
          <a:insideH>
            <a:ln w="12700" cap="flat" cmpd="sng">
              <a:solidFill>
                <a:schemeClr val="accent6"/>
              </a:solidFill>
              <a:prstDash val="solid"/>
              <a:round/>
              <a:headEnd type="none" w="sm" len="sm"/>
              <a:tailEnd type="none" w="sm" len="sm"/>
            </a:ln>
          </a:insideH>
          <a:insideV>
            <a:ln w="12700" cap="flat" cmpd="sng">
              <a:solidFill>
                <a:schemeClr val="accent6"/>
              </a:solidFill>
              <a:prstDash val="solid"/>
              <a:round/>
              <a:headEnd type="none" w="sm" len="sm"/>
              <a:tailEnd type="none" w="sm" len="sm"/>
            </a:ln>
          </a:insideV>
        </a:tcBdr>
        <a:fill>
          <a:solidFill>
            <a:srgbClr val="EBF1E8"/>
          </a:solidFill>
        </a:fill>
      </a:tcStyle>
    </a:wholeTbl>
    <a:band1H>
      <a:tcTxStyle/>
      <a:tcStyle>
        <a:tcBdr/>
        <a:fill>
          <a:solidFill>
            <a:srgbClr val="D4E2CE"/>
          </a:solidFill>
        </a:fill>
      </a:tcStyle>
    </a:band1H>
    <a:band2H>
      <a:tcTxStyle/>
      <a:tcStyle>
        <a:tcBdr/>
      </a:tcStyle>
    </a:band2H>
    <a:band1V>
      <a:tcTxStyle/>
      <a:tcStyle>
        <a:tcBdr/>
        <a:fill>
          <a:solidFill>
            <a:srgbClr val="D4E2CE"/>
          </a:solidFill>
        </a:fill>
      </a:tcStyle>
    </a:band1V>
    <a:band2V>
      <a:tcTxStyle/>
      <a:tcStyle>
        <a:tcBdr/>
      </a:tcStyle>
    </a:band2V>
    <a:lastCol>
      <a:tcTxStyle b="on" i="off"/>
      <a:tcStyle>
        <a:tcBdr/>
      </a:tcStyle>
    </a:lastCol>
    <a:firstCol>
      <a:tcTxStyle b="on" i="off"/>
      <a:tcStyle>
        <a:tcBdr/>
      </a:tcStyle>
    </a:firstCol>
    <a:lastRow>
      <a:tcTxStyle b="on" i="off"/>
      <a:tcStyle>
        <a:tcBdr>
          <a:top>
            <a:ln w="25400" cap="flat" cmpd="sng">
              <a:solidFill>
                <a:schemeClr val="accent6"/>
              </a:solidFill>
              <a:prstDash val="solid"/>
              <a:round/>
              <a:headEnd type="none" w="sm" len="sm"/>
              <a:tailEnd type="none" w="sm" len="sm"/>
            </a:ln>
          </a:top>
        </a:tcBdr>
        <a:fill>
          <a:solidFill>
            <a:srgbClr val="EBF1E8"/>
          </a:solidFill>
        </a:fill>
      </a:tcStyle>
    </a:lastRow>
    <a:seCell>
      <a:tcTxStyle/>
      <a:tcStyle>
        <a:tcBdr/>
      </a:tcStyle>
    </a:seCell>
    <a:swCell>
      <a:tcTxStyle/>
      <a:tcStyle>
        <a:tcBdr/>
      </a:tcStyle>
    </a:swCell>
    <a:firstRow>
      <a:tcTxStyle b="on" i="off"/>
      <a:tcStyle>
        <a:tcBdr/>
        <a:fill>
          <a:solidFill>
            <a:srgbClr val="EBF1E8"/>
          </a:solidFill>
        </a:fill>
      </a:tcStyle>
    </a:firstRow>
    <a:neCell>
      <a:tcTxStyle/>
      <a:tcStyle>
        <a:tcBdr/>
      </a:tcStyle>
    </a:neCell>
    <a:nwCell>
      <a:tcTxStyle/>
      <a:tcStyle>
        <a:tcBdr/>
      </a:tcStyle>
    </a:nwCell>
  </a:tblStyle>
  <a:tblStyle styleId="{03D99776-5CEB-4177-9B84-45114C8CA804}" styleName="Table_3">
    <a:wholeTbl>
      <a:tcTxStyle b="off" i="off">
        <a:font>
          <a:latin typeface="Calibri"/>
          <a:ea typeface="Calibri"/>
          <a:cs typeface="Calibri"/>
        </a:font>
        <a:schemeClr val="dk1"/>
      </a:tcTxStyle>
      <a:tcStyle>
        <a:tcBdr>
          <a:left>
            <a:ln w="9525" cap="flat" cmpd="sng">
              <a:solidFill>
                <a:schemeClr val="accent6"/>
              </a:solidFill>
              <a:prstDash val="solid"/>
              <a:round/>
              <a:headEnd type="none" w="sm" len="sm"/>
              <a:tailEnd type="none" w="sm" len="sm"/>
            </a:ln>
          </a:left>
          <a:right>
            <a:ln w="9525" cap="flat" cmpd="sng">
              <a:solidFill>
                <a:schemeClr val="accent6"/>
              </a:solidFill>
              <a:prstDash val="solid"/>
              <a:round/>
              <a:headEnd type="none" w="sm" len="sm"/>
              <a:tailEnd type="none" w="sm" len="sm"/>
            </a:ln>
          </a:right>
          <a:top>
            <a:ln w="9525" cap="flat" cmpd="sng">
              <a:solidFill>
                <a:schemeClr val="accent6"/>
              </a:solidFill>
              <a:prstDash val="solid"/>
              <a:round/>
              <a:headEnd type="none" w="sm" len="sm"/>
              <a:tailEnd type="none" w="sm" len="sm"/>
            </a:ln>
          </a:top>
          <a:bottom>
            <a:ln w="9525" cap="flat" cmpd="sng">
              <a:solidFill>
                <a:schemeClr val="accent6"/>
              </a:solidFill>
              <a:prstDash val="solid"/>
              <a:round/>
              <a:headEnd type="none" w="sm" len="sm"/>
              <a:tailEnd type="none" w="sm" len="sm"/>
            </a:ln>
          </a:bottom>
          <a:insideH>
            <a:ln w="9525" cap="flat" cmpd="sng">
              <a:solidFill>
                <a:schemeClr val="accent6"/>
              </a:solidFill>
              <a:prstDash val="solid"/>
              <a:round/>
              <a:headEnd type="none" w="sm" len="sm"/>
              <a:tailEnd type="none" w="sm" len="sm"/>
            </a:ln>
          </a:insideH>
          <a:insideV>
            <a:ln w="9525" cap="flat" cmpd="sng">
              <a:solidFill>
                <a:schemeClr val="accent6"/>
              </a:solidFill>
              <a:prstDash val="solid"/>
              <a:round/>
              <a:headEnd type="none" w="sm" len="sm"/>
              <a:tailEnd type="none" w="sm" len="sm"/>
            </a:ln>
          </a:insideV>
        </a:tcBdr>
        <a:fill>
          <a:solidFill>
            <a:srgbClr val="FFFFFF">
              <a:alpha val="0"/>
            </a:srgbClr>
          </a:solidFill>
        </a:fill>
      </a:tcStyle>
    </a:wholeTbl>
    <a:band1H>
      <a:tcTxStyle/>
      <a:tcStyle>
        <a:tcBdr/>
        <a:fill>
          <a:solidFill>
            <a:schemeClr val="accent6">
              <a:alpha val="40000"/>
            </a:schemeClr>
          </a:solidFill>
        </a:fill>
      </a:tcStyle>
    </a:band1H>
    <a:band2H>
      <a:tcTxStyle/>
      <a:tcStyle>
        <a:tcBdr/>
      </a:tcStyle>
    </a:band2H>
    <a:band1V>
      <a:tcTxStyle/>
      <a:tcStyle>
        <a:tcBdr>
          <a:top>
            <a:ln w="9525" cap="flat" cmpd="sng">
              <a:solidFill>
                <a:schemeClr val="accent6"/>
              </a:solidFill>
              <a:prstDash val="solid"/>
              <a:round/>
              <a:headEnd type="none" w="sm" len="sm"/>
              <a:tailEnd type="none" w="sm" len="sm"/>
            </a:ln>
          </a:top>
          <a:bottom>
            <a:ln w="9525" cap="flat" cmpd="sng">
              <a:solidFill>
                <a:schemeClr val="accent6"/>
              </a:solidFill>
              <a:prstDash val="solid"/>
              <a:round/>
              <a:headEnd type="none" w="sm" len="sm"/>
              <a:tailEnd type="none" w="sm" len="sm"/>
            </a:ln>
          </a:bottom>
        </a:tcBdr>
        <a:fill>
          <a:solidFill>
            <a:schemeClr val="accent6">
              <a:alpha val="40000"/>
            </a:schemeClr>
          </a:solidFill>
        </a:fill>
      </a:tcStyle>
    </a:band1V>
    <a:band2V>
      <a:tcTxStyle/>
      <a:tcStyle>
        <a:tcBdr/>
      </a:tcStyle>
    </a:band2V>
    <a:lastCol>
      <a:tcTxStyle b="on" i="off"/>
      <a:tcStyle>
        <a:tcBdr>
          <a:left>
            <a:ln w="9525" cap="flat" cmpd="sng">
              <a:solidFill>
                <a:schemeClr val="accent6"/>
              </a:solidFill>
              <a:prstDash val="solid"/>
              <a:round/>
              <a:headEnd type="none" w="sm" len="sm"/>
              <a:tailEnd type="none" w="sm" len="sm"/>
            </a:ln>
          </a:left>
          <a:right>
            <a:ln w="9525" cap="flat" cmpd="sng">
              <a:solidFill>
                <a:schemeClr val="accent6"/>
              </a:solidFill>
              <a:prstDash val="solid"/>
              <a:round/>
              <a:headEnd type="none" w="sm" len="sm"/>
              <a:tailEnd type="none" w="sm" len="sm"/>
            </a:ln>
          </a:right>
          <a:top>
            <a:ln w="9525" cap="flat" cmpd="sng">
              <a:solidFill>
                <a:schemeClr val="accent6"/>
              </a:solidFill>
              <a:prstDash val="solid"/>
              <a:round/>
              <a:headEnd type="none" w="sm" len="sm"/>
              <a:tailEnd type="none" w="sm" len="sm"/>
            </a:ln>
          </a:top>
          <a:bottom>
            <a:ln w="9525" cap="flat" cmpd="sng">
              <a:solidFill>
                <a:schemeClr val="accent6"/>
              </a:solidFill>
              <a:prstDash val="solid"/>
              <a:round/>
              <a:headEnd type="none" w="sm" len="sm"/>
              <a:tailEnd type="none" w="sm" len="sm"/>
            </a:ln>
          </a:bottom>
          <a:insideH>
            <a:ln w="9525" cap="flat" cmpd="sng">
              <a:solidFill>
                <a:schemeClr val="accent6"/>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tcStyle>
    </a:lastCol>
    <a:firstCol>
      <a:tcTxStyle b="on" i="off"/>
      <a:tcStyle>
        <a:tcBdr>
          <a:left>
            <a:ln w="9525" cap="flat" cmpd="sng">
              <a:solidFill>
                <a:schemeClr val="accent6"/>
              </a:solidFill>
              <a:prstDash val="solid"/>
              <a:round/>
              <a:headEnd type="none" w="sm" len="sm"/>
              <a:tailEnd type="none" w="sm" len="sm"/>
            </a:ln>
          </a:left>
          <a:right>
            <a:ln w="9525" cap="flat" cmpd="sng">
              <a:solidFill>
                <a:schemeClr val="accent6"/>
              </a:solidFill>
              <a:prstDash val="solid"/>
              <a:round/>
              <a:headEnd type="none" w="sm" len="sm"/>
              <a:tailEnd type="none" w="sm" len="sm"/>
            </a:ln>
          </a:right>
          <a:top>
            <a:ln w="9525" cap="flat" cmpd="sng">
              <a:solidFill>
                <a:schemeClr val="accent6"/>
              </a:solidFill>
              <a:prstDash val="solid"/>
              <a:round/>
              <a:headEnd type="none" w="sm" len="sm"/>
              <a:tailEnd type="none" w="sm" len="sm"/>
            </a:ln>
          </a:top>
          <a:bottom>
            <a:ln w="9525" cap="flat" cmpd="sng">
              <a:solidFill>
                <a:schemeClr val="accent6"/>
              </a:solidFill>
              <a:prstDash val="solid"/>
              <a:round/>
              <a:headEnd type="none" w="sm" len="sm"/>
              <a:tailEnd type="none" w="sm" len="sm"/>
            </a:ln>
          </a:bottom>
          <a:insideH>
            <a:ln w="9525" cap="flat" cmpd="sng">
              <a:solidFill>
                <a:schemeClr val="accent6"/>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tcStyle>
    </a:firstCol>
    <a:lastRow>
      <a:tcTxStyle b="on" i="off"/>
      <a:tcStyle>
        <a:tcBdr>
          <a:left>
            <a:ln w="9525" cap="flat" cmpd="sng">
              <a:solidFill>
                <a:schemeClr val="accent6"/>
              </a:solidFill>
              <a:prstDash val="solid"/>
              <a:round/>
              <a:headEnd type="none" w="sm" len="sm"/>
              <a:tailEnd type="none" w="sm" len="sm"/>
            </a:ln>
          </a:left>
          <a:right>
            <a:ln w="9525" cap="flat" cmpd="sng">
              <a:solidFill>
                <a:schemeClr val="accent6"/>
              </a:solidFill>
              <a:prstDash val="solid"/>
              <a:round/>
              <a:headEnd type="none" w="sm" len="sm"/>
              <a:tailEnd type="none" w="sm" len="sm"/>
            </a:ln>
          </a:right>
          <a:top>
            <a:ln w="9525" cap="flat" cmpd="sng">
              <a:solidFill>
                <a:schemeClr val="accent6"/>
              </a:solidFill>
              <a:prstDash val="solid"/>
              <a:round/>
              <a:headEnd type="none" w="sm" len="sm"/>
              <a:tailEnd type="none" w="sm" len="sm"/>
            </a:ln>
          </a:top>
          <a:bottom>
            <a:ln w="9525" cap="flat" cmpd="sng">
              <a:solidFill>
                <a:schemeClr val="accent6"/>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left>
            <a:ln w="9525" cap="flat" cmpd="sng">
              <a:solidFill>
                <a:schemeClr val="accent6"/>
              </a:solidFill>
              <a:prstDash val="solid"/>
              <a:round/>
              <a:headEnd type="none" w="sm" len="sm"/>
              <a:tailEnd type="none" w="sm" len="sm"/>
            </a:ln>
          </a:left>
          <a:right>
            <a:ln w="9525" cap="flat" cmpd="sng">
              <a:solidFill>
                <a:schemeClr val="accent6"/>
              </a:solidFill>
              <a:prstDash val="solid"/>
              <a:round/>
              <a:headEnd type="none" w="sm" len="sm"/>
              <a:tailEnd type="none" w="sm" len="sm"/>
            </a:ln>
          </a:right>
          <a:top>
            <a:ln w="9525" cap="flat" cmpd="sng">
              <a:solidFill>
                <a:schemeClr val="accent6"/>
              </a:solidFill>
              <a:prstDash val="solid"/>
              <a:round/>
              <a:headEnd type="none" w="sm" len="sm"/>
              <a:tailEnd type="none" w="sm" len="sm"/>
            </a:ln>
          </a:top>
          <a:bottom>
            <a:ln w="9525" cap="flat" cmpd="sng">
              <a:solidFill>
                <a:schemeClr val="lt1"/>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chemeClr val="accent6"/>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734" autoAdjust="0"/>
    <p:restoredTop sz="95928" autoAdjust="0"/>
  </p:normalViewPr>
  <p:slideViewPr>
    <p:cSldViewPr snapToGrid="0">
      <p:cViewPr varScale="1">
        <p:scale>
          <a:sx n="85" d="100"/>
          <a:sy n="85" d="100"/>
        </p:scale>
        <p:origin x="734" y="48"/>
      </p:cViewPr>
      <p:guideLst>
        <p:guide orient="horz" pos="2160"/>
        <p:guide pos="3840"/>
      </p:guideLst>
    </p:cSldViewPr>
  </p:slideViewPr>
  <p:outlineViewPr>
    <p:cViewPr>
      <p:scale>
        <a:sx n="33" d="100"/>
        <a:sy n="33" d="100"/>
      </p:scale>
      <p:origin x="0" y="0"/>
    </p:cViewPr>
  </p:outlineViewPr>
  <p:notesTextViewPr>
    <p:cViewPr>
      <p:scale>
        <a:sx n="50" d="100"/>
        <a:sy n="50" d="100"/>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184"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18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82"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18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18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62353484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7" name="Google Shape;87;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extLst>
      <p:ext uri="{BB962C8B-B14F-4D97-AF65-F5344CB8AC3E}">
        <p14:creationId xmlns:p14="http://schemas.microsoft.com/office/powerpoint/2010/main" val="31022327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7" name="Google Shape;97;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833749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7" name="Google Shape;97;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825208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7" name="Google Shape;97;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979903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7" name="Google Shape;97;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334351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7" name="Google Shape;97;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321907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7" name="Google Shape;97;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963067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7" name="Google Shape;97;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598165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7" name="Google Shape;97;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18020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7" name="Google Shape;97;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43177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7" name="Google Shape;97;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300106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7" name="Google Shape;97;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172443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7" name="Google Shape;97;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6125706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15"/>
        <p:cNvGrpSpPr/>
        <p:nvPr/>
      </p:nvGrpSpPr>
      <p:grpSpPr>
        <a:xfrm>
          <a:off x="0" y="0"/>
          <a:ext cx="0" cy="0"/>
          <a:chOff x="0" y="0"/>
          <a:chExt cx="0" cy="0"/>
        </a:xfrm>
      </p:grpSpPr>
      <p:sp>
        <p:nvSpPr>
          <p:cNvPr id="16" name="Google Shape;16;p78"/>
          <p:cNvSpPr txBox="1">
            <a:spLocks noGrp="1"/>
          </p:cNvSpPr>
          <p:nvPr>
            <p:ph type="body" idx="1"/>
          </p:nvPr>
        </p:nvSpPr>
        <p:spPr>
          <a:xfrm>
            <a:off x="838200" y="16224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pic>
        <p:nvPicPr>
          <p:cNvPr id="17" name="Google Shape;17;p78"/>
          <p:cNvPicPr preferRelativeResize="0"/>
          <p:nvPr/>
        </p:nvPicPr>
        <p:blipFill rotWithShape="1">
          <a:blip r:embed="rId2">
            <a:alphaModFix/>
          </a:blip>
          <a:srcRect/>
          <a:stretch/>
        </p:blipFill>
        <p:spPr>
          <a:xfrm>
            <a:off x="11190649" y="50800"/>
            <a:ext cx="963251" cy="960203"/>
          </a:xfrm>
          <a:prstGeom prst="rect">
            <a:avLst/>
          </a:prstGeom>
          <a:noFill/>
          <a:ln>
            <a:noFill/>
          </a:ln>
        </p:spPr>
      </p:pic>
      <p:sp>
        <p:nvSpPr>
          <p:cNvPr id="18" name="Google Shape;18;p78"/>
          <p:cNvSpPr txBox="1">
            <a:spLocks noGrp="1"/>
          </p:cNvSpPr>
          <p:nvPr>
            <p:ph type="dt" idx="10"/>
          </p:nvPr>
        </p:nvSpPr>
        <p:spPr>
          <a:xfrm>
            <a:off x="0" y="64960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lvl1pPr lvl="0" algn="l">
              <a:spcBef>
                <a:spcPts val="0"/>
              </a:spcBef>
              <a:spcAft>
                <a:spcPts val="0"/>
              </a:spcAft>
              <a:buSzPts val="1400"/>
              <a:buNone/>
              <a:defRPr b="1">
                <a:solidFill>
                  <a:srgbClr val="0000FF"/>
                </a:solidFill>
                <a:latin typeface="Bookman Old Style"/>
                <a:ea typeface="Bookman Old Style"/>
                <a:cs typeface="Bookman Old Style"/>
                <a:sym typeface="Bookman Old Styl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78"/>
          <p:cNvSpPr txBox="1">
            <a:spLocks noGrp="1"/>
          </p:cNvSpPr>
          <p:nvPr>
            <p:ph type="ftr" idx="11"/>
          </p:nvPr>
        </p:nvSpPr>
        <p:spPr>
          <a:xfrm>
            <a:off x="4038600" y="6496050"/>
            <a:ext cx="41148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lvl1pPr lvl="0" algn="ctr">
              <a:spcBef>
                <a:spcPts val="0"/>
              </a:spcBef>
              <a:spcAft>
                <a:spcPts val="0"/>
              </a:spcAft>
              <a:buSzPts val="1400"/>
              <a:buNone/>
              <a:defRPr b="1">
                <a:solidFill>
                  <a:srgbClr val="0000FF"/>
                </a:solidFill>
                <a:latin typeface="Bookman Old Style"/>
                <a:ea typeface="Bookman Old Style"/>
                <a:cs typeface="Bookman Old Style"/>
                <a:sym typeface="Bookman Old Styl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78"/>
          <p:cNvSpPr txBox="1">
            <a:spLocks noGrp="1"/>
          </p:cNvSpPr>
          <p:nvPr>
            <p:ph type="sldNum" idx="12"/>
          </p:nvPr>
        </p:nvSpPr>
        <p:spPr>
          <a:xfrm>
            <a:off x="8153400" y="64833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lvl1pPr marL="0" lvl="0" indent="0" algn="r">
              <a:spcBef>
                <a:spcPts val="0"/>
              </a:spcBef>
              <a:buNone/>
              <a:defRPr sz="1200" b="1" i="0" u="none" strike="noStrike" cap="none">
                <a:solidFill>
                  <a:srgbClr val="0000FF"/>
                </a:solidFill>
                <a:latin typeface="Calibri"/>
                <a:ea typeface="Calibri"/>
                <a:cs typeface="Calibri"/>
                <a:sym typeface="Calibri"/>
              </a:defRPr>
            </a:lvl1pPr>
            <a:lvl2pPr marL="0" lvl="1" indent="0" algn="r">
              <a:spcBef>
                <a:spcPts val="0"/>
              </a:spcBef>
              <a:buNone/>
              <a:defRPr sz="1200" b="1" i="0" u="none" strike="noStrike" cap="none">
                <a:solidFill>
                  <a:srgbClr val="0000FF"/>
                </a:solidFill>
                <a:latin typeface="Calibri"/>
                <a:ea typeface="Calibri"/>
                <a:cs typeface="Calibri"/>
                <a:sym typeface="Calibri"/>
              </a:defRPr>
            </a:lvl2pPr>
            <a:lvl3pPr marL="0" lvl="2" indent="0" algn="r">
              <a:spcBef>
                <a:spcPts val="0"/>
              </a:spcBef>
              <a:buNone/>
              <a:defRPr sz="1200" b="1" i="0" u="none" strike="noStrike" cap="none">
                <a:solidFill>
                  <a:srgbClr val="0000FF"/>
                </a:solidFill>
                <a:latin typeface="Calibri"/>
                <a:ea typeface="Calibri"/>
                <a:cs typeface="Calibri"/>
                <a:sym typeface="Calibri"/>
              </a:defRPr>
            </a:lvl3pPr>
            <a:lvl4pPr marL="0" lvl="3" indent="0" algn="r">
              <a:spcBef>
                <a:spcPts val="0"/>
              </a:spcBef>
              <a:buNone/>
              <a:defRPr sz="1200" b="1" i="0" u="none" strike="noStrike" cap="none">
                <a:solidFill>
                  <a:srgbClr val="0000FF"/>
                </a:solidFill>
                <a:latin typeface="Calibri"/>
                <a:ea typeface="Calibri"/>
                <a:cs typeface="Calibri"/>
                <a:sym typeface="Calibri"/>
              </a:defRPr>
            </a:lvl4pPr>
            <a:lvl5pPr marL="0" lvl="4" indent="0" algn="r">
              <a:spcBef>
                <a:spcPts val="0"/>
              </a:spcBef>
              <a:buNone/>
              <a:defRPr sz="1200" b="1" i="0" u="none" strike="noStrike" cap="none">
                <a:solidFill>
                  <a:srgbClr val="0000FF"/>
                </a:solidFill>
                <a:latin typeface="Calibri"/>
                <a:ea typeface="Calibri"/>
                <a:cs typeface="Calibri"/>
                <a:sym typeface="Calibri"/>
              </a:defRPr>
            </a:lvl5pPr>
            <a:lvl6pPr marL="0" lvl="5" indent="0" algn="r">
              <a:spcBef>
                <a:spcPts val="0"/>
              </a:spcBef>
              <a:buNone/>
              <a:defRPr sz="1200" b="1" i="0" u="none" strike="noStrike" cap="none">
                <a:solidFill>
                  <a:srgbClr val="0000FF"/>
                </a:solidFill>
                <a:latin typeface="Calibri"/>
                <a:ea typeface="Calibri"/>
                <a:cs typeface="Calibri"/>
                <a:sym typeface="Calibri"/>
              </a:defRPr>
            </a:lvl6pPr>
            <a:lvl7pPr marL="0" lvl="6" indent="0" algn="r">
              <a:spcBef>
                <a:spcPts val="0"/>
              </a:spcBef>
              <a:buNone/>
              <a:defRPr sz="1200" b="1" i="0" u="none" strike="noStrike" cap="none">
                <a:solidFill>
                  <a:srgbClr val="0000FF"/>
                </a:solidFill>
                <a:latin typeface="Calibri"/>
                <a:ea typeface="Calibri"/>
                <a:cs typeface="Calibri"/>
                <a:sym typeface="Calibri"/>
              </a:defRPr>
            </a:lvl7pPr>
            <a:lvl8pPr marL="0" lvl="7" indent="0" algn="r">
              <a:spcBef>
                <a:spcPts val="0"/>
              </a:spcBef>
              <a:buNone/>
              <a:defRPr sz="1200" b="1" i="0" u="none" strike="noStrike" cap="none">
                <a:solidFill>
                  <a:srgbClr val="0000FF"/>
                </a:solidFill>
                <a:latin typeface="Calibri"/>
                <a:ea typeface="Calibri"/>
                <a:cs typeface="Calibri"/>
                <a:sym typeface="Calibri"/>
              </a:defRPr>
            </a:lvl8pPr>
            <a:lvl9pPr marL="0" lvl="8" indent="0" algn="r">
              <a:spcBef>
                <a:spcPts val="0"/>
              </a:spcBef>
              <a:buNone/>
              <a:defRPr sz="1200" b="1" i="0" u="none" strike="noStrike" cap="none">
                <a:solidFill>
                  <a:srgbClr val="0000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82"/>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82"/>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82"/>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82"/>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82"/>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8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8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8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8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8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8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8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8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8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8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8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85"/>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85"/>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8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8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8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86"/>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86"/>
          <p:cNvSpPr>
            <a:spLocks noGrp="1"/>
          </p:cNvSpPr>
          <p:nvPr>
            <p:ph type="pic" idx="2"/>
          </p:nvPr>
        </p:nvSpPr>
        <p:spPr>
          <a:xfrm>
            <a:off x="5183188" y="987425"/>
            <a:ext cx="6172200" cy="4873625"/>
          </a:xfrm>
          <a:prstGeom prst="rect">
            <a:avLst/>
          </a:prstGeom>
          <a:noFill/>
          <a:ln>
            <a:noFill/>
          </a:ln>
        </p:spPr>
      </p:sp>
      <p:sp>
        <p:nvSpPr>
          <p:cNvPr id="68" name="Google Shape;68;p86"/>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8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8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8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8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87"/>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8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8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8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88"/>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88"/>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8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8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8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7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7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7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7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7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3" r:id="rId2"/>
    <p:sldLayoutId id="2147483654" r:id="rId3"/>
    <p:sldLayoutId id="2147483655" r:id="rId4"/>
    <p:sldLayoutId id="2147483656" r:id="rId5"/>
    <p:sldLayoutId id="2147483657" r:id="rId6"/>
    <p:sldLayoutId id="2147483658" r:id="rId7"/>
    <p:sldLayoutId id="2147483659" r:id="rId8"/>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10.jpeg"/></Relationships>
</file>

<file path=ppt/slides/_rels/slide1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
          <p:cNvSpPr txBox="1">
            <a:spLocks noGrp="1"/>
          </p:cNvSpPr>
          <p:nvPr>
            <p:ph type="title" idx="4294967295"/>
          </p:nvPr>
        </p:nvSpPr>
        <p:spPr>
          <a:xfrm>
            <a:off x="2265532" y="162628"/>
            <a:ext cx="8001211" cy="984665"/>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FF0000"/>
              </a:buClr>
              <a:buSzPct val="100000"/>
              <a:buFont typeface="Balthazar"/>
              <a:buNone/>
            </a:pPr>
            <a:r>
              <a:rPr lang="en-US" sz="3200" b="1" dirty="0">
                <a:solidFill>
                  <a:srgbClr val="0070C0"/>
                </a:solidFill>
                <a:latin typeface="Times New Roman" panose="02020603050405020304" pitchFamily="18" charset="0"/>
                <a:ea typeface="Balthazar"/>
                <a:cs typeface="Times New Roman" panose="02020603050405020304" pitchFamily="18" charset="0"/>
                <a:sym typeface="Balthazar"/>
              </a:rPr>
              <a:t>Database Management System</a:t>
            </a:r>
            <a:endParaRPr sz="3200" b="1" dirty="0">
              <a:solidFill>
                <a:srgbClr val="0070C0"/>
              </a:solidFill>
              <a:latin typeface="Times New Roman" panose="02020603050405020304" pitchFamily="18" charset="0"/>
              <a:ea typeface="Balthazar"/>
              <a:cs typeface="Times New Roman" panose="02020603050405020304" pitchFamily="18" charset="0"/>
              <a:sym typeface="Balthazar"/>
            </a:endParaRPr>
          </a:p>
        </p:txBody>
      </p:sp>
      <p:sp>
        <p:nvSpPr>
          <p:cNvPr id="90" name="Google Shape;90;p1"/>
          <p:cNvSpPr txBox="1">
            <a:spLocks noGrp="1"/>
          </p:cNvSpPr>
          <p:nvPr>
            <p:ph type="body" idx="1"/>
          </p:nvPr>
        </p:nvSpPr>
        <p:spPr>
          <a:xfrm>
            <a:off x="6017577" y="4068979"/>
            <a:ext cx="5485327" cy="206379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1000"/>
              </a:spcBef>
              <a:spcAft>
                <a:spcPts val="0"/>
              </a:spcAft>
              <a:buClr>
                <a:schemeClr val="dk1"/>
              </a:buClr>
              <a:buSzPts val="1800"/>
              <a:buNone/>
            </a:pPr>
            <a:endParaRPr sz="1800" dirty="0">
              <a:solidFill>
                <a:srgbClr val="0000FF"/>
              </a:solidFill>
              <a:latin typeface="Balthazar"/>
              <a:ea typeface="Balthazar"/>
              <a:cs typeface="Balthazar"/>
              <a:sym typeface="Balthazar"/>
            </a:endParaRPr>
          </a:p>
          <a:p>
            <a:pPr marL="0" lvl="0" indent="0" algn="l" rtl="0">
              <a:lnSpc>
                <a:spcPct val="90000"/>
              </a:lnSpc>
              <a:spcBef>
                <a:spcPts val="1000"/>
              </a:spcBef>
              <a:spcAft>
                <a:spcPts val="0"/>
              </a:spcAft>
              <a:buClr>
                <a:srgbClr val="0000FF"/>
              </a:buClr>
              <a:buSzPts val="1800"/>
              <a:buNone/>
            </a:pPr>
            <a:r>
              <a:rPr lang="en-US" sz="1800" dirty="0">
                <a:solidFill>
                  <a:srgbClr val="0000FF"/>
                </a:solidFill>
                <a:latin typeface="Balthazar"/>
                <a:ea typeface="Balthazar"/>
                <a:cs typeface="Balthazar"/>
                <a:sym typeface="Balthazar"/>
              </a:rPr>
              <a:t> </a:t>
            </a:r>
            <a:endParaRPr dirty="0"/>
          </a:p>
          <a:p>
            <a:pPr marL="0" lvl="0" indent="0" algn="l" rtl="0">
              <a:lnSpc>
                <a:spcPct val="90000"/>
              </a:lnSpc>
              <a:spcBef>
                <a:spcPts val="1000"/>
              </a:spcBef>
              <a:spcAft>
                <a:spcPts val="0"/>
              </a:spcAft>
              <a:buClr>
                <a:schemeClr val="dk1"/>
              </a:buClr>
              <a:buSzPts val="1800"/>
              <a:buNone/>
            </a:pPr>
            <a:endParaRPr sz="1800" dirty="0">
              <a:solidFill>
                <a:srgbClr val="0000FF"/>
              </a:solidFill>
              <a:latin typeface="Balthazar"/>
              <a:ea typeface="Balthazar"/>
              <a:cs typeface="Balthazar"/>
              <a:sym typeface="Balthazar"/>
            </a:endParaRPr>
          </a:p>
        </p:txBody>
      </p:sp>
      <p:sp>
        <p:nvSpPr>
          <p:cNvPr id="91" name="Google Shape;91;p1"/>
          <p:cNvSpPr txBox="1">
            <a:spLocks noGrp="1"/>
          </p:cNvSpPr>
          <p:nvPr>
            <p:ph type="dt" idx="10"/>
          </p:nvPr>
        </p:nvSpPr>
        <p:spPr>
          <a:xfrm>
            <a:off x="0" y="6496050"/>
            <a:ext cx="4038600" cy="365125"/>
          </a:xfrm>
          <a:prstGeom prst="rect">
            <a:avLst/>
          </a:prstGeom>
          <a:gradFill>
            <a:gsLst>
              <a:gs pos="0">
                <a:srgbClr val="B0CAE9"/>
              </a:gs>
              <a:gs pos="50000">
                <a:srgbClr val="A1C1E4"/>
              </a:gs>
              <a:gs pos="100000">
                <a:srgbClr val="90B8E4"/>
              </a:gs>
            </a:gsLst>
            <a:lin ang="5400000" scaled="0"/>
          </a:grad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lvl="0" indent="0" algn="l" rtl="0">
              <a:spcBef>
                <a:spcPts val="0"/>
              </a:spcBef>
              <a:spcAft>
                <a:spcPts val="0"/>
              </a:spcAft>
              <a:buNone/>
            </a:pPr>
            <a:r>
              <a:rPr lang="en-US" b="1" dirty="0">
                <a:solidFill>
                  <a:srgbClr val="0000FF"/>
                </a:solidFill>
                <a:latin typeface="Bookman Old Style"/>
                <a:ea typeface="Bookman Old Style"/>
                <a:cs typeface="Bookman Old Style"/>
                <a:sym typeface="Bookman Old Style"/>
              </a:rPr>
              <a:t>Date : 30th April 2024</a:t>
            </a:r>
            <a:endParaRPr b="1" dirty="0">
              <a:solidFill>
                <a:srgbClr val="0000FF"/>
              </a:solidFill>
              <a:latin typeface="Bookman Old Style"/>
              <a:ea typeface="Bookman Old Style"/>
              <a:cs typeface="Bookman Old Style"/>
              <a:sym typeface="Bookman Old Style"/>
            </a:endParaRPr>
          </a:p>
        </p:txBody>
      </p:sp>
      <p:sp>
        <p:nvSpPr>
          <p:cNvPr id="92" name="Google Shape;92;p1"/>
          <p:cNvSpPr txBox="1">
            <a:spLocks noGrp="1"/>
          </p:cNvSpPr>
          <p:nvPr>
            <p:ph type="ftr" idx="11"/>
          </p:nvPr>
        </p:nvSpPr>
        <p:spPr>
          <a:xfrm>
            <a:off x="4072942" y="6492875"/>
            <a:ext cx="4114800" cy="365125"/>
          </a:xfrm>
          <a:prstGeom prst="rect">
            <a:avLst/>
          </a:prstGeom>
          <a:gradFill>
            <a:gsLst>
              <a:gs pos="0">
                <a:srgbClr val="B0CAE9"/>
              </a:gs>
              <a:gs pos="50000">
                <a:srgbClr val="A1C1E4"/>
              </a:gs>
              <a:gs pos="100000">
                <a:srgbClr val="90B8E4"/>
              </a:gs>
            </a:gsLst>
            <a:lin ang="5400000" scaled="0"/>
          </a:gradFill>
          <a:ln w="9525"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solidFill>
                  <a:srgbClr val="0000FF"/>
                </a:solidFill>
                <a:latin typeface="Bookman Old Style"/>
                <a:ea typeface="Bookman Old Style"/>
                <a:cs typeface="Bookman Old Style"/>
                <a:sym typeface="Bookman Old Style"/>
              </a:rPr>
              <a:t>Social Media Database Management System</a:t>
            </a:r>
            <a:endParaRPr dirty="0">
              <a:solidFill>
                <a:srgbClr val="0000FF"/>
              </a:solidFill>
              <a:latin typeface="Bookman Old Style"/>
              <a:ea typeface="Bookman Old Style"/>
              <a:cs typeface="Bookman Old Style"/>
              <a:sym typeface="Bookman Old Style"/>
            </a:endParaRPr>
          </a:p>
        </p:txBody>
      </p:sp>
      <p:sp>
        <p:nvSpPr>
          <p:cNvPr id="93" name="Google Shape;93;p1"/>
          <p:cNvSpPr txBox="1">
            <a:spLocks noGrp="1"/>
          </p:cNvSpPr>
          <p:nvPr>
            <p:ph type="sldNum" idx="12"/>
          </p:nvPr>
        </p:nvSpPr>
        <p:spPr>
          <a:xfrm>
            <a:off x="8153400" y="64833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a:t>
            </a:fld>
            <a:endParaRPr/>
          </a:p>
        </p:txBody>
      </p:sp>
      <p:sp>
        <p:nvSpPr>
          <p:cNvPr id="9" name="Google Shape;89;p1"/>
          <p:cNvSpPr txBox="1">
            <a:spLocks/>
          </p:cNvSpPr>
          <p:nvPr/>
        </p:nvSpPr>
        <p:spPr>
          <a:xfrm>
            <a:off x="816008" y="4586612"/>
            <a:ext cx="5766345" cy="785611"/>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just">
              <a:lnSpc>
                <a:spcPct val="170000"/>
              </a:lnSpc>
              <a:buClr>
                <a:srgbClr val="FF0000"/>
              </a:buClr>
              <a:buSzPct val="100000"/>
              <a:buFont typeface="Balthazar"/>
              <a:buNone/>
            </a:pPr>
            <a:r>
              <a:rPr lang="en-US" sz="2400" dirty="0">
                <a:solidFill>
                  <a:srgbClr val="002060"/>
                </a:solidFill>
                <a:latin typeface="Times New Roman" panose="02020603050405020304" pitchFamily="18" charset="0"/>
                <a:ea typeface="Balthazar"/>
                <a:cs typeface="Times New Roman" panose="02020603050405020304" pitchFamily="18" charset="0"/>
                <a:sym typeface="Balthazar"/>
              </a:rPr>
              <a:t>Presented By</a:t>
            </a:r>
          </a:p>
          <a:p>
            <a:pPr algn="just">
              <a:lnSpc>
                <a:spcPct val="170000"/>
              </a:lnSpc>
              <a:buClr>
                <a:srgbClr val="FF0000"/>
              </a:buClr>
              <a:buSzPct val="100000"/>
              <a:buFont typeface="Balthazar"/>
              <a:buNone/>
            </a:pPr>
            <a:r>
              <a:rPr lang="en-US" sz="2400" dirty="0">
                <a:solidFill>
                  <a:srgbClr val="002060"/>
                </a:solidFill>
                <a:latin typeface="Times New Roman" panose="02020603050405020304" pitchFamily="18" charset="0"/>
                <a:ea typeface="Balthazar"/>
                <a:cs typeface="Times New Roman" panose="02020603050405020304" pitchFamily="18" charset="0"/>
                <a:sym typeface="Balthazar"/>
              </a:rPr>
              <a:t>RA2211032010028 – </a:t>
            </a:r>
            <a:r>
              <a:rPr lang="en-US" sz="2400" dirty="0" err="1">
                <a:solidFill>
                  <a:srgbClr val="002060"/>
                </a:solidFill>
                <a:latin typeface="Times New Roman" panose="02020603050405020304" pitchFamily="18" charset="0"/>
                <a:ea typeface="Balthazar"/>
                <a:cs typeface="Times New Roman" panose="02020603050405020304" pitchFamily="18" charset="0"/>
                <a:sym typeface="Balthazar"/>
              </a:rPr>
              <a:t>Asmitha</a:t>
            </a:r>
            <a:endParaRPr lang="en-US" sz="2400" dirty="0">
              <a:solidFill>
                <a:srgbClr val="002060"/>
              </a:solidFill>
              <a:latin typeface="Times New Roman" panose="02020603050405020304" pitchFamily="18" charset="0"/>
              <a:ea typeface="Balthazar"/>
              <a:cs typeface="Times New Roman" panose="02020603050405020304" pitchFamily="18" charset="0"/>
              <a:sym typeface="Balthazar"/>
            </a:endParaRPr>
          </a:p>
          <a:p>
            <a:pPr algn="just">
              <a:lnSpc>
                <a:spcPct val="170000"/>
              </a:lnSpc>
              <a:buClr>
                <a:srgbClr val="FF0000"/>
              </a:buClr>
              <a:buSzPct val="100000"/>
              <a:buFont typeface="Balthazar"/>
              <a:buNone/>
            </a:pPr>
            <a:r>
              <a:rPr lang="en-US" sz="2400" dirty="0">
                <a:solidFill>
                  <a:srgbClr val="002060"/>
                </a:solidFill>
                <a:latin typeface="Times New Roman" panose="02020603050405020304" pitchFamily="18" charset="0"/>
                <a:ea typeface="Balthazar"/>
                <a:cs typeface="Times New Roman" panose="02020603050405020304" pitchFamily="18" charset="0"/>
                <a:sym typeface="Balthazar"/>
              </a:rPr>
              <a:t>RA2211032010040– Maneesh</a:t>
            </a:r>
          </a:p>
          <a:p>
            <a:pPr algn="just">
              <a:lnSpc>
                <a:spcPct val="170000"/>
              </a:lnSpc>
              <a:buClr>
                <a:srgbClr val="FF0000"/>
              </a:buClr>
              <a:buSzPct val="100000"/>
              <a:buFont typeface="Balthazar"/>
              <a:buNone/>
            </a:pPr>
            <a:r>
              <a:rPr lang="en-US" sz="2400" dirty="0">
                <a:solidFill>
                  <a:srgbClr val="002060"/>
                </a:solidFill>
                <a:latin typeface="Times New Roman" panose="02020603050405020304" pitchFamily="18" charset="0"/>
                <a:ea typeface="Balthazar"/>
                <a:cs typeface="Times New Roman" panose="02020603050405020304" pitchFamily="18" charset="0"/>
                <a:sym typeface="Balthazar"/>
              </a:rPr>
              <a:t>RA2211032010041 – Hemanth</a:t>
            </a:r>
          </a:p>
        </p:txBody>
      </p:sp>
      <p:sp>
        <p:nvSpPr>
          <p:cNvPr id="10" name="Google Shape;89;p1"/>
          <p:cNvSpPr txBox="1">
            <a:spLocks/>
          </p:cNvSpPr>
          <p:nvPr/>
        </p:nvSpPr>
        <p:spPr>
          <a:xfrm>
            <a:off x="2378298" y="1507394"/>
            <a:ext cx="7504088" cy="984665"/>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ctr">
              <a:lnSpc>
                <a:spcPct val="200000"/>
              </a:lnSpc>
              <a:buClr>
                <a:srgbClr val="FF0000"/>
              </a:buClr>
              <a:buSzPct val="100000"/>
              <a:buFont typeface="Balthazar"/>
              <a:buNone/>
            </a:pPr>
            <a:r>
              <a:rPr lang="en-US" sz="2800" b="1" dirty="0">
                <a:solidFill>
                  <a:srgbClr val="0070C0"/>
                </a:solidFill>
                <a:latin typeface="Times New Roman" panose="02020603050405020304" pitchFamily="18" charset="0"/>
                <a:ea typeface="Balthazar"/>
                <a:cs typeface="Times New Roman" panose="02020603050405020304" pitchFamily="18" charset="0"/>
                <a:sym typeface="Balthazar"/>
              </a:rPr>
              <a:t>Mini Project</a:t>
            </a:r>
          </a:p>
          <a:p>
            <a:pPr algn="ctr">
              <a:lnSpc>
                <a:spcPct val="200000"/>
              </a:lnSpc>
              <a:buClr>
                <a:srgbClr val="FF0000"/>
              </a:buClr>
              <a:buSzPct val="100000"/>
              <a:buFont typeface="Balthazar"/>
              <a:buNone/>
            </a:pPr>
            <a:r>
              <a:rPr lang="en-US" sz="2800" b="1" dirty="0">
                <a:solidFill>
                  <a:srgbClr val="0070C0"/>
                </a:solidFill>
                <a:latin typeface="Times New Roman" panose="02020603050405020304" pitchFamily="18" charset="0"/>
                <a:ea typeface="Balthazar"/>
                <a:cs typeface="Times New Roman" panose="02020603050405020304" pitchFamily="18" charset="0"/>
                <a:sym typeface="Balthazar"/>
              </a:rPr>
              <a:t>21CSC205P -Database Management Systems  </a:t>
            </a:r>
          </a:p>
        </p:txBody>
      </p:sp>
      <p:sp>
        <p:nvSpPr>
          <p:cNvPr id="11" name="Google Shape;89;p1"/>
          <p:cNvSpPr txBox="1">
            <a:spLocks/>
          </p:cNvSpPr>
          <p:nvPr/>
        </p:nvSpPr>
        <p:spPr>
          <a:xfrm>
            <a:off x="8760240" y="4708070"/>
            <a:ext cx="5766345" cy="785611"/>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just">
              <a:lnSpc>
                <a:spcPct val="170000"/>
              </a:lnSpc>
              <a:buClr>
                <a:srgbClr val="FF0000"/>
              </a:buClr>
              <a:buSzPct val="100000"/>
              <a:buFont typeface="Balthazar"/>
              <a:buNone/>
            </a:pPr>
            <a:r>
              <a:rPr lang="en-US" sz="2400" dirty="0">
                <a:solidFill>
                  <a:srgbClr val="002060"/>
                </a:solidFill>
                <a:latin typeface="Times New Roman" panose="02020603050405020304" pitchFamily="18" charset="0"/>
                <a:ea typeface="Balthazar"/>
                <a:cs typeface="Times New Roman" panose="02020603050405020304" pitchFamily="18" charset="0"/>
                <a:sym typeface="Balthazar"/>
              </a:rPr>
              <a:t>Guide</a:t>
            </a:r>
          </a:p>
          <a:p>
            <a:pPr algn="just">
              <a:lnSpc>
                <a:spcPct val="150000"/>
              </a:lnSpc>
              <a:buClr>
                <a:srgbClr val="FF0000"/>
              </a:buClr>
              <a:buSzPct val="100000"/>
              <a:buFont typeface="Balthazar"/>
              <a:buNone/>
            </a:pPr>
            <a:r>
              <a:rPr lang="en-US" sz="2400" b="1" dirty="0" err="1">
                <a:solidFill>
                  <a:srgbClr val="002060"/>
                </a:solidFill>
                <a:latin typeface="Times New Roman" panose="02020603050405020304" pitchFamily="18" charset="0"/>
                <a:ea typeface="Balthazar"/>
                <a:cs typeface="Times New Roman" panose="02020603050405020304" pitchFamily="18" charset="0"/>
                <a:sym typeface="Balthazar"/>
              </a:rPr>
              <a:t>Dr.S.Thanga</a:t>
            </a:r>
            <a:r>
              <a:rPr lang="en-US" sz="2400" b="1" dirty="0">
                <a:solidFill>
                  <a:srgbClr val="002060"/>
                </a:solidFill>
                <a:latin typeface="Times New Roman" panose="02020603050405020304" pitchFamily="18" charset="0"/>
                <a:ea typeface="Balthazar"/>
                <a:cs typeface="Times New Roman" panose="02020603050405020304" pitchFamily="18" charset="0"/>
                <a:sym typeface="Balthazar"/>
              </a:rPr>
              <a:t> Revathi</a:t>
            </a:r>
          </a:p>
          <a:p>
            <a:pPr algn="just">
              <a:lnSpc>
                <a:spcPct val="150000"/>
              </a:lnSpc>
              <a:buClr>
                <a:srgbClr val="FF0000"/>
              </a:buClr>
              <a:buSzPct val="100000"/>
              <a:buFont typeface="Balthazar"/>
              <a:buNone/>
            </a:pPr>
            <a:r>
              <a:rPr lang="en-US" sz="2400" dirty="0">
                <a:solidFill>
                  <a:srgbClr val="002060"/>
                </a:solidFill>
                <a:latin typeface="Times New Roman" panose="02020603050405020304" pitchFamily="18" charset="0"/>
                <a:ea typeface="Balthazar"/>
                <a:cs typeface="Times New Roman" panose="02020603050405020304" pitchFamily="18" charset="0"/>
                <a:sym typeface="Balthazar"/>
              </a:rPr>
              <a:t>Assistant Professor</a:t>
            </a:r>
          </a:p>
          <a:p>
            <a:pPr algn="just">
              <a:lnSpc>
                <a:spcPct val="150000"/>
              </a:lnSpc>
              <a:buClr>
                <a:srgbClr val="FF0000"/>
              </a:buClr>
              <a:buSzPct val="100000"/>
              <a:buFont typeface="Balthazar"/>
              <a:buNone/>
            </a:pPr>
            <a:r>
              <a:rPr lang="en-US" sz="2400" dirty="0" err="1">
                <a:solidFill>
                  <a:srgbClr val="002060"/>
                </a:solidFill>
                <a:latin typeface="Times New Roman" panose="02020603050405020304" pitchFamily="18" charset="0"/>
                <a:ea typeface="Balthazar"/>
                <a:cs typeface="Times New Roman" panose="02020603050405020304" pitchFamily="18" charset="0"/>
                <a:sym typeface="Balthazar"/>
              </a:rPr>
              <a:t>Dept</a:t>
            </a:r>
            <a:r>
              <a:rPr lang="en-US" sz="2400" dirty="0">
                <a:solidFill>
                  <a:srgbClr val="002060"/>
                </a:solidFill>
                <a:latin typeface="Times New Roman" panose="02020603050405020304" pitchFamily="18" charset="0"/>
                <a:ea typeface="Balthazar"/>
                <a:cs typeface="Times New Roman" panose="02020603050405020304" pitchFamily="18" charset="0"/>
                <a:sym typeface="Balthazar"/>
              </a:rPr>
              <a:t> of </a:t>
            </a:r>
            <a:r>
              <a:rPr lang="en-US" sz="2400" dirty="0" err="1">
                <a:solidFill>
                  <a:srgbClr val="002060"/>
                </a:solidFill>
                <a:latin typeface="Times New Roman" panose="02020603050405020304" pitchFamily="18" charset="0"/>
                <a:ea typeface="Balthazar"/>
                <a:cs typeface="Times New Roman" panose="02020603050405020304" pitchFamily="18" charset="0"/>
                <a:sym typeface="Balthazar"/>
              </a:rPr>
              <a:t>CTech</a:t>
            </a:r>
            <a:endParaRPr lang="en-US" sz="2400" dirty="0">
              <a:solidFill>
                <a:srgbClr val="002060"/>
              </a:solidFill>
              <a:latin typeface="Times New Roman" panose="02020603050405020304" pitchFamily="18" charset="0"/>
              <a:ea typeface="Balthazar"/>
              <a:cs typeface="Times New Roman" panose="02020603050405020304" pitchFamily="18" charset="0"/>
              <a:sym typeface="Balthaz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2"/>
          <p:cNvSpPr txBox="1">
            <a:spLocks noGrp="1"/>
          </p:cNvSpPr>
          <p:nvPr>
            <p:ph type="title" idx="4294967295"/>
          </p:nvPr>
        </p:nvSpPr>
        <p:spPr>
          <a:xfrm>
            <a:off x="326265" y="228600"/>
            <a:ext cx="10515600" cy="463639"/>
          </a:xfrm>
          <a:prstGeom prst="rect">
            <a:avLst/>
          </a:prstGeom>
          <a:noFill/>
          <a:ln>
            <a:noFill/>
          </a:ln>
        </p:spPr>
        <p:txBody>
          <a:bodyPr spcFirstLastPara="1" wrap="square" lIns="91425" tIns="45700" rIns="91425" bIns="45700" anchor="ctr" anchorCtr="0">
            <a:noAutofit/>
          </a:bodyPr>
          <a:lstStyle/>
          <a:p>
            <a:pPr lvl="0" algn="ctr">
              <a:buClr>
                <a:srgbClr val="FF0000"/>
              </a:buClr>
              <a:buSzPct val="100000"/>
            </a:pPr>
            <a:r>
              <a:rPr lang="en-US" sz="2800" b="1" dirty="0">
                <a:solidFill>
                  <a:srgbClr val="0070C0"/>
                </a:solidFill>
                <a:latin typeface="Times New Roman" panose="02020603050405020304" pitchFamily="18" charset="0"/>
                <a:cs typeface="Times New Roman" panose="02020603050405020304" pitchFamily="18" charset="0"/>
              </a:rPr>
              <a:t>Triggers</a:t>
            </a:r>
            <a:endParaRPr sz="2800" dirty="0">
              <a:solidFill>
                <a:srgbClr val="0070C0"/>
              </a:solidFill>
              <a:latin typeface="Balthazar"/>
              <a:ea typeface="Balthazar"/>
              <a:cs typeface="Balthazar"/>
              <a:sym typeface="Balthazar"/>
            </a:endParaRPr>
          </a:p>
        </p:txBody>
      </p:sp>
      <p:sp>
        <p:nvSpPr>
          <p:cNvPr id="100" name="Google Shape;100;p2"/>
          <p:cNvSpPr txBox="1">
            <a:spLocks noGrp="1"/>
          </p:cNvSpPr>
          <p:nvPr>
            <p:ph type="body" idx="1"/>
          </p:nvPr>
        </p:nvSpPr>
        <p:spPr>
          <a:xfrm>
            <a:off x="178781" y="511277"/>
            <a:ext cx="11539470" cy="5984773"/>
          </a:xfrm>
          <a:prstGeom prst="rect">
            <a:avLst/>
          </a:prstGeom>
          <a:noFill/>
          <a:ln>
            <a:noFill/>
          </a:ln>
        </p:spPr>
        <p:txBody>
          <a:bodyPr spcFirstLastPara="1" wrap="square" lIns="91425" tIns="45700" rIns="91425" bIns="45700" anchor="t" anchorCtr="0">
            <a:noAutofit/>
          </a:bodyPr>
          <a:lstStyle/>
          <a:p>
            <a:pPr marL="285750" indent="-285750">
              <a:lnSpc>
                <a:spcPct val="100000"/>
              </a:lnSpc>
              <a:spcBef>
                <a:spcPts val="0"/>
              </a:spcBef>
              <a:buClr>
                <a:srgbClr val="0000FF"/>
              </a:buClr>
            </a:pPr>
            <a:r>
              <a:rPr lang="en-US" sz="2400" dirty="0">
                <a:solidFill>
                  <a:schemeClr val="bg2">
                    <a:lumMod val="50000"/>
                  </a:schemeClr>
                </a:solidFill>
                <a:latin typeface="Times New Roman" panose="02020603050405020304" pitchFamily="18" charset="0"/>
                <a:ea typeface="Bookman Old Style"/>
                <a:cs typeface="Times New Roman" panose="02020603050405020304" pitchFamily="18" charset="0"/>
                <a:sym typeface="Bookman Old Style"/>
              </a:rPr>
              <a:t>Update Account Balance using Triggers:</a:t>
            </a:r>
          </a:p>
          <a:p>
            <a:pPr marL="285750" indent="-285750">
              <a:lnSpc>
                <a:spcPct val="100000"/>
              </a:lnSpc>
              <a:spcBef>
                <a:spcPts val="0"/>
              </a:spcBef>
              <a:buClr>
                <a:srgbClr val="0000FF"/>
              </a:buClr>
            </a:pPr>
            <a:r>
              <a:rPr lang="en-US" sz="2400" dirty="0">
                <a:solidFill>
                  <a:schemeClr val="bg2">
                    <a:lumMod val="50000"/>
                  </a:schemeClr>
                </a:solidFill>
                <a:latin typeface="Times New Roman" panose="02020603050405020304" pitchFamily="18" charset="0"/>
                <a:ea typeface="Bookman Old Style"/>
                <a:cs typeface="Times New Roman" panose="02020603050405020304" pitchFamily="18" charset="0"/>
                <a:sym typeface="Bookman Old Style"/>
              </a:rPr>
              <a:t>CREATE OR REPLACE TRIGGER</a:t>
            </a:r>
          </a:p>
          <a:p>
            <a:pPr marL="285750" indent="-285750">
              <a:lnSpc>
                <a:spcPct val="100000"/>
              </a:lnSpc>
              <a:spcBef>
                <a:spcPts val="0"/>
              </a:spcBef>
              <a:buClr>
                <a:srgbClr val="0000FF"/>
              </a:buClr>
            </a:pPr>
            <a:r>
              <a:rPr lang="en-US" sz="2400" dirty="0">
                <a:solidFill>
                  <a:schemeClr val="bg2">
                    <a:lumMod val="50000"/>
                  </a:schemeClr>
                </a:solidFill>
                <a:latin typeface="Times New Roman" panose="02020603050405020304" pitchFamily="18" charset="0"/>
                <a:ea typeface="Bookman Old Style"/>
                <a:cs typeface="Times New Roman" panose="02020603050405020304" pitchFamily="18" charset="0"/>
                <a:sym typeface="Bookman Old Style"/>
              </a:rPr>
              <a:t> </a:t>
            </a:r>
            <a:r>
              <a:rPr lang="en-US" sz="2400" dirty="0" err="1">
                <a:solidFill>
                  <a:schemeClr val="bg2">
                    <a:lumMod val="50000"/>
                  </a:schemeClr>
                </a:solidFill>
                <a:latin typeface="Times New Roman" panose="02020603050405020304" pitchFamily="18" charset="0"/>
                <a:ea typeface="Bookman Old Style"/>
                <a:cs typeface="Times New Roman" panose="02020603050405020304" pitchFamily="18" charset="0"/>
                <a:sym typeface="Bookman Old Style"/>
              </a:rPr>
              <a:t>update_balance</a:t>
            </a:r>
            <a:endParaRPr lang="en-US" sz="2400" dirty="0">
              <a:solidFill>
                <a:schemeClr val="bg2">
                  <a:lumMod val="50000"/>
                </a:schemeClr>
              </a:solidFill>
              <a:latin typeface="Times New Roman" panose="02020603050405020304" pitchFamily="18" charset="0"/>
              <a:ea typeface="Bookman Old Style"/>
              <a:cs typeface="Times New Roman" panose="02020603050405020304" pitchFamily="18" charset="0"/>
              <a:sym typeface="Bookman Old Style"/>
            </a:endParaRPr>
          </a:p>
          <a:p>
            <a:pPr marL="285750" indent="-285750">
              <a:lnSpc>
                <a:spcPct val="100000"/>
              </a:lnSpc>
              <a:spcBef>
                <a:spcPts val="0"/>
              </a:spcBef>
              <a:buClr>
                <a:srgbClr val="0000FF"/>
              </a:buClr>
            </a:pPr>
            <a:r>
              <a:rPr lang="en-US" sz="2400" dirty="0">
                <a:solidFill>
                  <a:schemeClr val="bg2">
                    <a:lumMod val="50000"/>
                  </a:schemeClr>
                </a:solidFill>
                <a:latin typeface="Times New Roman" panose="02020603050405020304" pitchFamily="18" charset="0"/>
                <a:ea typeface="Bookman Old Style"/>
                <a:cs typeface="Times New Roman" panose="02020603050405020304" pitchFamily="18" charset="0"/>
                <a:sym typeface="Bookman Old Style"/>
              </a:rPr>
              <a:t>AFTER INSERT ON Transaction</a:t>
            </a:r>
          </a:p>
          <a:p>
            <a:pPr marL="285750" indent="-285750">
              <a:lnSpc>
                <a:spcPct val="100000"/>
              </a:lnSpc>
              <a:spcBef>
                <a:spcPts val="0"/>
              </a:spcBef>
              <a:buClr>
                <a:srgbClr val="0000FF"/>
              </a:buClr>
            </a:pPr>
            <a:r>
              <a:rPr lang="en-US" sz="2400" dirty="0">
                <a:solidFill>
                  <a:schemeClr val="bg2">
                    <a:lumMod val="50000"/>
                  </a:schemeClr>
                </a:solidFill>
                <a:latin typeface="Times New Roman" panose="02020603050405020304" pitchFamily="18" charset="0"/>
                <a:ea typeface="Bookman Old Style"/>
                <a:cs typeface="Times New Roman" panose="02020603050405020304" pitchFamily="18" charset="0"/>
                <a:sym typeface="Bookman Old Style"/>
              </a:rPr>
              <a:t>FOR EACH ROW</a:t>
            </a:r>
          </a:p>
          <a:p>
            <a:pPr marL="285750" indent="-285750">
              <a:lnSpc>
                <a:spcPct val="100000"/>
              </a:lnSpc>
              <a:spcBef>
                <a:spcPts val="0"/>
              </a:spcBef>
              <a:buClr>
                <a:srgbClr val="0000FF"/>
              </a:buClr>
            </a:pPr>
            <a:r>
              <a:rPr lang="en-US" sz="2400" dirty="0">
                <a:solidFill>
                  <a:schemeClr val="bg2">
                    <a:lumMod val="50000"/>
                  </a:schemeClr>
                </a:solidFill>
                <a:latin typeface="Times New Roman" panose="02020603050405020304" pitchFamily="18" charset="0"/>
                <a:ea typeface="Bookman Old Style"/>
                <a:cs typeface="Times New Roman" panose="02020603050405020304" pitchFamily="18" charset="0"/>
                <a:sym typeface="Bookman Old Style"/>
              </a:rPr>
              <a:t>BEGIN</a:t>
            </a:r>
          </a:p>
          <a:p>
            <a:pPr marL="285750" indent="-285750">
              <a:lnSpc>
                <a:spcPct val="100000"/>
              </a:lnSpc>
              <a:spcBef>
                <a:spcPts val="0"/>
              </a:spcBef>
              <a:buClr>
                <a:srgbClr val="0000FF"/>
              </a:buClr>
            </a:pPr>
            <a:r>
              <a:rPr lang="en-US" sz="2400" dirty="0">
                <a:solidFill>
                  <a:schemeClr val="bg2">
                    <a:lumMod val="50000"/>
                  </a:schemeClr>
                </a:solidFill>
                <a:latin typeface="Times New Roman" panose="02020603050405020304" pitchFamily="18" charset="0"/>
                <a:ea typeface="Bookman Old Style"/>
                <a:cs typeface="Times New Roman" panose="02020603050405020304" pitchFamily="18" charset="0"/>
                <a:sym typeface="Bookman Old Style"/>
              </a:rPr>
              <a:t>    IF :</a:t>
            </a:r>
            <a:r>
              <a:rPr lang="en-US" sz="2400" dirty="0" err="1">
                <a:solidFill>
                  <a:schemeClr val="bg2">
                    <a:lumMod val="50000"/>
                  </a:schemeClr>
                </a:solidFill>
                <a:latin typeface="Times New Roman" panose="02020603050405020304" pitchFamily="18" charset="0"/>
                <a:ea typeface="Bookman Old Style"/>
                <a:cs typeface="Times New Roman" panose="02020603050405020304" pitchFamily="18" charset="0"/>
                <a:sym typeface="Bookman Old Style"/>
              </a:rPr>
              <a:t>NEW.T_Type</a:t>
            </a:r>
            <a:r>
              <a:rPr lang="en-US" sz="2400" dirty="0">
                <a:solidFill>
                  <a:schemeClr val="bg2">
                    <a:lumMod val="50000"/>
                  </a:schemeClr>
                </a:solidFill>
                <a:latin typeface="Times New Roman" panose="02020603050405020304" pitchFamily="18" charset="0"/>
                <a:ea typeface="Bookman Old Style"/>
                <a:cs typeface="Times New Roman" panose="02020603050405020304" pitchFamily="18" charset="0"/>
                <a:sym typeface="Bookman Old Style"/>
              </a:rPr>
              <a:t> = 'Income' THEN</a:t>
            </a:r>
          </a:p>
          <a:p>
            <a:pPr marL="285750" indent="-285750">
              <a:lnSpc>
                <a:spcPct val="100000"/>
              </a:lnSpc>
              <a:spcBef>
                <a:spcPts val="0"/>
              </a:spcBef>
              <a:buClr>
                <a:srgbClr val="0000FF"/>
              </a:buClr>
            </a:pPr>
            <a:r>
              <a:rPr lang="en-US" sz="2400" dirty="0">
                <a:solidFill>
                  <a:schemeClr val="bg2">
                    <a:lumMod val="50000"/>
                  </a:schemeClr>
                </a:solidFill>
                <a:latin typeface="Times New Roman" panose="02020603050405020304" pitchFamily="18" charset="0"/>
                <a:ea typeface="Bookman Old Style"/>
                <a:cs typeface="Times New Roman" panose="02020603050405020304" pitchFamily="18" charset="0"/>
                <a:sym typeface="Bookman Old Style"/>
              </a:rPr>
              <a:t>        UPDATE Account</a:t>
            </a:r>
          </a:p>
          <a:p>
            <a:pPr marL="285750" indent="-285750">
              <a:lnSpc>
                <a:spcPct val="100000"/>
              </a:lnSpc>
              <a:spcBef>
                <a:spcPts val="0"/>
              </a:spcBef>
              <a:buClr>
                <a:srgbClr val="0000FF"/>
              </a:buClr>
            </a:pPr>
            <a:r>
              <a:rPr lang="en-US" sz="2400" dirty="0">
                <a:solidFill>
                  <a:schemeClr val="bg2">
                    <a:lumMod val="50000"/>
                  </a:schemeClr>
                </a:solidFill>
                <a:latin typeface="Times New Roman" panose="02020603050405020304" pitchFamily="18" charset="0"/>
                <a:ea typeface="Bookman Old Style"/>
                <a:cs typeface="Times New Roman" panose="02020603050405020304" pitchFamily="18" charset="0"/>
                <a:sym typeface="Bookman Old Style"/>
              </a:rPr>
              <a:t>        SET A_BALANCE = A_BALANCE</a:t>
            </a:r>
          </a:p>
          <a:p>
            <a:pPr marL="285750" indent="-285750">
              <a:lnSpc>
                <a:spcPct val="100000"/>
              </a:lnSpc>
              <a:spcBef>
                <a:spcPts val="0"/>
              </a:spcBef>
              <a:buClr>
                <a:srgbClr val="0000FF"/>
              </a:buClr>
            </a:pPr>
            <a:r>
              <a:rPr lang="en-US" sz="2400" dirty="0">
                <a:solidFill>
                  <a:schemeClr val="bg2">
                    <a:lumMod val="50000"/>
                  </a:schemeClr>
                </a:solidFill>
                <a:latin typeface="Times New Roman" panose="02020603050405020304" pitchFamily="18" charset="0"/>
                <a:ea typeface="Bookman Old Style"/>
                <a:cs typeface="Times New Roman" panose="02020603050405020304" pitchFamily="18" charset="0"/>
                <a:sym typeface="Bookman Old Style"/>
              </a:rPr>
              <a:t> + :</a:t>
            </a:r>
            <a:r>
              <a:rPr lang="en-US" sz="2400" dirty="0" err="1">
                <a:solidFill>
                  <a:schemeClr val="bg2">
                    <a:lumMod val="50000"/>
                  </a:schemeClr>
                </a:solidFill>
                <a:latin typeface="Times New Roman" panose="02020603050405020304" pitchFamily="18" charset="0"/>
                <a:ea typeface="Bookman Old Style"/>
                <a:cs typeface="Times New Roman" panose="02020603050405020304" pitchFamily="18" charset="0"/>
                <a:sym typeface="Bookman Old Style"/>
              </a:rPr>
              <a:t>NEW.T_Amount</a:t>
            </a:r>
            <a:endParaRPr lang="en-US" sz="2400" dirty="0">
              <a:solidFill>
                <a:schemeClr val="bg2">
                  <a:lumMod val="50000"/>
                </a:schemeClr>
              </a:solidFill>
              <a:latin typeface="Times New Roman" panose="02020603050405020304" pitchFamily="18" charset="0"/>
              <a:ea typeface="Bookman Old Style"/>
              <a:cs typeface="Times New Roman" panose="02020603050405020304" pitchFamily="18" charset="0"/>
              <a:sym typeface="Bookman Old Style"/>
            </a:endParaRPr>
          </a:p>
          <a:p>
            <a:pPr marL="285750" indent="-285750">
              <a:lnSpc>
                <a:spcPct val="100000"/>
              </a:lnSpc>
              <a:spcBef>
                <a:spcPts val="0"/>
              </a:spcBef>
              <a:buClr>
                <a:srgbClr val="0000FF"/>
              </a:buClr>
            </a:pPr>
            <a:r>
              <a:rPr lang="en-US" sz="2400" dirty="0">
                <a:solidFill>
                  <a:schemeClr val="bg2">
                    <a:lumMod val="50000"/>
                  </a:schemeClr>
                </a:solidFill>
                <a:latin typeface="Times New Roman" panose="02020603050405020304" pitchFamily="18" charset="0"/>
                <a:ea typeface="Bookman Old Style"/>
                <a:cs typeface="Times New Roman" panose="02020603050405020304" pitchFamily="18" charset="0"/>
                <a:sym typeface="Bookman Old Style"/>
              </a:rPr>
              <a:t>        WHERE </a:t>
            </a:r>
            <a:r>
              <a:rPr lang="en-US" sz="2400" dirty="0" err="1">
                <a:solidFill>
                  <a:schemeClr val="bg2">
                    <a:lumMod val="50000"/>
                  </a:schemeClr>
                </a:solidFill>
                <a:latin typeface="Times New Roman" panose="02020603050405020304" pitchFamily="18" charset="0"/>
                <a:ea typeface="Bookman Old Style"/>
                <a:cs typeface="Times New Roman" panose="02020603050405020304" pitchFamily="18" charset="0"/>
                <a:sym typeface="Bookman Old Style"/>
              </a:rPr>
              <a:t>A_Number</a:t>
            </a:r>
            <a:r>
              <a:rPr lang="en-US" sz="2400" dirty="0">
                <a:solidFill>
                  <a:schemeClr val="bg2">
                    <a:lumMod val="50000"/>
                  </a:schemeClr>
                </a:solidFill>
                <a:latin typeface="Times New Roman" panose="02020603050405020304" pitchFamily="18" charset="0"/>
                <a:ea typeface="Bookman Old Style"/>
                <a:cs typeface="Times New Roman" panose="02020603050405020304" pitchFamily="18" charset="0"/>
                <a:sym typeface="Bookman Old Style"/>
              </a:rPr>
              <a:t> = :</a:t>
            </a:r>
            <a:r>
              <a:rPr lang="en-US" sz="2400" dirty="0" err="1">
                <a:solidFill>
                  <a:schemeClr val="bg2">
                    <a:lumMod val="50000"/>
                  </a:schemeClr>
                </a:solidFill>
                <a:latin typeface="Times New Roman" panose="02020603050405020304" pitchFamily="18" charset="0"/>
                <a:ea typeface="Bookman Old Style"/>
                <a:cs typeface="Times New Roman" panose="02020603050405020304" pitchFamily="18" charset="0"/>
                <a:sym typeface="Bookman Old Style"/>
              </a:rPr>
              <a:t>NEW.A_Number</a:t>
            </a:r>
            <a:r>
              <a:rPr lang="en-US" sz="2400" dirty="0">
                <a:solidFill>
                  <a:schemeClr val="bg2">
                    <a:lumMod val="50000"/>
                  </a:schemeClr>
                </a:solidFill>
                <a:latin typeface="Times New Roman" panose="02020603050405020304" pitchFamily="18" charset="0"/>
                <a:ea typeface="Bookman Old Style"/>
                <a:cs typeface="Times New Roman" panose="02020603050405020304" pitchFamily="18" charset="0"/>
                <a:sym typeface="Bookman Old Style"/>
              </a:rPr>
              <a:t>;</a:t>
            </a:r>
          </a:p>
          <a:p>
            <a:pPr marL="285750" indent="-285750">
              <a:lnSpc>
                <a:spcPct val="100000"/>
              </a:lnSpc>
              <a:spcBef>
                <a:spcPts val="0"/>
              </a:spcBef>
              <a:buClr>
                <a:srgbClr val="0000FF"/>
              </a:buClr>
            </a:pPr>
            <a:r>
              <a:rPr lang="en-US" sz="2400" dirty="0">
                <a:solidFill>
                  <a:schemeClr val="bg2">
                    <a:lumMod val="50000"/>
                  </a:schemeClr>
                </a:solidFill>
                <a:latin typeface="Times New Roman" panose="02020603050405020304" pitchFamily="18" charset="0"/>
                <a:ea typeface="Bookman Old Style"/>
                <a:cs typeface="Times New Roman" panose="02020603050405020304" pitchFamily="18" charset="0"/>
                <a:sym typeface="Bookman Old Style"/>
              </a:rPr>
              <a:t>    ELSIF :</a:t>
            </a:r>
            <a:r>
              <a:rPr lang="en-US" sz="2400" dirty="0" err="1">
                <a:solidFill>
                  <a:schemeClr val="bg2">
                    <a:lumMod val="50000"/>
                  </a:schemeClr>
                </a:solidFill>
                <a:latin typeface="Times New Roman" panose="02020603050405020304" pitchFamily="18" charset="0"/>
                <a:ea typeface="Bookman Old Style"/>
                <a:cs typeface="Times New Roman" panose="02020603050405020304" pitchFamily="18" charset="0"/>
                <a:sym typeface="Bookman Old Style"/>
              </a:rPr>
              <a:t>NEW.T_Type</a:t>
            </a:r>
            <a:r>
              <a:rPr lang="en-US" sz="2400" dirty="0">
                <a:solidFill>
                  <a:schemeClr val="bg2">
                    <a:lumMod val="50000"/>
                  </a:schemeClr>
                </a:solidFill>
                <a:latin typeface="Times New Roman" panose="02020603050405020304" pitchFamily="18" charset="0"/>
                <a:ea typeface="Bookman Old Style"/>
                <a:cs typeface="Times New Roman" panose="02020603050405020304" pitchFamily="18" charset="0"/>
                <a:sym typeface="Bookman Old Style"/>
              </a:rPr>
              <a:t> = 'Expense' THEN</a:t>
            </a:r>
          </a:p>
          <a:p>
            <a:pPr marL="285750" indent="-285750">
              <a:lnSpc>
                <a:spcPct val="100000"/>
              </a:lnSpc>
              <a:spcBef>
                <a:spcPts val="0"/>
              </a:spcBef>
              <a:buClr>
                <a:srgbClr val="0000FF"/>
              </a:buClr>
            </a:pPr>
            <a:r>
              <a:rPr lang="en-US" sz="2400" dirty="0">
                <a:solidFill>
                  <a:schemeClr val="bg2">
                    <a:lumMod val="50000"/>
                  </a:schemeClr>
                </a:solidFill>
                <a:latin typeface="Times New Roman" panose="02020603050405020304" pitchFamily="18" charset="0"/>
                <a:ea typeface="Bookman Old Style"/>
                <a:cs typeface="Times New Roman" panose="02020603050405020304" pitchFamily="18" charset="0"/>
                <a:sym typeface="Bookman Old Style"/>
              </a:rPr>
              <a:t>        UPDATE Account        SET A_BALANCE = A_BALANCE</a:t>
            </a:r>
          </a:p>
          <a:p>
            <a:pPr marL="285750" indent="-285750">
              <a:lnSpc>
                <a:spcPct val="100000"/>
              </a:lnSpc>
              <a:spcBef>
                <a:spcPts val="0"/>
              </a:spcBef>
              <a:buClr>
                <a:srgbClr val="0000FF"/>
              </a:buClr>
            </a:pPr>
            <a:r>
              <a:rPr lang="en-US" sz="2400" dirty="0">
                <a:solidFill>
                  <a:schemeClr val="bg2">
                    <a:lumMod val="50000"/>
                  </a:schemeClr>
                </a:solidFill>
                <a:latin typeface="Times New Roman" panose="02020603050405020304" pitchFamily="18" charset="0"/>
                <a:ea typeface="Bookman Old Style"/>
                <a:cs typeface="Times New Roman" panose="02020603050405020304" pitchFamily="18" charset="0"/>
                <a:sym typeface="Bookman Old Style"/>
              </a:rPr>
              <a:t> - :</a:t>
            </a:r>
            <a:r>
              <a:rPr lang="en-US" sz="2400" dirty="0" err="1">
                <a:solidFill>
                  <a:schemeClr val="bg2">
                    <a:lumMod val="50000"/>
                  </a:schemeClr>
                </a:solidFill>
                <a:latin typeface="Times New Roman" panose="02020603050405020304" pitchFamily="18" charset="0"/>
                <a:ea typeface="Bookman Old Style"/>
                <a:cs typeface="Times New Roman" panose="02020603050405020304" pitchFamily="18" charset="0"/>
                <a:sym typeface="Bookman Old Style"/>
              </a:rPr>
              <a:t>NEW.T_Amount</a:t>
            </a:r>
            <a:r>
              <a:rPr lang="en-US" sz="2400" dirty="0">
                <a:solidFill>
                  <a:schemeClr val="bg2">
                    <a:lumMod val="50000"/>
                  </a:schemeClr>
                </a:solidFill>
                <a:latin typeface="Times New Roman" panose="02020603050405020304" pitchFamily="18" charset="0"/>
                <a:ea typeface="Bookman Old Style"/>
                <a:cs typeface="Times New Roman" panose="02020603050405020304" pitchFamily="18" charset="0"/>
                <a:sym typeface="Bookman Old Style"/>
              </a:rPr>
              <a:t> </a:t>
            </a:r>
          </a:p>
          <a:p>
            <a:pPr marL="285750" indent="-285750">
              <a:lnSpc>
                <a:spcPct val="100000"/>
              </a:lnSpc>
              <a:spcBef>
                <a:spcPts val="0"/>
              </a:spcBef>
              <a:buClr>
                <a:srgbClr val="0000FF"/>
              </a:buClr>
            </a:pPr>
            <a:r>
              <a:rPr lang="en-US" sz="2400" dirty="0">
                <a:solidFill>
                  <a:schemeClr val="bg2">
                    <a:lumMod val="50000"/>
                  </a:schemeClr>
                </a:solidFill>
                <a:latin typeface="Times New Roman" panose="02020603050405020304" pitchFamily="18" charset="0"/>
                <a:ea typeface="Bookman Old Style"/>
                <a:cs typeface="Times New Roman" panose="02020603050405020304" pitchFamily="18" charset="0"/>
                <a:sym typeface="Bookman Old Style"/>
              </a:rPr>
              <a:t>       WHERE </a:t>
            </a:r>
            <a:r>
              <a:rPr lang="en-US" sz="2400" dirty="0" err="1">
                <a:solidFill>
                  <a:schemeClr val="bg2">
                    <a:lumMod val="50000"/>
                  </a:schemeClr>
                </a:solidFill>
                <a:latin typeface="Times New Roman" panose="02020603050405020304" pitchFamily="18" charset="0"/>
                <a:ea typeface="Bookman Old Style"/>
                <a:cs typeface="Times New Roman" panose="02020603050405020304" pitchFamily="18" charset="0"/>
                <a:sym typeface="Bookman Old Style"/>
              </a:rPr>
              <a:t>A_Number</a:t>
            </a:r>
            <a:r>
              <a:rPr lang="en-US" sz="2400" dirty="0">
                <a:solidFill>
                  <a:schemeClr val="bg2">
                    <a:lumMod val="50000"/>
                  </a:schemeClr>
                </a:solidFill>
                <a:latin typeface="Times New Roman" panose="02020603050405020304" pitchFamily="18" charset="0"/>
                <a:ea typeface="Bookman Old Style"/>
                <a:cs typeface="Times New Roman" panose="02020603050405020304" pitchFamily="18" charset="0"/>
                <a:sym typeface="Bookman Old Style"/>
              </a:rPr>
              <a:t> = :</a:t>
            </a:r>
            <a:r>
              <a:rPr lang="en-US" sz="2400" dirty="0" err="1">
                <a:solidFill>
                  <a:schemeClr val="bg2">
                    <a:lumMod val="50000"/>
                  </a:schemeClr>
                </a:solidFill>
                <a:latin typeface="Times New Roman" panose="02020603050405020304" pitchFamily="18" charset="0"/>
                <a:ea typeface="Bookman Old Style"/>
                <a:cs typeface="Times New Roman" panose="02020603050405020304" pitchFamily="18" charset="0"/>
                <a:sym typeface="Bookman Old Style"/>
              </a:rPr>
              <a:t>NEW.A_Number</a:t>
            </a:r>
            <a:r>
              <a:rPr lang="en-US" sz="2400" dirty="0">
                <a:solidFill>
                  <a:schemeClr val="bg2">
                    <a:lumMod val="50000"/>
                  </a:schemeClr>
                </a:solidFill>
                <a:latin typeface="Times New Roman" panose="02020603050405020304" pitchFamily="18" charset="0"/>
                <a:ea typeface="Bookman Old Style"/>
                <a:cs typeface="Times New Roman" panose="02020603050405020304" pitchFamily="18" charset="0"/>
                <a:sym typeface="Bookman Old Style"/>
              </a:rPr>
              <a:t>;</a:t>
            </a:r>
          </a:p>
          <a:p>
            <a:pPr marL="285750" indent="-285750">
              <a:lnSpc>
                <a:spcPct val="100000"/>
              </a:lnSpc>
              <a:spcBef>
                <a:spcPts val="0"/>
              </a:spcBef>
              <a:buClr>
                <a:srgbClr val="0000FF"/>
              </a:buClr>
            </a:pPr>
            <a:r>
              <a:rPr lang="en-US" sz="2400" dirty="0">
                <a:solidFill>
                  <a:schemeClr val="bg2">
                    <a:lumMod val="50000"/>
                  </a:schemeClr>
                </a:solidFill>
                <a:latin typeface="Times New Roman" panose="02020603050405020304" pitchFamily="18" charset="0"/>
                <a:ea typeface="Bookman Old Style"/>
                <a:cs typeface="Times New Roman" panose="02020603050405020304" pitchFamily="18" charset="0"/>
                <a:sym typeface="Bookman Old Style"/>
              </a:rPr>
              <a:t>    -- Handle other transaction types as needed    END IF;  END;</a:t>
            </a:r>
            <a:endParaRPr sz="2400" dirty="0">
              <a:solidFill>
                <a:schemeClr val="bg2">
                  <a:lumMod val="50000"/>
                </a:schemeClr>
              </a:solidFill>
              <a:latin typeface="Times New Roman" panose="02020603050405020304" pitchFamily="18" charset="0"/>
              <a:ea typeface="Bookman Old Style"/>
              <a:cs typeface="Times New Roman" panose="02020603050405020304" pitchFamily="18" charset="0"/>
              <a:sym typeface="Bookman Old Style"/>
            </a:endParaRPr>
          </a:p>
        </p:txBody>
      </p:sp>
      <p:sp>
        <p:nvSpPr>
          <p:cNvPr id="101" name="Google Shape;101;p2"/>
          <p:cNvSpPr txBox="1">
            <a:spLocks noGrp="1"/>
          </p:cNvSpPr>
          <p:nvPr>
            <p:ph type="dt" idx="10"/>
          </p:nvPr>
        </p:nvSpPr>
        <p:spPr>
          <a:xfrm>
            <a:off x="0" y="64960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r>
              <a:rPr lang="en-US" b="1" dirty="0">
                <a:solidFill>
                  <a:srgbClr val="0000FF"/>
                </a:solidFill>
                <a:latin typeface="Bookman Old Style"/>
                <a:ea typeface="Bookman Old Style"/>
                <a:cs typeface="Bookman Old Style"/>
                <a:sym typeface="Bookman Old Style"/>
              </a:rPr>
              <a:t>Date : 30th April 2024</a:t>
            </a:r>
          </a:p>
        </p:txBody>
      </p:sp>
      <p:sp>
        <p:nvSpPr>
          <p:cNvPr id="102" name="Google Shape;102;p2"/>
          <p:cNvSpPr txBox="1">
            <a:spLocks noGrp="1"/>
          </p:cNvSpPr>
          <p:nvPr>
            <p:ph type="ftr" idx="11"/>
          </p:nvPr>
        </p:nvSpPr>
        <p:spPr>
          <a:xfrm>
            <a:off x="4038600" y="6496050"/>
            <a:ext cx="41148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r>
              <a:rPr lang="en-US" dirty="0">
                <a:solidFill>
                  <a:srgbClr val="0000FF"/>
                </a:solidFill>
                <a:latin typeface="Bookman Old Style"/>
                <a:ea typeface="Bookman Old Style"/>
                <a:cs typeface="Bookman Old Style"/>
                <a:sym typeface="Bookman Old Style"/>
              </a:rPr>
              <a:t>Social Media Database Management System</a:t>
            </a:r>
          </a:p>
        </p:txBody>
      </p:sp>
      <p:sp>
        <p:nvSpPr>
          <p:cNvPr id="103" name="Google Shape;103;p2"/>
          <p:cNvSpPr txBox="1">
            <a:spLocks noGrp="1"/>
          </p:cNvSpPr>
          <p:nvPr>
            <p:ph type="sldNum" idx="12"/>
          </p:nvPr>
        </p:nvSpPr>
        <p:spPr>
          <a:xfrm>
            <a:off x="8153400" y="64833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10</a:t>
            </a:fld>
            <a:endParaRPr/>
          </a:p>
        </p:txBody>
      </p:sp>
    </p:spTree>
    <p:extLst>
      <p:ext uri="{BB962C8B-B14F-4D97-AF65-F5344CB8AC3E}">
        <p14:creationId xmlns:p14="http://schemas.microsoft.com/office/powerpoint/2010/main" val="34256116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F9E1FCF-1E3A-9211-6263-171758FDF96B}"/>
              </a:ext>
            </a:extLst>
          </p:cNvPr>
          <p:cNvSpPr>
            <a:spLocks noGrp="1"/>
          </p:cNvSpPr>
          <p:nvPr>
            <p:ph type="body" idx="1"/>
          </p:nvPr>
        </p:nvSpPr>
        <p:spPr>
          <a:xfrm>
            <a:off x="838200" y="540774"/>
            <a:ext cx="10515600" cy="5432989"/>
          </a:xfrm>
        </p:spPr>
        <p:txBody>
          <a:bodyPr/>
          <a:lstStyle/>
          <a:p>
            <a:endParaRPr lang="en-IN" dirty="0"/>
          </a:p>
        </p:txBody>
      </p:sp>
      <p:pic>
        <p:nvPicPr>
          <p:cNvPr id="4" name="Picture 3">
            <a:extLst>
              <a:ext uri="{FF2B5EF4-FFF2-40B4-BE49-F238E27FC236}">
                <a16:creationId xmlns:a16="http://schemas.microsoft.com/office/drawing/2014/main" id="{6DB5E9CB-7ACF-3C94-2B34-44B1890CC74A}"/>
              </a:ext>
            </a:extLst>
          </p:cNvPr>
          <p:cNvPicPr>
            <a:picLocks noChangeAspect="1"/>
          </p:cNvPicPr>
          <p:nvPr/>
        </p:nvPicPr>
        <p:blipFill>
          <a:blip r:embed="rId2"/>
          <a:stretch>
            <a:fillRect/>
          </a:stretch>
        </p:blipFill>
        <p:spPr>
          <a:xfrm>
            <a:off x="1038993" y="722056"/>
            <a:ext cx="6810375" cy="4686300"/>
          </a:xfrm>
          <a:prstGeom prst="rect">
            <a:avLst/>
          </a:prstGeom>
        </p:spPr>
      </p:pic>
    </p:spTree>
    <p:extLst>
      <p:ext uri="{BB962C8B-B14F-4D97-AF65-F5344CB8AC3E}">
        <p14:creationId xmlns:p14="http://schemas.microsoft.com/office/powerpoint/2010/main" val="3585265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2"/>
          <p:cNvSpPr txBox="1">
            <a:spLocks noGrp="1"/>
          </p:cNvSpPr>
          <p:nvPr>
            <p:ph type="title" idx="4294967295"/>
          </p:nvPr>
        </p:nvSpPr>
        <p:spPr>
          <a:xfrm>
            <a:off x="326265" y="228600"/>
            <a:ext cx="10515600" cy="463639"/>
          </a:xfrm>
          <a:prstGeom prst="rect">
            <a:avLst/>
          </a:prstGeom>
          <a:noFill/>
          <a:ln>
            <a:noFill/>
          </a:ln>
        </p:spPr>
        <p:txBody>
          <a:bodyPr spcFirstLastPara="1" wrap="square" lIns="91425" tIns="45700" rIns="91425" bIns="45700" anchor="ctr" anchorCtr="0">
            <a:noAutofit/>
          </a:bodyPr>
          <a:lstStyle/>
          <a:p>
            <a:pPr lvl="0" algn="ctr">
              <a:buClr>
                <a:srgbClr val="FF0000"/>
              </a:buClr>
              <a:buSzPct val="100000"/>
            </a:pPr>
            <a:r>
              <a:rPr lang="en-US" sz="2800" b="1" dirty="0">
                <a:solidFill>
                  <a:srgbClr val="0070C0"/>
                </a:solidFill>
                <a:latin typeface="Times New Roman" panose="02020603050405020304" pitchFamily="18" charset="0"/>
                <a:cs typeface="Times New Roman" panose="02020603050405020304" pitchFamily="18" charset="0"/>
              </a:rPr>
              <a:t>Cursors</a:t>
            </a:r>
            <a:endParaRPr sz="2800" dirty="0">
              <a:solidFill>
                <a:srgbClr val="0070C0"/>
              </a:solidFill>
              <a:latin typeface="Balthazar"/>
              <a:ea typeface="Balthazar"/>
              <a:cs typeface="Balthazar"/>
              <a:sym typeface="Balthazar"/>
            </a:endParaRPr>
          </a:p>
        </p:txBody>
      </p:sp>
      <p:sp>
        <p:nvSpPr>
          <p:cNvPr id="100" name="Google Shape;100;p2"/>
          <p:cNvSpPr txBox="1">
            <a:spLocks noGrp="1"/>
          </p:cNvSpPr>
          <p:nvPr>
            <p:ph type="body" idx="1"/>
          </p:nvPr>
        </p:nvSpPr>
        <p:spPr>
          <a:xfrm>
            <a:off x="326265" y="692240"/>
            <a:ext cx="11539470" cy="5659400"/>
          </a:xfrm>
          <a:prstGeom prst="rect">
            <a:avLst/>
          </a:prstGeom>
          <a:noFill/>
          <a:ln>
            <a:noFill/>
          </a:ln>
        </p:spPr>
        <p:txBody>
          <a:bodyPr spcFirstLastPara="1" wrap="square" lIns="91425" tIns="45700" rIns="91425" bIns="45700" anchor="t" anchorCtr="0">
            <a:noAutofit/>
          </a:bodyPr>
          <a:lstStyle/>
          <a:p>
            <a:pPr marL="285750" indent="-285750">
              <a:lnSpc>
                <a:spcPct val="100000"/>
              </a:lnSpc>
              <a:spcBef>
                <a:spcPts val="0"/>
              </a:spcBef>
              <a:buClr>
                <a:srgbClr val="0000FF"/>
              </a:buClr>
            </a:pPr>
            <a:r>
              <a:rPr lang="en-US" sz="2400" dirty="0">
                <a:solidFill>
                  <a:schemeClr val="bg2">
                    <a:lumMod val="50000"/>
                  </a:schemeClr>
                </a:solidFill>
                <a:latin typeface="Times New Roman" panose="02020603050405020304" pitchFamily="18" charset="0"/>
                <a:ea typeface="Bookman Old Style"/>
                <a:cs typeface="Times New Roman" panose="02020603050405020304" pitchFamily="18" charset="0"/>
                <a:sym typeface="Bookman Old Style"/>
              </a:rPr>
              <a:t>CREATE OR REPLACE PROCEDURE </a:t>
            </a:r>
            <a:r>
              <a:rPr lang="en-US" sz="2400" dirty="0" err="1">
                <a:solidFill>
                  <a:schemeClr val="bg2">
                    <a:lumMod val="50000"/>
                  </a:schemeClr>
                </a:solidFill>
                <a:latin typeface="Times New Roman" panose="02020603050405020304" pitchFamily="18" charset="0"/>
                <a:ea typeface="Bookman Old Style"/>
                <a:cs typeface="Times New Roman" panose="02020603050405020304" pitchFamily="18" charset="0"/>
                <a:sym typeface="Bookman Old Style"/>
              </a:rPr>
              <a:t>calculate_total_expenses</a:t>
            </a:r>
            <a:r>
              <a:rPr lang="en-US" sz="2400" dirty="0">
                <a:solidFill>
                  <a:schemeClr val="bg2">
                    <a:lumMod val="50000"/>
                  </a:schemeClr>
                </a:solidFill>
                <a:latin typeface="Times New Roman" panose="02020603050405020304" pitchFamily="18" charset="0"/>
                <a:ea typeface="Bookman Old Style"/>
                <a:cs typeface="Times New Roman" panose="02020603050405020304" pitchFamily="18" charset="0"/>
                <a:sym typeface="Bookman Old Style"/>
              </a:rPr>
              <a:t> (</a:t>
            </a:r>
            <a:r>
              <a:rPr lang="en-US" sz="2400" dirty="0" err="1">
                <a:solidFill>
                  <a:schemeClr val="bg2">
                    <a:lumMod val="50000"/>
                  </a:schemeClr>
                </a:solidFill>
                <a:latin typeface="Times New Roman" panose="02020603050405020304" pitchFamily="18" charset="0"/>
                <a:ea typeface="Bookman Old Style"/>
                <a:cs typeface="Times New Roman" panose="02020603050405020304" pitchFamily="18" charset="0"/>
                <a:sym typeface="Bookman Old Style"/>
              </a:rPr>
              <a:t>account_id</a:t>
            </a:r>
            <a:r>
              <a:rPr lang="en-US" sz="2400" dirty="0">
                <a:solidFill>
                  <a:schemeClr val="bg2">
                    <a:lumMod val="50000"/>
                  </a:schemeClr>
                </a:solidFill>
                <a:latin typeface="Times New Roman" panose="02020603050405020304" pitchFamily="18" charset="0"/>
                <a:ea typeface="Bookman Old Style"/>
                <a:cs typeface="Times New Roman" panose="02020603050405020304" pitchFamily="18" charset="0"/>
                <a:sym typeface="Bookman Old Style"/>
              </a:rPr>
              <a:t> IN NUMBER)</a:t>
            </a:r>
          </a:p>
          <a:p>
            <a:pPr marL="285750" indent="-285750">
              <a:lnSpc>
                <a:spcPct val="100000"/>
              </a:lnSpc>
              <a:spcBef>
                <a:spcPts val="0"/>
              </a:spcBef>
              <a:buClr>
                <a:srgbClr val="0000FF"/>
              </a:buClr>
            </a:pPr>
            <a:r>
              <a:rPr lang="en-US" sz="2400" dirty="0">
                <a:solidFill>
                  <a:schemeClr val="bg2">
                    <a:lumMod val="50000"/>
                  </a:schemeClr>
                </a:solidFill>
                <a:latin typeface="Times New Roman" panose="02020603050405020304" pitchFamily="18" charset="0"/>
                <a:ea typeface="Bookman Old Style"/>
                <a:cs typeface="Times New Roman" panose="02020603050405020304" pitchFamily="18" charset="0"/>
                <a:sym typeface="Bookman Old Style"/>
              </a:rPr>
              <a:t>IS</a:t>
            </a:r>
          </a:p>
          <a:p>
            <a:pPr marL="285750" indent="-285750">
              <a:lnSpc>
                <a:spcPct val="100000"/>
              </a:lnSpc>
              <a:spcBef>
                <a:spcPts val="0"/>
              </a:spcBef>
              <a:buClr>
                <a:srgbClr val="0000FF"/>
              </a:buClr>
            </a:pPr>
            <a:r>
              <a:rPr lang="en-US" sz="2400" dirty="0">
                <a:solidFill>
                  <a:schemeClr val="bg2">
                    <a:lumMod val="50000"/>
                  </a:schemeClr>
                </a:solidFill>
                <a:latin typeface="Times New Roman" panose="02020603050405020304" pitchFamily="18" charset="0"/>
                <a:ea typeface="Bookman Old Style"/>
                <a:cs typeface="Times New Roman" panose="02020603050405020304" pitchFamily="18" charset="0"/>
                <a:sym typeface="Bookman Old Style"/>
              </a:rPr>
              <a:t>    </a:t>
            </a:r>
            <a:r>
              <a:rPr lang="en-US" sz="2400" dirty="0" err="1">
                <a:solidFill>
                  <a:schemeClr val="bg2">
                    <a:lumMod val="50000"/>
                  </a:schemeClr>
                </a:solidFill>
                <a:latin typeface="Times New Roman" panose="02020603050405020304" pitchFamily="18" charset="0"/>
                <a:ea typeface="Bookman Old Style"/>
                <a:cs typeface="Times New Roman" panose="02020603050405020304" pitchFamily="18" charset="0"/>
                <a:sym typeface="Bookman Old Style"/>
              </a:rPr>
              <a:t>total_expense</a:t>
            </a:r>
            <a:r>
              <a:rPr lang="en-US" sz="2400" dirty="0">
                <a:solidFill>
                  <a:schemeClr val="bg2">
                    <a:lumMod val="50000"/>
                  </a:schemeClr>
                </a:solidFill>
                <a:latin typeface="Times New Roman" panose="02020603050405020304" pitchFamily="18" charset="0"/>
                <a:ea typeface="Bookman Old Style"/>
                <a:cs typeface="Times New Roman" panose="02020603050405020304" pitchFamily="18" charset="0"/>
                <a:sym typeface="Bookman Old Style"/>
              </a:rPr>
              <a:t> NUMBER; </a:t>
            </a:r>
          </a:p>
          <a:p>
            <a:pPr marL="285750" indent="-285750">
              <a:lnSpc>
                <a:spcPct val="100000"/>
              </a:lnSpc>
              <a:spcBef>
                <a:spcPts val="0"/>
              </a:spcBef>
              <a:buClr>
                <a:srgbClr val="0000FF"/>
              </a:buClr>
            </a:pPr>
            <a:r>
              <a:rPr lang="en-US" sz="2400" dirty="0">
                <a:solidFill>
                  <a:schemeClr val="bg2">
                    <a:lumMod val="50000"/>
                  </a:schemeClr>
                </a:solidFill>
                <a:latin typeface="Times New Roman" panose="02020603050405020304" pitchFamily="18" charset="0"/>
                <a:ea typeface="Bookman Old Style"/>
                <a:cs typeface="Times New Roman" panose="02020603050405020304" pitchFamily="18" charset="0"/>
                <a:sym typeface="Bookman Old Style"/>
              </a:rPr>
              <a:t>   CURSOR </a:t>
            </a:r>
            <a:r>
              <a:rPr lang="en-US" sz="2400" dirty="0" err="1">
                <a:solidFill>
                  <a:schemeClr val="bg2">
                    <a:lumMod val="50000"/>
                  </a:schemeClr>
                </a:solidFill>
                <a:latin typeface="Times New Roman" panose="02020603050405020304" pitchFamily="18" charset="0"/>
                <a:ea typeface="Bookman Old Style"/>
                <a:cs typeface="Times New Roman" panose="02020603050405020304" pitchFamily="18" charset="0"/>
                <a:sym typeface="Bookman Old Style"/>
              </a:rPr>
              <a:t>expense_cursor</a:t>
            </a:r>
            <a:r>
              <a:rPr lang="en-US" sz="2400" dirty="0">
                <a:solidFill>
                  <a:schemeClr val="bg2">
                    <a:lumMod val="50000"/>
                  </a:schemeClr>
                </a:solidFill>
                <a:latin typeface="Times New Roman" panose="02020603050405020304" pitchFamily="18" charset="0"/>
                <a:ea typeface="Bookman Old Style"/>
                <a:cs typeface="Times New Roman" panose="02020603050405020304" pitchFamily="18" charset="0"/>
                <a:sym typeface="Bookman Old Style"/>
              </a:rPr>
              <a:t> IS</a:t>
            </a:r>
          </a:p>
          <a:p>
            <a:pPr marL="285750" indent="-285750">
              <a:lnSpc>
                <a:spcPct val="100000"/>
              </a:lnSpc>
              <a:spcBef>
                <a:spcPts val="0"/>
              </a:spcBef>
              <a:buClr>
                <a:srgbClr val="0000FF"/>
              </a:buClr>
            </a:pPr>
            <a:r>
              <a:rPr lang="en-US" sz="2400" dirty="0">
                <a:solidFill>
                  <a:schemeClr val="bg2">
                    <a:lumMod val="50000"/>
                  </a:schemeClr>
                </a:solidFill>
                <a:latin typeface="Times New Roman" panose="02020603050405020304" pitchFamily="18" charset="0"/>
                <a:ea typeface="Bookman Old Style"/>
                <a:cs typeface="Times New Roman" panose="02020603050405020304" pitchFamily="18" charset="0"/>
                <a:sym typeface="Bookman Old Style"/>
              </a:rPr>
              <a:t>        SELECT </a:t>
            </a:r>
            <a:r>
              <a:rPr lang="en-US" sz="2400" dirty="0" err="1">
                <a:solidFill>
                  <a:schemeClr val="bg2">
                    <a:lumMod val="50000"/>
                  </a:schemeClr>
                </a:solidFill>
                <a:latin typeface="Times New Roman" panose="02020603050405020304" pitchFamily="18" charset="0"/>
                <a:ea typeface="Bookman Old Style"/>
                <a:cs typeface="Times New Roman" panose="02020603050405020304" pitchFamily="18" charset="0"/>
                <a:sym typeface="Bookman Old Style"/>
              </a:rPr>
              <a:t>T_Amount</a:t>
            </a:r>
            <a:endParaRPr lang="en-US" sz="2400" dirty="0">
              <a:solidFill>
                <a:schemeClr val="bg2">
                  <a:lumMod val="50000"/>
                </a:schemeClr>
              </a:solidFill>
              <a:latin typeface="Times New Roman" panose="02020603050405020304" pitchFamily="18" charset="0"/>
              <a:ea typeface="Bookman Old Style"/>
              <a:cs typeface="Times New Roman" panose="02020603050405020304" pitchFamily="18" charset="0"/>
              <a:sym typeface="Bookman Old Style"/>
            </a:endParaRPr>
          </a:p>
          <a:p>
            <a:pPr marL="285750" indent="-285750">
              <a:lnSpc>
                <a:spcPct val="100000"/>
              </a:lnSpc>
              <a:spcBef>
                <a:spcPts val="0"/>
              </a:spcBef>
              <a:buClr>
                <a:srgbClr val="0000FF"/>
              </a:buClr>
            </a:pPr>
            <a:r>
              <a:rPr lang="en-US" sz="2400" dirty="0">
                <a:solidFill>
                  <a:schemeClr val="bg2">
                    <a:lumMod val="50000"/>
                  </a:schemeClr>
                </a:solidFill>
                <a:latin typeface="Times New Roman" panose="02020603050405020304" pitchFamily="18" charset="0"/>
                <a:ea typeface="Bookman Old Style"/>
                <a:cs typeface="Times New Roman" panose="02020603050405020304" pitchFamily="18" charset="0"/>
                <a:sym typeface="Bookman Old Style"/>
              </a:rPr>
              <a:t>        FROM Transaction</a:t>
            </a:r>
          </a:p>
          <a:p>
            <a:pPr marL="285750" indent="-285750">
              <a:lnSpc>
                <a:spcPct val="100000"/>
              </a:lnSpc>
              <a:spcBef>
                <a:spcPts val="0"/>
              </a:spcBef>
              <a:buClr>
                <a:srgbClr val="0000FF"/>
              </a:buClr>
            </a:pPr>
            <a:r>
              <a:rPr lang="en-US" sz="2400" dirty="0">
                <a:solidFill>
                  <a:schemeClr val="bg2">
                    <a:lumMod val="50000"/>
                  </a:schemeClr>
                </a:solidFill>
                <a:latin typeface="Times New Roman" panose="02020603050405020304" pitchFamily="18" charset="0"/>
                <a:ea typeface="Bookman Old Style"/>
                <a:cs typeface="Times New Roman" panose="02020603050405020304" pitchFamily="18" charset="0"/>
                <a:sym typeface="Bookman Old Style"/>
              </a:rPr>
              <a:t>        WHERE </a:t>
            </a:r>
            <a:r>
              <a:rPr lang="en-US" sz="2400" dirty="0" err="1">
                <a:solidFill>
                  <a:schemeClr val="bg2">
                    <a:lumMod val="50000"/>
                  </a:schemeClr>
                </a:solidFill>
                <a:latin typeface="Times New Roman" panose="02020603050405020304" pitchFamily="18" charset="0"/>
                <a:ea typeface="Bookman Old Style"/>
                <a:cs typeface="Times New Roman" panose="02020603050405020304" pitchFamily="18" charset="0"/>
                <a:sym typeface="Bookman Old Style"/>
              </a:rPr>
              <a:t>A_Number</a:t>
            </a:r>
            <a:r>
              <a:rPr lang="en-US" sz="2400" dirty="0">
                <a:solidFill>
                  <a:schemeClr val="bg2">
                    <a:lumMod val="50000"/>
                  </a:schemeClr>
                </a:solidFill>
                <a:latin typeface="Times New Roman" panose="02020603050405020304" pitchFamily="18" charset="0"/>
                <a:ea typeface="Bookman Old Style"/>
                <a:cs typeface="Times New Roman" panose="02020603050405020304" pitchFamily="18" charset="0"/>
                <a:sym typeface="Bookman Old Style"/>
              </a:rPr>
              <a:t> = </a:t>
            </a:r>
            <a:r>
              <a:rPr lang="en-US" sz="2400" dirty="0" err="1">
                <a:solidFill>
                  <a:schemeClr val="bg2">
                    <a:lumMod val="50000"/>
                  </a:schemeClr>
                </a:solidFill>
                <a:latin typeface="Times New Roman" panose="02020603050405020304" pitchFamily="18" charset="0"/>
                <a:ea typeface="Bookman Old Style"/>
                <a:cs typeface="Times New Roman" panose="02020603050405020304" pitchFamily="18" charset="0"/>
                <a:sym typeface="Bookman Old Style"/>
              </a:rPr>
              <a:t>account_id</a:t>
            </a:r>
            <a:endParaRPr lang="en-US" sz="2400" dirty="0">
              <a:solidFill>
                <a:schemeClr val="bg2">
                  <a:lumMod val="50000"/>
                </a:schemeClr>
              </a:solidFill>
              <a:latin typeface="Times New Roman" panose="02020603050405020304" pitchFamily="18" charset="0"/>
              <a:ea typeface="Bookman Old Style"/>
              <a:cs typeface="Times New Roman" panose="02020603050405020304" pitchFamily="18" charset="0"/>
              <a:sym typeface="Bookman Old Style"/>
            </a:endParaRPr>
          </a:p>
          <a:p>
            <a:pPr marL="285750" indent="-285750">
              <a:lnSpc>
                <a:spcPct val="100000"/>
              </a:lnSpc>
              <a:spcBef>
                <a:spcPts val="0"/>
              </a:spcBef>
              <a:buClr>
                <a:srgbClr val="0000FF"/>
              </a:buClr>
            </a:pPr>
            <a:r>
              <a:rPr lang="en-US" sz="2400" dirty="0">
                <a:solidFill>
                  <a:schemeClr val="bg2">
                    <a:lumMod val="50000"/>
                  </a:schemeClr>
                </a:solidFill>
                <a:latin typeface="Times New Roman" panose="02020603050405020304" pitchFamily="18" charset="0"/>
                <a:ea typeface="Bookman Old Style"/>
                <a:cs typeface="Times New Roman" panose="02020603050405020304" pitchFamily="18" charset="0"/>
                <a:sym typeface="Bookman Old Style"/>
              </a:rPr>
              <a:t>        AND </a:t>
            </a:r>
            <a:r>
              <a:rPr lang="en-US" sz="2400" dirty="0" err="1">
                <a:solidFill>
                  <a:schemeClr val="bg2">
                    <a:lumMod val="50000"/>
                  </a:schemeClr>
                </a:solidFill>
                <a:latin typeface="Times New Roman" panose="02020603050405020304" pitchFamily="18" charset="0"/>
                <a:ea typeface="Bookman Old Style"/>
                <a:cs typeface="Times New Roman" panose="02020603050405020304" pitchFamily="18" charset="0"/>
                <a:sym typeface="Bookman Old Style"/>
              </a:rPr>
              <a:t>T_Type</a:t>
            </a:r>
            <a:r>
              <a:rPr lang="en-US" sz="2400" dirty="0">
                <a:solidFill>
                  <a:schemeClr val="bg2">
                    <a:lumMod val="50000"/>
                  </a:schemeClr>
                </a:solidFill>
                <a:latin typeface="Times New Roman" panose="02020603050405020304" pitchFamily="18" charset="0"/>
                <a:ea typeface="Bookman Old Style"/>
                <a:cs typeface="Times New Roman" panose="02020603050405020304" pitchFamily="18" charset="0"/>
                <a:sym typeface="Bookman Old Style"/>
              </a:rPr>
              <a:t> = 'Expense’;</a:t>
            </a:r>
          </a:p>
          <a:p>
            <a:pPr marL="285750" indent="-285750">
              <a:lnSpc>
                <a:spcPct val="100000"/>
              </a:lnSpc>
              <a:spcBef>
                <a:spcPts val="0"/>
              </a:spcBef>
              <a:buClr>
                <a:srgbClr val="0000FF"/>
              </a:buClr>
            </a:pPr>
            <a:r>
              <a:rPr lang="en-US" sz="2400" dirty="0">
                <a:solidFill>
                  <a:schemeClr val="bg2">
                    <a:lumMod val="50000"/>
                  </a:schemeClr>
                </a:solidFill>
                <a:latin typeface="Times New Roman" panose="02020603050405020304" pitchFamily="18" charset="0"/>
                <a:ea typeface="Bookman Old Style"/>
                <a:cs typeface="Times New Roman" panose="02020603050405020304" pitchFamily="18" charset="0"/>
                <a:sym typeface="Bookman Old Style"/>
              </a:rPr>
              <a:t>BEGIN</a:t>
            </a:r>
          </a:p>
          <a:p>
            <a:pPr marL="285750" indent="-285750">
              <a:lnSpc>
                <a:spcPct val="100000"/>
              </a:lnSpc>
              <a:spcBef>
                <a:spcPts val="0"/>
              </a:spcBef>
              <a:buClr>
                <a:srgbClr val="0000FF"/>
              </a:buClr>
            </a:pPr>
            <a:r>
              <a:rPr lang="en-US" sz="2400" dirty="0">
                <a:solidFill>
                  <a:schemeClr val="bg2">
                    <a:lumMod val="50000"/>
                  </a:schemeClr>
                </a:solidFill>
                <a:latin typeface="Times New Roman" panose="02020603050405020304" pitchFamily="18" charset="0"/>
                <a:ea typeface="Bookman Old Style"/>
                <a:cs typeface="Times New Roman" panose="02020603050405020304" pitchFamily="18" charset="0"/>
                <a:sym typeface="Bookman Old Style"/>
              </a:rPr>
              <a:t>    </a:t>
            </a:r>
            <a:r>
              <a:rPr lang="en-US" sz="2400" dirty="0" err="1">
                <a:solidFill>
                  <a:schemeClr val="bg2">
                    <a:lumMod val="50000"/>
                  </a:schemeClr>
                </a:solidFill>
                <a:latin typeface="Times New Roman" panose="02020603050405020304" pitchFamily="18" charset="0"/>
                <a:ea typeface="Bookman Old Style"/>
                <a:cs typeface="Times New Roman" panose="02020603050405020304" pitchFamily="18" charset="0"/>
                <a:sym typeface="Bookman Old Style"/>
              </a:rPr>
              <a:t>total_expense</a:t>
            </a:r>
            <a:r>
              <a:rPr lang="en-US" sz="2400" dirty="0">
                <a:solidFill>
                  <a:schemeClr val="bg2">
                    <a:lumMod val="50000"/>
                  </a:schemeClr>
                </a:solidFill>
                <a:latin typeface="Times New Roman" panose="02020603050405020304" pitchFamily="18" charset="0"/>
                <a:ea typeface="Bookman Old Style"/>
                <a:cs typeface="Times New Roman" panose="02020603050405020304" pitchFamily="18" charset="0"/>
                <a:sym typeface="Bookman Old Style"/>
              </a:rPr>
              <a:t> := 0;</a:t>
            </a:r>
          </a:p>
          <a:p>
            <a:pPr marL="285750" indent="-285750">
              <a:lnSpc>
                <a:spcPct val="100000"/>
              </a:lnSpc>
              <a:spcBef>
                <a:spcPts val="0"/>
              </a:spcBef>
              <a:buClr>
                <a:srgbClr val="0000FF"/>
              </a:buClr>
            </a:pPr>
            <a:r>
              <a:rPr lang="en-US" sz="2400" dirty="0">
                <a:solidFill>
                  <a:schemeClr val="bg2">
                    <a:lumMod val="50000"/>
                  </a:schemeClr>
                </a:solidFill>
                <a:latin typeface="Times New Roman" panose="02020603050405020304" pitchFamily="18" charset="0"/>
                <a:ea typeface="Bookman Old Style"/>
                <a:cs typeface="Times New Roman" panose="02020603050405020304" pitchFamily="18" charset="0"/>
                <a:sym typeface="Bookman Old Style"/>
              </a:rPr>
              <a:t>    FOR </a:t>
            </a:r>
            <a:r>
              <a:rPr lang="en-US" sz="2400" dirty="0" err="1">
                <a:solidFill>
                  <a:schemeClr val="bg2">
                    <a:lumMod val="50000"/>
                  </a:schemeClr>
                </a:solidFill>
                <a:latin typeface="Times New Roman" panose="02020603050405020304" pitchFamily="18" charset="0"/>
                <a:ea typeface="Bookman Old Style"/>
                <a:cs typeface="Times New Roman" panose="02020603050405020304" pitchFamily="18" charset="0"/>
                <a:sym typeface="Bookman Old Style"/>
              </a:rPr>
              <a:t>expense_rec</a:t>
            </a:r>
            <a:r>
              <a:rPr lang="en-US" sz="2400" dirty="0">
                <a:solidFill>
                  <a:schemeClr val="bg2">
                    <a:lumMod val="50000"/>
                  </a:schemeClr>
                </a:solidFill>
                <a:latin typeface="Times New Roman" panose="02020603050405020304" pitchFamily="18" charset="0"/>
                <a:ea typeface="Bookman Old Style"/>
                <a:cs typeface="Times New Roman" panose="02020603050405020304" pitchFamily="18" charset="0"/>
                <a:sym typeface="Bookman Old Style"/>
              </a:rPr>
              <a:t> IN </a:t>
            </a:r>
            <a:r>
              <a:rPr lang="en-US" sz="2400" dirty="0" err="1">
                <a:solidFill>
                  <a:schemeClr val="bg2">
                    <a:lumMod val="50000"/>
                  </a:schemeClr>
                </a:solidFill>
                <a:latin typeface="Times New Roman" panose="02020603050405020304" pitchFamily="18" charset="0"/>
                <a:ea typeface="Bookman Old Style"/>
                <a:cs typeface="Times New Roman" panose="02020603050405020304" pitchFamily="18" charset="0"/>
                <a:sym typeface="Bookman Old Style"/>
              </a:rPr>
              <a:t>expense_cursor</a:t>
            </a:r>
            <a:endParaRPr lang="en-US" sz="2400" dirty="0">
              <a:solidFill>
                <a:schemeClr val="bg2">
                  <a:lumMod val="50000"/>
                </a:schemeClr>
              </a:solidFill>
              <a:latin typeface="Times New Roman" panose="02020603050405020304" pitchFamily="18" charset="0"/>
              <a:ea typeface="Bookman Old Style"/>
              <a:cs typeface="Times New Roman" panose="02020603050405020304" pitchFamily="18" charset="0"/>
              <a:sym typeface="Bookman Old Style"/>
            </a:endParaRPr>
          </a:p>
          <a:p>
            <a:pPr marL="285750" indent="-285750">
              <a:lnSpc>
                <a:spcPct val="100000"/>
              </a:lnSpc>
              <a:spcBef>
                <a:spcPts val="0"/>
              </a:spcBef>
              <a:buClr>
                <a:srgbClr val="0000FF"/>
              </a:buClr>
            </a:pPr>
            <a:r>
              <a:rPr lang="en-US" sz="2400" dirty="0">
                <a:solidFill>
                  <a:schemeClr val="bg2">
                    <a:lumMod val="50000"/>
                  </a:schemeClr>
                </a:solidFill>
                <a:latin typeface="Times New Roman" panose="02020603050405020304" pitchFamily="18" charset="0"/>
                <a:ea typeface="Bookman Old Style"/>
                <a:cs typeface="Times New Roman" panose="02020603050405020304" pitchFamily="18" charset="0"/>
                <a:sym typeface="Bookman Old Style"/>
              </a:rPr>
              <a:t> LOOP</a:t>
            </a:r>
          </a:p>
          <a:p>
            <a:pPr marL="285750" indent="-285750">
              <a:lnSpc>
                <a:spcPct val="100000"/>
              </a:lnSpc>
              <a:spcBef>
                <a:spcPts val="0"/>
              </a:spcBef>
              <a:buClr>
                <a:srgbClr val="0000FF"/>
              </a:buClr>
            </a:pPr>
            <a:r>
              <a:rPr lang="en-US" sz="2400" dirty="0">
                <a:solidFill>
                  <a:schemeClr val="bg2">
                    <a:lumMod val="50000"/>
                  </a:schemeClr>
                </a:solidFill>
                <a:latin typeface="Times New Roman" panose="02020603050405020304" pitchFamily="18" charset="0"/>
                <a:ea typeface="Bookman Old Style"/>
                <a:cs typeface="Times New Roman" panose="02020603050405020304" pitchFamily="18" charset="0"/>
                <a:sym typeface="Bookman Old Style"/>
              </a:rPr>
              <a:t>        </a:t>
            </a:r>
            <a:r>
              <a:rPr lang="en-US" sz="2400" dirty="0" err="1">
                <a:solidFill>
                  <a:schemeClr val="bg2">
                    <a:lumMod val="50000"/>
                  </a:schemeClr>
                </a:solidFill>
                <a:latin typeface="Times New Roman" panose="02020603050405020304" pitchFamily="18" charset="0"/>
                <a:ea typeface="Bookman Old Style"/>
                <a:cs typeface="Times New Roman" panose="02020603050405020304" pitchFamily="18" charset="0"/>
                <a:sym typeface="Bookman Old Style"/>
              </a:rPr>
              <a:t>total_expense</a:t>
            </a:r>
            <a:r>
              <a:rPr lang="en-US" sz="2400" dirty="0">
                <a:solidFill>
                  <a:schemeClr val="bg2">
                    <a:lumMod val="50000"/>
                  </a:schemeClr>
                </a:solidFill>
                <a:latin typeface="Times New Roman" panose="02020603050405020304" pitchFamily="18" charset="0"/>
                <a:ea typeface="Bookman Old Style"/>
                <a:cs typeface="Times New Roman" panose="02020603050405020304" pitchFamily="18" charset="0"/>
                <a:sym typeface="Bookman Old Style"/>
              </a:rPr>
              <a:t> := </a:t>
            </a:r>
            <a:r>
              <a:rPr lang="en-US" sz="2400" dirty="0" err="1">
                <a:solidFill>
                  <a:schemeClr val="bg2">
                    <a:lumMod val="50000"/>
                  </a:schemeClr>
                </a:solidFill>
                <a:latin typeface="Times New Roman" panose="02020603050405020304" pitchFamily="18" charset="0"/>
                <a:ea typeface="Bookman Old Style"/>
                <a:cs typeface="Times New Roman" panose="02020603050405020304" pitchFamily="18" charset="0"/>
                <a:sym typeface="Bookman Old Style"/>
              </a:rPr>
              <a:t>total_expense</a:t>
            </a:r>
            <a:r>
              <a:rPr lang="en-US" sz="2400" dirty="0">
                <a:solidFill>
                  <a:schemeClr val="bg2">
                    <a:lumMod val="50000"/>
                  </a:schemeClr>
                </a:solidFill>
                <a:latin typeface="Times New Roman" panose="02020603050405020304" pitchFamily="18" charset="0"/>
                <a:ea typeface="Bookman Old Style"/>
                <a:cs typeface="Times New Roman" panose="02020603050405020304" pitchFamily="18" charset="0"/>
                <a:sym typeface="Bookman Old Style"/>
              </a:rPr>
              <a:t> + </a:t>
            </a:r>
            <a:r>
              <a:rPr lang="en-US" sz="2400" dirty="0" err="1">
                <a:solidFill>
                  <a:schemeClr val="bg2">
                    <a:lumMod val="50000"/>
                  </a:schemeClr>
                </a:solidFill>
                <a:latin typeface="Times New Roman" panose="02020603050405020304" pitchFamily="18" charset="0"/>
                <a:ea typeface="Bookman Old Style"/>
                <a:cs typeface="Times New Roman" panose="02020603050405020304" pitchFamily="18" charset="0"/>
                <a:sym typeface="Bookman Old Style"/>
              </a:rPr>
              <a:t>expense_rec.T_Amount</a:t>
            </a:r>
            <a:r>
              <a:rPr lang="en-US" sz="2400" dirty="0">
                <a:solidFill>
                  <a:schemeClr val="bg2">
                    <a:lumMod val="50000"/>
                  </a:schemeClr>
                </a:solidFill>
                <a:latin typeface="Times New Roman" panose="02020603050405020304" pitchFamily="18" charset="0"/>
                <a:ea typeface="Bookman Old Style"/>
                <a:cs typeface="Times New Roman" panose="02020603050405020304" pitchFamily="18" charset="0"/>
                <a:sym typeface="Bookman Old Style"/>
              </a:rPr>
              <a:t>;</a:t>
            </a:r>
          </a:p>
          <a:p>
            <a:pPr marL="285750" indent="-285750">
              <a:lnSpc>
                <a:spcPct val="100000"/>
              </a:lnSpc>
              <a:spcBef>
                <a:spcPts val="0"/>
              </a:spcBef>
              <a:buClr>
                <a:srgbClr val="0000FF"/>
              </a:buClr>
            </a:pPr>
            <a:r>
              <a:rPr lang="en-US" sz="2400" dirty="0">
                <a:solidFill>
                  <a:schemeClr val="bg2">
                    <a:lumMod val="50000"/>
                  </a:schemeClr>
                </a:solidFill>
                <a:latin typeface="Times New Roman" panose="02020603050405020304" pitchFamily="18" charset="0"/>
                <a:ea typeface="Bookman Old Style"/>
                <a:cs typeface="Times New Roman" panose="02020603050405020304" pitchFamily="18" charset="0"/>
                <a:sym typeface="Bookman Old Style"/>
              </a:rPr>
              <a:t>    END LOOP;</a:t>
            </a:r>
            <a:endParaRPr sz="2400" dirty="0">
              <a:solidFill>
                <a:schemeClr val="bg2">
                  <a:lumMod val="50000"/>
                </a:schemeClr>
              </a:solidFill>
              <a:latin typeface="Times New Roman" panose="02020603050405020304" pitchFamily="18" charset="0"/>
              <a:ea typeface="Bookman Old Style"/>
              <a:cs typeface="Times New Roman" panose="02020603050405020304" pitchFamily="18" charset="0"/>
              <a:sym typeface="Bookman Old Style"/>
            </a:endParaRPr>
          </a:p>
        </p:txBody>
      </p:sp>
      <p:sp>
        <p:nvSpPr>
          <p:cNvPr id="101" name="Google Shape;101;p2"/>
          <p:cNvSpPr txBox="1">
            <a:spLocks noGrp="1"/>
          </p:cNvSpPr>
          <p:nvPr>
            <p:ph type="dt" idx="10"/>
          </p:nvPr>
        </p:nvSpPr>
        <p:spPr>
          <a:xfrm>
            <a:off x="0" y="64960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r>
              <a:rPr lang="en-US" b="1" dirty="0">
                <a:solidFill>
                  <a:srgbClr val="0000FF"/>
                </a:solidFill>
                <a:latin typeface="Bookman Old Style"/>
                <a:ea typeface="Bookman Old Style"/>
                <a:cs typeface="Bookman Old Style"/>
                <a:sym typeface="Bookman Old Style"/>
              </a:rPr>
              <a:t>Date : 30th April 2024</a:t>
            </a:r>
          </a:p>
        </p:txBody>
      </p:sp>
      <p:sp>
        <p:nvSpPr>
          <p:cNvPr id="102" name="Google Shape;102;p2"/>
          <p:cNvSpPr txBox="1">
            <a:spLocks noGrp="1"/>
          </p:cNvSpPr>
          <p:nvPr>
            <p:ph type="ftr" idx="11"/>
          </p:nvPr>
        </p:nvSpPr>
        <p:spPr>
          <a:xfrm>
            <a:off x="4038600" y="6496050"/>
            <a:ext cx="41148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r>
              <a:rPr lang="en-US" dirty="0">
                <a:solidFill>
                  <a:srgbClr val="0000FF"/>
                </a:solidFill>
                <a:latin typeface="Bookman Old Style"/>
                <a:ea typeface="Bookman Old Style"/>
                <a:cs typeface="Bookman Old Style"/>
                <a:sym typeface="Bookman Old Style"/>
              </a:rPr>
              <a:t>Social Media Database Management System</a:t>
            </a:r>
          </a:p>
        </p:txBody>
      </p:sp>
      <p:sp>
        <p:nvSpPr>
          <p:cNvPr id="103" name="Google Shape;103;p2"/>
          <p:cNvSpPr txBox="1">
            <a:spLocks noGrp="1"/>
          </p:cNvSpPr>
          <p:nvPr>
            <p:ph type="sldNum" idx="12"/>
          </p:nvPr>
        </p:nvSpPr>
        <p:spPr>
          <a:xfrm>
            <a:off x="8153400" y="64833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12</a:t>
            </a:fld>
            <a:endParaRPr/>
          </a:p>
        </p:txBody>
      </p:sp>
    </p:spTree>
    <p:extLst>
      <p:ext uri="{BB962C8B-B14F-4D97-AF65-F5344CB8AC3E}">
        <p14:creationId xmlns:p14="http://schemas.microsoft.com/office/powerpoint/2010/main" val="38064218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D342BCB-B543-E945-3B4A-474CB7DB2EFC}"/>
              </a:ext>
            </a:extLst>
          </p:cNvPr>
          <p:cNvSpPr>
            <a:spLocks noGrp="1"/>
          </p:cNvSpPr>
          <p:nvPr>
            <p:ph type="body" idx="1"/>
          </p:nvPr>
        </p:nvSpPr>
        <p:spPr>
          <a:xfrm>
            <a:off x="838200" y="511277"/>
            <a:ext cx="10515600" cy="5462486"/>
          </a:xfrm>
        </p:spPr>
        <p:txBody>
          <a:bodyPr>
            <a:normAutofit/>
          </a:bodyPr>
          <a:lstStyle/>
          <a:p>
            <a:r>
              <a:rPr lang="en-US" sz="2400" dirty="0"/>
              <a:t>DBMS_OUTPUT.PUT_LINE('Total Expenses for Account ' || </a:t>
            </a:r>
            <a:r>
              <a:rPr lang="en-US" sz="2400" dirty="0" err="1"/>
              <a:t>account_id</a:t>
            </a:r>
            <a:r>
              <a:rPr lang="en-US" sz="2400" dirty="0"/>
              <a:t> || ': ' || </a:t>
            </a:r>
            <a:r>
              <a:rPr lang="en-US" sz="2400" dirty="0" err="1"/>
              <a:t>total_expense</a:t>
            </a:r>
            <a:r>
              <a:rPr lang="en-US" sz="2400" dirty="0"/>
              <a:t>);</a:t>
            </a:r>
          </a:p>
          <a:p>
            <a:r>
              <a:rPr lang="en-US" sz="2400" dirty="0"/>
              <a:t>END;/</a:t>
            </a:r>
            <a:endParaRPr lang="en-IN" sz="2400" dirty="0"/>
          </a:p>
        </p:txBody>
      </p:sp>
      <p:pic>
        <p:nvPicPr>
          <p:cNvPr id="4" name="Picture 3">
            <a:extLst>
              <a:ext uri="{FF2B5EF4-FFF2-40B4-BE49-F238E27FC236}">
                <a16:creationId xmlns:a16="http://schemas.microsoft.com/office/drawing/2014/main" id="{B58CBDE6-B803-AF6A-7A3C-7D6142E3FDE4}"/>
              </a:ext>
            </a:extLst>
          </p:cNvPr>
          <p:cNvPicPr>
            <a:picLocks noChangeAspect="1"/>
          </p:cNvPicPr>
          <p:nvPr/>
        </p:nvPicPr>
        <p:blipFill>
          <a:blip r:embed="rId2"/>
          <a:stretch>
            <a:fillRect/>
          </a:stretch>
        </p:blipFill>
        <p:spPr>
          <a:xfrm>
            <a:off x="1324897" y="2037274"/>
            <a:ext cx="7162800" cy="3629025"/>
          </a:xfrm>
          <a:prstGeom prst="rect">
            <a:avLst/>
          </a:prstGeom>
        </p:spPr>
      </p:pic>
    </p:spTree>
    <p:extLst>
      <p:ext uri="{BB962C8B-B14F-4D97-AF65-F5344CB8AC3E}">
        <p14:creationId xmlns:p14="http://schemas.microsoft.com/office/powerpoint/2010/main" val="28378049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2"/>
          <p:cNvSpPr txBox="1">
            <a:spLocks noGrp="1"/>
          </p:cNvSpPr>
          <p:nvPr>
            <p:ph type="title" idx="4294967295"/>
          </p:nvPr>
        </p:nvSpPr>
        <p:spPr>
          <a:xfrm>
            <a:off x="326265" y="228600"/>
            <a:ext cx="10515600" cy="463639"/>
          </a:xfrm>
          <a:prstGeom prst="rect">
            <a:avLst/>
          </a:prstGeom>
          <a:noFill/>
          <a:ln>
            <a:noFill/>
          </a:ln>
        </p:spPr>
        <p:txBody>
          <a:bodyPr spcFirstLastPara="1" wrap="square" lIns="91425" tIns="45700" rIns="91425" bIns="45700" anchor="ctr" anchorCtr="0">
            <a:noAutofit/>
          </a:bodyPr>
          <a:lstStyle/>
          <a:p>
            <a:pPr lvl="0">
              <a:buClr>
                <a:srgbClr val="FF0000"/>
              </a:buClr>
              <a:buSzPct val="100000"/>
            </a:pPr>
            <a:r>
              <a:rPr lang="en-IN" sz="2800" b="1" dirty="0">
                <a:solidFill>
                  <a:schemeClr val="accent5"/>
                </a:solidFill>
                <a:latin typeface="Times New Roman" panose="02020603050405020304" pitchFamily="18" charset="0"/>
                <a:ea typeface="Balthazar"/>
                <a:cs typeface="Times New Roman" panose="02020603050405020304" pitchFamily="18" charset="0"/>
                <a:sym typeface="Balthazar"/>
              </a:rPr>
              <a:t>Normalisation</a:t>
            </a:r>
            <a:endParaRPr sz="2800" b="1" dirty="0">
              <a:solidFill>
                <a:schemeClr val="accent5"/>
              </a:solidFill>
              <a:latin typeface="Times New Roman" panose="02020603050405020304" pitchFamily="18" charset="0"/>
              <a:ea typeface="Balthazar"/>
              <a:cs typeface="Times New Roman" panose="02020603050405020304" pitchFamily="18" charset="0"/>
              <a:sym typeface="Balthazar"/>
            </a:endParaRPr>
          </a:p>
        </p:txBody>
      </p:sp>
      <p:sp>
        <p:nvSpPr>
          <p:cNvPr id="100" name="Google Shape;100;p2"/>
          <p:cNvSpPr txBox="1">
            <a:spLocks noGrp="1"/>
          </p:cNvSpPr>
          <p:nvPr>
            <p:ph type="body" idx="1"/>
          </p:nvPr>
        </p:nvSpPr>
        <p:spPr>
          <a:xfrm>
            <a:off x="326265" y="704939"/>
            <a:ext cx="11539470" cy="5614645"/>
          </a:xfrm>
          <a:prstGeom prst="rect">
            <a:avLst/>
          </a:prstGeom>
          <a:noFill/>
          <a:ln>
            <a:noFill/>
          </a:ln>
        </p:spPr>
        <p:txBody>
          <a:bodyPr spcFirstLastPara="1" wrap="square" lIns="91425" tIns="45700" rIns="91425" bIns="45700" anchor="t" anchorCtr="0">
            <a:noAutofit/>
          </a:bodyPr>
          <a:lstStyle/>
          <a:p>
            <a:pPr marL="0" indent="0">
              <a:lnSpc>
                <a:spcPct val="150000"/>
              </a:lnSpc>
              <a:spcAft>
                <a:spcPts val="600"/>
              </a:spcAft>
              <a:buNone/>
            </a:pPr>
            <a:r>
              <a:rPr lang="en-GB" sz="2400" b="1" dirty="0">
                <a:solidFill>
                  <a:schemeClr val="accent5"/>
                </a:solidFill>
                <a:effectLst/>
                <a:latin typeface="Times New Roman" panose="02020603050405020304" pitchFamily="18" charset="0"/>
                <a:ea typeface="Calibri" panose="020F0502020204030204" pitchFamily="34" charset="0"/>
              </a:rPr>
              <a:t>Original Table</a:t>
            </a:r>
            <a:endParaRPr lang="en-IN" sz="2400" dirty="0">
              <a:solidFill>
                <a:schemeClr val="accent5"/>
              </a:solidFill>
              <a:effectLst/>
              <a:latin typeface="Times New Roman" panose="02020603050405020304" pitchFamily="18" charset="0"/>
              <a:ea typeface="Times New Roman" panose="02020603050405020304" pitchFamily="18" charset="0"/>
            </a:endParaRPr>
          </a:p>
          <a:p>
            <a:pPr marL="114300" indent="0">
              <a:buNone/>
              <a:tabLst>
                <a:tab pos="766445" algn="l"/>
              </a:tabLst>
            </a:pPr>
            <a:r>
              <a:rPr lang="en-GB" sz="1800" b="1" dirty="0">
                <a:solidFill>
                  <a:srgbClr val="000000"/>
                </a:solidFill>
                <a:effectLst/>
                <a:latin typeface="Times New Roman" panose="02020603050405020304" pitchFamily="18" charset="0"/>
                <a:ea typeface="Calibri" panose="020F0502020204030204" pitchFamily="34" charset="0"/>
              </a:rPr>
              <a:t>       </a:t>
            </a:r>
            <a:endParaRPr sz="1400" dirty="0">
              <a:solidFill>
                <a:srgbClr val="0000FF"/>
              </a:solidFill>
              <a:latin typeface="Times New Roman" panose="02020603050405020304" pitchFamily="18" charset="0"/>
              <a:ea typeface="Bookman Old Style"/>
              <a:cs typeface="Times New Roman" panose="02020603050405020304" pitchFamily="18" charset="0"/>
              <a:sym typeface="Bookman Old Style"/>
            </a:endParaRPr>
          </a:p>
        </p:txBody>
      </p:sp>
      <p:sp>
        <p:nvSpPr>
          <p:cNvPr id="101" name="Google Shape;101;p2"/>
          <p:cNvSpPr txBox="1">
            <a:spLocks noGrp="1"/>
          </p:cNvSpPr>
          <p:nvPr>
            <p:ph type="dt" idx="10"/>
          </p:nvPr>
        </p:nvSpPr>
        <p:spPr>
          <a:xfrm>
            <a:off x="0" y="64960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r>
              <a:rPr lang="en-US" b="1" dirty="0">
                <a:solidFill>
                  <a:srgbClr val="0000FF"/>
                </a:solidFill>
                <a:latin typeface="Bookman Old Style"/>
                <a:ea typeface="Bookman Old Style"/>
                <a:cs typeface="Bookman Old Style"/>
                <a:sym typeface="Bookman Old Style"/>
              </a:rPr>
              <a:t>Date : 30th April 2024</a:t>
            </a:r>
          </a:p>
        </p:txBody>
      </p:sp>
      <p:sp>
        <p:nvSpPr>
          <p:cNvPr id="102" name="Google Shape;102;p2"/>
          <p:cNvSpPr txBox="1">
            <a:spLocks noGrp="1"/>
          </p:cNvSpPr>
          <p:nvPr>
            <p:ph type="ftr" idx="11"/>
          </p:nvPr>
        </p:nvSpPr>
        <p:spPr>
          <a:xfrm>
            <a:off x="4038600" y="6496050"/>
            <a:ext cx="41148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r>
              <a:rPr lang="en-US" dirty="0">
                <a:solidFill>
                  <a:srgbClr val="0000FF"/>
                </a:solidFill>
                <a:latin typeface="Bookman Old Style"/>
                <a:ea typeface="Bookman Old Style"/>
                <a:cs typeface="Bookman Old Style"/>
                <a:sym typeface="Bookman Old Style"/>
              </a:rPr>
              <a:t>Social Media Database Management System</a:t>
            </a:r>
          </a:p>
        </p:txBody>
      </p:sp>
      <p:sp>
        <p:nvSpPr>
          <p:cNvPr id="103" name="Google Shape;103;p2"/>
          <p:cNvSpPr txBox="1">
            <a:spLocks noGrp="1"/>
          </p:cNvSpPr>
          <p:nvPr>
            <p:ph type="sldNum" idx="12"/>
          </p:nvPr>
        </p:nvSpPr>
        <p:spPr>
          <a:xfrm>
            <a:off x="8153400" y="64833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14</a:t>
            </a:fld>
            <a:endParaRPr/>
          </a:p>
        </p:txBody>
      </p:sp>
      <p:pic>
        <p:nvPicPr>
          <p:cNvPr id="2" name="Picture 1">
            <a:extLst>
              <a:ext uri="{FF2B5EF4-FFF2-40B4-BE49-F238E27FC236}">
                <a16:creationId xmlns:a16="http://schemas.microsoft.com/office/drawing/2014/main" id="{0409E446-9EA9-93E5-7091-267C4818B09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26265" y="1761372"/>
            <a:ext cx="7852206" cy="3335255"/>
          </a:xfrm>
          <a:prstGeom prst="rect">
            <a:avLst/>
          </a:prstGeom>
          <a:noFill/>
          <a:ln>
            <a:noFill/>
          </a:ln>
        </p:spPr>
      </p:pic>
    </p:spTree>
    <p:extLst>
      <p:ext uri="{BB962C8B-B14F-4D97-AF65-F5344CB8AC3E}">
        <p14:creationId xmlns:p14="http://schemas.microsoft.com/office/powerpoint/2010/main" val="22478119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2"/>
          <p:cNvSpPr txBox="1">
            <a:spLocks noGrp="1"/>
          </p:cNvSpPr>
          <p:nvPr>
            <p:ph type="title" idx="4294967295"/>
          </p:nvPr>
        </p:nvSpPr>
        <p:spPr>
          <a:xfrm>
            <a:off x="326265" y="228600"/>
            <a:ext cx="10515600" cy="463639"/>
          </a:xfrm>
          <a:prstGeom prst="rect">
            <a:avLst/>
          </a:prstGeom>
          <a:noFill/>
          <a:ln>
            <a:noFill/>
          </a:ln>
        </p:spPr>
        <p:txBody>
          <a:bodyPr spcFirstLastPara="1" wrap="square" lIns="91425" tIns="45700" rIns="91425" bIns="45700" anchor="ctr" anchorCtr="0">
            <a:normAutofit fontScale="90000"/>
          </a:bodyPr>
          <a:lstStyle/>
          <a:p>
            <a:pPr>
              <a:buClr>
                <a:srgbClr val="FF0000"/>
              </a:buClr>
              <a:buSzPct val="100000"/>
            </a:pPr>
            <a:br>
              <a:rPr lang="en-IN" sz="2400" dirty="0">
                <a:effectLst/>
                <a:latin typeface="Times New Roman" panose="02020603050405020304" pitchFamily="18" charset="0"/>
                <a:ea typeface="Times New Roman" panose="02020603050405020304" pitchFamily="18" charset="0"/>
              </a:rPr>
            </a:br>
            <a:endParaRPr sz="2400" b="1" dirty="0">
              <a:solidFill>
                <a:srgbClr val="002060"/>
              </a:solidFill>
              <a:latin typeface="Times New Roman" panose="02020603050405020304" pitchFamily="18" charset="0"/>
              <a:ea typeface="Balthazar"/>
              <a:cs typeface="Times New Roman" panose="02020603050405020304" pitchFamily="18" charset="0"/>
              <a:sym typeface="Balthazar"/>
            </a:endParaRPr>
          </a:p>
        </p:txBody>
      </p:sp>
      <p:sp>
        <p:nvSpPr>
          <p:cNvPr id="100" name="Google Shape;100;p2"/>
          <p:cNvSpPr txBox="1">
            <a:spLocks noGrp="1"/>
          </p:cNvSpPr>
          <p:nvPr>
            <p:ph type="body" idx="1"/>
          </p:nvPr>
        </p:nvSpPr>
        <p:spPr>
          <a:xfrm>
            <a:off x="326265" y="704939"/>
            <a:ext cx="11539470" cy="5614645"/>
          </a:xfrm>
          <a:prstGeom prst="rect">
            <a:avLst/>
          </a:prstGeom>
          <a:noFill/>
          <a:ln>
            <a:noFill/>
          </a:ln>
        </p:spPr>
        <p:txBody>
          <a:bodyPr spcFirstLastPara="1" wrap="square" lIns="91425" tIns="45700" rIns="91425" bIns="45700" anchor="t" anchorCtr="0">
            <a:noAutofit/>
          </a:bodyPr>
          <a:lstStyle/>
          <a:p>
            <a:pPr marL="285750" indent="-285750">
              <a:lnSpc>
                <a:spcPct val="100000"/>
              </a:lnSpc>
              <a:spcBef>
                <a:spcPts val="0"/>
              </a:spcBef>
              <a:buClr>
                <a:srgbClr val="0000FF"/>
              </a:buClr>
            </a:pPr>
            <a:r>
              <a:rPr lang="en-GB" sz="2400" b="1" dirty="0">
                <a:solidFill>
                  <a:schemeClr val="accent5"/>
                </a:solidFill>
                <a:effectLst/>
                <a:latin typeface="Times New Roman" panose="02020603050405020304" pitchFamily="18" charset="0"/>
                <a:ea typeface="Calibri" panose="020F0502020204030204" pitchFamily="34" charset="0"/>
              </a:rPr>
              <a:t>Normalised Table:</a:t>
            </a:r>
            <a:endParaRPr lang="en-IN" sz="2400" dirty="0">
              <a:solidFill>
                <a:schemeClr val="accent5"/>
              </a:solidFill>
              <a:effectLst/>
              <a:latin typeface="Times New Roman" panose="02020603050405020304" pitchFamily="18" charset="0"/>
              <a:ea typeface="Times New Roman" panose="02020603050405020304" pitchFamily="18" charset="0"/>
            </a:endParaRPr>
          </a:p>
          <a:p>
            <a:pPr marL="285750" indent="-285750">
              <a:lnSpc>
                <a:spcPct val="100000"/>
              </a:lnSpc>
              <a:spcBef>
                <a:spcPts val="0"/>
              </a:spcBef>
              <a:buClr>
                <a:srgbClr val="0000FF"/>
              </a:buClr>
            </a:pPr>
            <a:endParaRPr sz="2400" dirty="0">
              <a:solidFill>
                <a:srgbClr val="0000FF"/>
              </a:solidFill>
              <a:latin typeface="Times New Roman" panose="02020603050405020304" pitchFamily="18" charset="0"/>
              <a:ea typeface="Bookman Old Style"/>
              <a:cs typeface="Times New Roman" panose="02020603050405020304" pitchFamily="18" charset="0"/>
              <a:sym typeface="Bookman Old Style"/>
            </a:endParaRPr>
          </a:p>
        </p:txBody>
      </p:sp>
      <p:sp>
        <p:nvSpPr>
          <p:cNvPr id="101" name="Google Shape;101;p2"/>
          <p:cNvSpPr txBox="1">
            <a:spLocks noGrp="1"/>
          </p:cNvSpPr>
          <p:nvPr>
            <p:ph type="dt" idx="10"/>
          </p:nvPr>
        </p:nvSpPr>
        <p:spPr>
          <a:xfrm>
            <a:off x="0" y="64960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r>
              <a:rPr lang="en-US" b="1" dirty="0">
                <a:solidFill>
                  <a:srgbClr val="0000FF"/>
                </a:solidFill>
                <a:latin typeface="Bookman Old Style"/>
                <a:ea typeface="Bookman Old Style"/>
                <a:cs typeface="Bookman Old Style"/>
                <a:sym typeface="Bookman Old Style"/>
              </a:rPr>
              <a:t>Date : 30th April 2024</a:t>
            </a:r>
          </a:p>
        </p:txBody>
      </p:sp>
      <p:sp>
        <p:nvSpPr>
          <p:cNvPr id="102" name="Google Shape;102;p2"/>
          <p:cNvSpPr txBox="1">
            <a:spLocks noGrp="1"/>
          </p:cNvSpPr>
          <p:nvPr>
            <p:ph type="ftr" idx="11"/>
          </p:nvPr>
        </p:nvSpPr>
        <p:spPr>
          <a:xfrm>
            <a:off x="4038600" y="6496050"/>
            <a:ext cx="41148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r>
              <a:rPr lang="en-US" dirty="0">
                <a:solidFill>
                  <a:srgbClr val="0000FF"/>
                </a:solidFill>
                <a:latin typeface="Bookman Old Style"/>
                <a:ea typeface="Bookman Old Style"/>
                <a:cs typeface="Bookman Old Style"/>
                <a:sym typeface="Bookman Old Style"/>
              </a:rPr>
              <a:t>Social Media Database Management System</a:t>
            </a:r>
          </a:p>
        </p:txBody>
      </p:sp>
      <p:sp>
        <p:nvSpPr>
          <p:cNvPr id="103" name="Google Shape;103;p2"/>
          <p:cNvSpPr txBox="1">
            <a:spLocks noGrp="1"/>
          </p:cNvSpPr>
          <p:nvPr>
            <p:ph type="sldNum" idx="12"/>
          </p:nvPr>
        </p:nvSpPr>
        <p:spPr>
          <a:xfrm>
            <a:off x="8153400" y="64833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15</a:t>
            </a:fld>
            <a:endParaRPr/>
          </a:p>
        </p:txBody>
      </p:sp>
      <p:pic>
        <p:nvPicPr>
          <p:cNvPr id="3" name="Picture 2">
            <a:extLst>
              <a:ext uri="{FF2B5EF4-FFF2-40B4-BE49-F238E27FC236}">
                <a16:creationId xmlns:a16="http://schemas.microsoft.com/office/drawing/2014/main" id="{6F746EF0-3579-95B0-05E8-44B4BF5C541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77909" y="1603517"/>
            <a:ext cx="6209030" cy="1786255"/>
          </a:xfrm>
          <a:prstGeom prst="rect">
            <a:avLst/>
          </a:prstGeom>
          <a:noFill/>
          <a:ln>
            <a:noFill/>
          </a:ln>
        </p:spPr>
      </p:pic>
      <p:pic>
        <p:nvPicPr>
          <p:cNvPr id="4" name="Picture 3">
            <a:extLst>
              <a:ext uri="{FF2B5EF4-FFF2-40B4-BE49-F238E27FC236}">
                <a16:creationId xmlns:a16="http://schemas.microsoft.com/office/drawing/2014/main" id="{358FCC23-3C48-0363-2FF4-F46862B8ACCA}"/>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77909" y="3932413"/>
            <a:ext cx="6215380" cy="1322070"/>
          </a:xfrm>
          <a:prstGeom prst="rect">
            <a:avLst/>
          </a:prstGeom>
          <a:noFill/>
          <a:ln>
            <a:noFill/>
          </a:ln>
        </p:spPr>
      </p:pic>
    </p:spTree>
    <p:extLst>
      <p:ext uri="{BB962C8B-B14F-4D97-AF65-F5344CB8AC3E}">
        <p14:creationId xmlns:p14="http://schemas.microsoft.com/office/powerpoint/2010/main" val="30895086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DF4F930-B2D5-149F-A1DF-F1C20BCD37EB}"/>
              </a:ext>
            </a:extLst>
          </p:cNvPr>
          <p:cNvSpPr>
            <a:spLocks noGrp="1"/>
          </p:cNvSpPr>
          <p:nvPr>
            <p:ph type="body" idx="1"/>
          </p:nvPr>
        </p:nvSpPr>
        <p:spPr>
          <a:xfrm>
            <a:off x="838200" y="688258"/>
            <a:ext cx="10515600" cy="5285505"/>
          </a:xfrm>
        </p:spPr>
        <p:txBody>
          <a:bodyPr/>
          <a:lstStyle/>
          <a:p>
            <a:r>
              <a:rPr lang="en-IN" b="1" dirty="0">
                <a:solidFill>
                  <a:schemeClr val="accent5"/>
                </a:solidFill>
                <a:latin typeface="Times New Roman" panose="02020603050405020304" pitchFamily="18" charset="0"/>
                <a:cs typeface="Times New Roman" panose="02020603050405020304" pitchFamily="18" charset="0"/>
              </a:rPr>
              <a:t>Concurrency Control</a:t>
            </a:r>
          </a:p>
        </p:txBody>
      </p:sp>
      <p:pic>
        <p:nvPicPr>
          <p:cNvPr id="3" name="Picture 2">
            <a:extLst>
              <a:ext uri="{FF2B5EF4-FFF2-40B4-BE49-F238E27FC236}">
                <a16:creationId xmlns:a16="http://schemas.microsoft.com/office/drawing/2014/main" id="{9B8B6B3E-770B-C29D-4E58-C63CDECB7AC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29263" y="2123205"/>
            <a:ext cx="4840944" cy="3028899"/>
          </a:xfrm>
          <a:prstGeom prst="rect">
            <a:avLst/>
          </a:prstGeom>
          <a:noFill/>
          <a:ln>
            <a:noFill/>
          </a:ln>
        </p:spPr>
      </p:pic>
      <p:pic>
        <p:nvPicPr>
          <p:cNvPr id="4" name="Picture 3">
            <a:extLst>
              <a:ext uri="{FF2B5EF4-FFF2-40B4-BE49-F238E27FC236}">
                <a16:creationId xmlns:a16="http://schemas.microsoft.com/office/drawing/2014/main" id="{F508DAD0-AD9E-E75C-18F6-C010DA8285C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721795" y="2123204"/>
            <a:ext cx="5163852" cy="3028899"/>
          </a:xfrm>
          <a:prstGeom prst="rect">
            <a:avLst/>
          </a:prstGeom>
          <a:noFill/>
          <a:ln>
            <a:noFill/>
          </a:ln>
        </p:spPr>
      </p:pic>
    </p:spTree>
    <p:extLst>
      <p:ext uri="{BB962C8B-B14F-4D97-AF65-F5344CB8AC3E}">
        <p14:creationId xmlns:p14="http://schemas.microsoft.com/office/powerpoint/2010/main" val="31445790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8CA3B0C-DC3D-7831-0D67-2D66535B9652}"/>
              </a:ext>
            </a:extLst>
          </p:cNvPr>
          <p:cNvSpPr>
            <a:spLocks noGrp="1"/>
          </p:cNvSpPr>
          <p:nvPr>
            <p:ph type="body" idx="1"/>
          </p:nvPr>
        </p:nvSpPr>
        <p:spPr/>
        <p:txBody>
          <a:bodyPr/>
          <a:lstStyle/>
          <a:p>
            <a:endParaRPr lang="en-IN" dirty="0"/>
          </a:p>
        </p:txBody>
      </p:sp>
      <p:pic>
        <p:nvPicPr>
          <p:cNvPr id="3" name="Picture 2">
            <a:extLst>
              <a:ext uri="{FF2B5EF4-FFF2-40B4-BE49-F238E27FC236}">
                <a16:creationId xmlns:a16="http://schemas.microsoft.com/office/drawing/2014/main" id="{132446C3-39BD-1C28-ED26-8EBFD5DB7C1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248696" y="1760015"/>
            <a:ext cx="7836033" cy="3121660"/>
          </a:xfrm>
          <a:prstGeom prst="rect">
            <a:avLst/>
          </a:prstGeom>
          <a:noFill/>
          <a:ln>
            <a:noFill/>
          </a:ln>
        </p:spPr>
      </p:pic>
    </p:spTree>
    <p:extLst>
      <p:ext uri="{BB962C8B-B14F-4D97-AF65-F5344CB8AC3E}">
        <p14:creationId xmlns:p14="http://schemas.microsoft.com/office/powerpoint/2010/main" val="33749787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2"/>
          <p:cNvSpPr txBox="1">
            <a:spLocks noGrp="1"/>
          </p:cNvSpPr>
          <p:nvPr>
            <p:ph type="title" idx="4294967295"/>
          </p:nvPr>
        </p:nvSpPr>
        <p:spPr>
          <a:xfrm>
            <a:off x="5472054" y="306596"/>
            <a:ext cx="1247892" cy="463639"/>
          </a:xfrm>
          <a:prstGeom prst="rect">
            <a:avLst/>
          </a:prstGeom>
          <a:noFill/>
          <a:ln>
            <a:noFill/>
          </a:ln>
        </p:spPr>
        <p:txBody>
          <a:bodyPr spcFirstLastPara="1" wrap="square" lIns="91425" tIns="45700" rIns="91425" bIns="45700" anchor="ctr" anchorCtr="0">
            <a:noAutofit/>
          </a:bodyPr>
          <a:lstStyle/>
          <a:p>
            <a:pPr lvl="0">
              <a:buClr>
                <a:srgbClr val="FF0000"/>
              </a:buClr>
              <a:buSzPct val="100000"/>
            </a:pPr>
            <a:r>
              <a:rPr lang="en-US" sz="2800" b="1" dirty="0">
                <a:solidFill>
                  <a:schemeClr val="accent5"/>
                </a:solidFill>
                <a:latin typeface="Times New Roman" panose="02020603050405020304" pitchFamily="18" charset="0"/>
                <a:cs typeface="Times New Roman" panose="02020603050405020304" pitchFamily="18" charset="0"/>
              </a:rPr>
              <a:t>Result</a:t>
            </a:r>
            <a:endParaRPr sz="2800" dirty="0">
              <a:solidFill>
                <a:schemeClr val="accent5"/>
              </a:solidFill>
              <a:latin typeface="Balthazar"/>
              <a:ea typeface="Balthazar"/>
              <a:cs typeface="Balthazar"/>
              <a:sym typeface="Balthazar"/>
            </a:endParaRPr>
          </a:p>
        </p:txBody>
      </p:sp>
      <p:sp>
        <p:nvSpPr>
          <p:cNvPr id="100" name="Google Shape;100;p2"/>
          <p:cNvSpPr txBox="1">
            <a:spLocks noGrp="1"/>
          </p:cNvSpPr>
          <p:nvPr>
            <p:ph type="body" idx="1"/>
          </p:nvPr>
        </p:nvSpPr>
        <p:spPr>
          <a:xfrm>
            <a:off x="326265" y="1099595"/>
            <a:ext cx="11539470" cy="5219989"/>
          </a:xfrm>
          <a:prstGeom prst="rect">
            <a:avLst/>
          </a:prstGeom>
          <a:noFill/>
          <a:ln>
            <a:noFill/>
          </a:ln>
        </p:spPr>
        <p:txBody>
          <a:bodyPr spcFirstLastPara="1" wrap="square" lIns="91425" tIns="45700" rIns="91425" bIns="45700" anchor="t" anchorCtr="0">
            <a:noAutofit/>
          </a:bodyPr>
          <a:lstStyle/>
          <a:p>
            <a:pPr algn="just">
              <a:lnSpc>
                <a:spcPct val="100000"/>
              </a:lnSpc>
            </a:pPr>
            <a:r>
              <a:rPr lang="en-US" sz="2400" dirty="0">
                <a:solidFill>
                  <a:schemeClr val="tx1"/>
                </a:solidFill>
                <a:latin typeface="Times New Roman" panose="02020603050405020304" pitchFamily="18" charset="0"/>
                <a:ea typeface="Bookman Old Style"/>
                <a:cs typeface="Times New Roman" panose="02020603050405020304" pitchFamily="18" charset="0"/>
                <a:sym typeface="Bookman Old Style"/>
              </a:rPr>
              <a:t>Designing an expense tracker in a DBMS requires careful planning and consideration of user needs, data structure, and system functionality. By defining entities, attributes, and relationships accurately, we can develop a system that simplifies expense management, promotes data accuracy, and empowers users to make informed financial decisions based on insightful reports. This systematic approach ensures the effectiveness and usability of the expense tracker, benefiting individuals and businesses in managing their expenses efficiently.</a:t>
            </a:r>
            <a:endParaRPr sz="2400" dirty="0">
              <a:solidFill>
                <a:schemeClr val="tx1"/>
              </a:solidFill>
              <a:latin typeface="Times New Roman" panose="02020603050405020304" pitchFamily="18" charset="0"/>
              <a:ea typeface="Bookman Old Style"/>
              <a:cs typeface="Times New Roman" panose="02020603050405020304" pitchFamily="18" charset="0"/>
              <a:sym typeface="Bookman Old Style"/>
            </a:endParaRPr>
          </a:p>
        </p:txBody>
      </p:sp>
      <p:sp>
        <p:nvSpPr>
          <p:cNvPr id="101" name="Google Shape;101;p2"/>
          <p:cNvSpPr txBox="1">
            <a:spLocks noGrp="1"/>
          </p:cNvSpPr>
          <p:nvPr>
            <p:ph type="dt" idx="10"/>
          </p:nvPr>
        </p:nvSpPr>
        <p:spPr>
          <a:xfrm>
            <a:off x="0" y="64960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r>
              <a:rPr lang="en-US" b="1" dirty="0">
                <a:solidFill>
                  <a:srgbClr val="0000FF"/>
                </a:solidFill>
                <a:latin typeface="Bookman Old Style"/>
                <a:ea typeface="Bookman Old Style"/>
                <a:cs typeface="Bookman Old Style"/>
                <a:sym typeface="Bookman Old Style"/>
              </a:rPr>
              <a:t>Date : 30th April 2024</a:t>
            </a:r>
          </a:p>
        </p:txBody>
      </p:sp>
      <p:sp>
        <p:nvSpPr>
          <p:cNvPr id="102" name="Google Shape;102;p2"/>
          <p:cNvSpPr txBox="1">
            <a:spLocks noGrp="1"/>
          </p:cNvSpPr>
          <p:nvPr>
            <p:ph type="ftr" idx="11"/>
          </p:nvPr>
        </p:nvSpPr>
        <p:spPr>
          <a:xfrm>
            <a:off x="4038600" y="6496050"/>
            <a:ext cx="41148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r>
              <a:rPr lang="en-US" dirty="0">
                <a:solidFill>
                  <a:srgbClr val="0000FF"/>
                </a:solidFill>
                <a:latin typeface="Bookman Old Style"/>
                <a:ea typeface="Bookman Old Style"/>
                <a:cs typeface="Bookman Old Style"/>
                <a:sym typeface="Bookman Old Style"/>
              </a:rPr>
              <a:t>Social Media Database Management System</a:t>
            </a:r>
          </a:p>
        </p:txBody>
      </p:sp>
      <p:sp>
        <p:nvSpPr>
          <p:cNvPr id="103" name="Google Shape;103;p2"/>
          <p:cNvSpPr txBox="1">
            <a:spLocks noGrp="1"/>
          </p:cNvSpPr>
          <p:nvPr>
            <p:ph type="sldNum" idx="12"/>
          </p:nvPr>
        </p:nvSpPr>
        <p:spPr>
          <a:xfrm>
            <a:off x="8153400" y="64833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18</a:t>
            </a:fld>
            <a:endParaRPr/>
          </a:p>
        </p:txBody>
      </p:sp>
    </p:spTree>
    <p:extLst>
      <p:ext uri="{BB962C8B-B14F-4D97-AF65-F5344CB8AC3E}">
        <p14:creationId xmlns:p14="http://schemas.microsoft.com/office/powerpoint/2010/main" val="25800313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2"/>
          <p:cNvSpPr txBox="1">
            <a:spLocks noGrp="1"/>
          </p:cNvSpPr>
          <p:nvPr>
            <p:ph type="title" idx="4294967295"/>
          </p:nvPr>
        </p:nvSpPr>
        <p:spPr>
          <a:xfrm>
            <a:off x="326265" y="228600"/>
            <a:ext cx="10515600" cy="463639"/>
          </a:xfrm>
          <a:prstGeom prst="rect">
            <a:avLst/>
          </a:prstGeom>
          <a:noFill/>
          <a:ln>
            <a:noFill/>
          </a:ln>
        </p:spPr>
        <p:txBody>
          <a:bodyPr spcFirstLastPara="1" wrap="square" lIns="91425" tIns="45700" rIns="91425" bIns="45700" anchor="ctr" anchorCtr="0">
            <a:normAutofit fontScale="90000"/>
          </a:bodyPr>
          <a:lstStyle/>
          <a:p>
            <a:pPr>
              <a:buClr>
                <a:srgbClr val="FF0000"/>
              </a:buClr>
              <a:buSzPct val="100000"/>
            </a:pPr>
            <a:r>
              <a:rPr lang="en-US" sz="3100" b="1" dirty="0">
                <a:solidFill>
                  <a:srgbClr val="0070C0"/>
                </a:solidFill>
                <a:latin typeface="Times New Roman" panose="02020603050405020304" pitchFamily="18" charset="0"/>
                <a:cs typeface="Times New Roman" panose="02020603050405020304" pitchFamily="18" charset="0"/>
              </a:rPr>
              <a:t>Problem understanding</a:t>
            </a:r>
            <a:br>
              <a:rPr lang="en-US" sz="2400" b="1" dirty="0">
                <a:solidFill>
                  <a:srgbClr val="0070C0"/>
                </a:solidFill>
                <a:latin typeface="Times New Roman" panose="02020603050405020304" pitchFamily="18" charset="0"/>
                <a:cs typeface="Times New Roman" panose="02020603050405020304" pitchFamily="18" charset="0"/>
              </a:rPr>
            </a:br>
            <a:endParaRPr sz="2400" b="1" dirty="0">
              <a:solidFill>
                <a:srgbClr val="002060"/>
              </a:solidFill>
              <a:latin typeface="Times New Roman" panose="02020603050405020304" pitchFamily="18" charset="0"/>
              <a:ea typeface="Balthazar"/>
              <a:cs typeface="Times New Roman" panose="02020603050405020304" pitchFamily="18" charset="0"/>
              <a:sym typeface="Balthazar"/>
            </a:endParaRPr>
          </a:p>
        </p:txBody>
      </p:sp>
      <p:sp>
        <p:nvSpPr>
          <p:cNvPr id="100" name="Google Shape;100;p2"/>
          <p:cNvSpPr txBox="1">
            <a:spLocks noGrp="1"/>
          </p:cNvSpPr>
          <p:nvPr>
            <p:ph type="body" idx="1"/>
          </p:nvPr>
        </p:nvSpPr>
        <p:spPr>
          <a:xfrm>
            <a:off x="326265" y="692239"/>
            <a:ext cx="11539470" cy="5791111"/>
          </a:xfrm>
          <a:prstGeom prst="rect">
            <a:avLst/>
          </a:prstGeom>
          <a:noFill/>
          <a:ln>
            <a:noFill/>
          </a:ln>
        </p:spPr>
        <p:txBody>
          <a:bodyPr spcFirstLastPara="1" wrap="square" lIns="91425" tIns="45700" rIns="91425" bIns="45700" anchor="t" anchorCtr="0">
            <a:noAutofit/>
          </a:bodyPr>
          <a:lstStyle/>
          <a:p>
            <a:pPr marL="0" indent="0" algn="just">
              <a:lnSpc>
                <a:spcPct val="150000"/>
              </a:lnSpc>
              <a:spcBef>
                <a:spcPts val="0"/>
              </a:spcBef>
              <a:buClr>
                <a:srgbClr val="0000FF"/>
              </a:buClr>
              <a:buNone/>
            </a:pPr>
            <a:r>
              <a:rPr lang="en-US" sz="2400" dirty="0">
                <a:solidFill>
                  <a:schemeClr val="tx1"/>
                </a:solidFill>
                <a:latin typeface="Times New Roman" panose="02020603050405020304" pitchFamily="18" charset="0"/>
                <a:ea typeface="Bookman Old Style"/>
                <a:cs typeface="Times New Roman" panose="02020603050405020304" pitchFamily="18" charset="0"/>
                <a:sym typeface="Bookman Old Style"/>
              </a:rPr>
              <a:t>An expense tracker in a database management system (DBMS) involves designing a system where users can record and manage their expenses efficiently. The goal is to create a database schema that includes tables for users, expenses, and categories. Users should be able to log in, add new expenses, categorize them (e.g., food, transportation, utilities), and generate reports based on different criteria like monthly expenses or category-wise spending. The system should also prioritize security, ensuring that users can only access their own data. Overall, the challenge lies in implementing a user-friendly interface, robust database structure, and efficient querying mechanisms to support a seamless expense tracking experience.</a:t>
            </a:r>
            <a:endParaRPr lang="en-IN" sz="1600" b="0" i="0" dirty="0">
              <a:effectLst/>
              <a:highlight>
                <a:srgbClr val="FFFFFF"/>
              </a:highlight>
              <a:latin typeface="Söhne"/>
            </a:endParaRPr>
          </a:p>
        </p:txBody>
      </p:sp>
      <p:sp>
        <p:nvSpPr>
          <p:cNvPr id="101" name="Google Shape;101;p2"/>
          <p:cNvSpPr txBox="1">
            <a:spLocks noGrp="1"/>
          </p:cNvSpPr>
          <p:nvPr>
            <p:ph type="dt" idx="10"/>
          </p:nvPr>
        </p:nvSpPr>
        <p:spPr>
          <a:xfrm>
            <a:off x="0" y="64960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r>
              <a:rPr lang="en-US" b="1" dirty="0">
                <a:solidFill>
                  <a:srgbClr val="0000FF"/>
                </a:solidFill>
                <a:latin typeface="Bookman Old Style"/>
                <a:ea typeface="Bookman Old Style"/>
                <a:cs typeface="Bookman Old Style"/>
                <a:sym typeface="Bookman Old Style"/>
              </a:rPr>
              <a:t>Date : 30th April 2024</a:t>
            </a:r>
          </a:p>
        </p:txBody>
      </p:sp>
      <p:sp>
        <p:nvSpPr>
          <p:cNvPr id="102" name="Google Shape;102;p2"/>
          <p:cNvSpPr txBox="1">
            <a:spLocks noGrp="1"/>
          </p:cNvSpPr>
          <p:nvPr>
            <p:ph type="ftr" idx="11"/>
          </p:nvPr>
        </p:nvSpPr>
        <p:spPr>
          <a:xfrm>
            <a:off x="4038600" y="6496050"/>
            <a:ext cx="41148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r>
              <a:rPr lang="en-US" dirty="0">
                <a:solidFill>
                  <a:srgbClr val="0000FF"/>
                </a:solidFill>
                <a:latin typeface="Bookman Old Style"/>
                <a:ea typeface="Bookman Old Style"/>
                <a:cs typeface="Bookman Old Style"/>
                <a:sym typeface="Bookman Old Style"/>
              </a:rPr>
              <a:t>Social Media Database Management System</a:t>
            </a:r>
          </a:p>
        </p:txBody>
      </p:sp>
      <p:sp>
        <p:nvSpPr>
          <p:cNvPr id="103" name="Google Shape;103;p2"/>
          <p:cNvSpPr txBox="1">
            <a:spLocks noGrp="1"/>
          </p:cNvSpPr>
          <p:nvPr>
            <p:ph type="sldNum" idx="12"/>
          </p:nvPr>
        </p:nvSpPr>
        <p:spPr>
          <a:xfrm>
            <a:off x="8153400" y="64833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latin typeface="Times New Roman" panose="02020603050405020304" pitchFamily="18" charset="0"/>
                <a:cs typeface="Times New Roman" panose="02020603050405020304" pitchFamily="18" charset="0"/>
              </a:rPr>
              <a:t>2</a:t>
            </a:fld>
            <a:endParaRP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344482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100" name="Google Shape;100;p2"/>
          <p:cNvSpPr txBox="1">
            <a:spLocks noGrp="1"/>
          </p:cNvSpPr>
          <p:nvPr>
            <p:ph type="body" idx="1"/>
          </p:nvPr>
        </p:nvSpPr>
        <p:spPr>
          <a:xfrm>
            <a:off x="191793" y="627116"/>
            <a:ext cx="11829877" cy="5666108"/>
          </a:xfrm>
          <a:prstGeom prst="rect">
            <a:avLst/>
          </a:prstGeom>
          <a:noFill/>
          <a:ln>
            <a:noFill/>
          </a:ln>
        </p:spPr>
        <p:txBody>
          <a:bodyPr spcFirstLastPara="1" wrap="square" lIns="91425" tIns="45700" rIns="91425" bIns="45700" anchor="t" anchorCtr="0">
            <a:noAutofit/>
          </a:bodyPr>
          <a:lstStyle/>
          <a:p>
            <a:pPr marL="285750" indent="-285750">
              <a:lnSpc>
                <a:spcPct val="100000"/>
              </a:lnSpc>
              <a:spcBef>
                <a:spcPts val="0"/>
              </a:spcBef>
              <a:buClr>
                <a:srgbClr val="0000FF"/>
              </a:buClr>
            </a:pPr>
            <a:r>
              <a:rPr lang="en-US" b="1" dirty="0">
                <a:solidFill>
                  <a:srgbClr val="0070C0"/>
                </a:solidFill>
                <a:latin typeface="Times New Roman" panose="02020603050405020304" pitchFamily="18" charset="0"/>
                <a:cs typeface="Times New Roman" panose="02020603050405020304" pitchFamily="18" charset="0"/>
              </a:rPr>
              <a:t>Identification of Entity and Relationships</a:t>
            </a:r>
          </a:p>
          <a:p>
            <a:pPr marL="285750" indent="-285750">
              <a:lnSpc>
                <a:spcPct val="100000"/>
              </a:lnSpc>
              <a:spcBef>
                <a:spcPts val="0"/>
              </a:spcBef>
              <a:buClr>
                <a:srgbClr val="0000FF"/>
              </a:buClr>
            </a:pPr>
            <a:r>
              <a:rPr lang="en-US" b="1" dirty="0">
                <a:solidFill>
                  <a:srgbClr val="0070C0"/>
                </a:solidFill>
                <a:latin typeface="Times New Roman" panose="02020603050405020304" pitchFamily="18" charset="0"/>
                <a:cs typeface="Times New Roman" panose="02020603050405020304" pitchFamily="18" charset="0"/>
              </a:rPr>
              <a:t>Entities:</a:t>
            </a:r>
          </a:p>
          <a:p>
            <a:pPr indent="-457200">
              <a:lnSpc>
                <a:spcPct val="100000"/>
              </a:lnSpc>
              <a:spcBef>
                <a:spcPts val="0"/>
              </a:spcBef>
              <a:buClr>
                <a:srgbClr val="0000FF"/>
              </a:buClr>
              <a:buAutoNum type="arabicPeriod"/>
            </a:pPr>
            <a:r>
              <a:rPr lang="en-US" sz="2400" dirty="0">
                <a:solidFill>
                  <a:schemeClr val="tx1"/>
                </a:solidFill>
                <a:latin typeface="Times New Roman" panose="02020603050405020304" pitchFamily="18" charset="0"/>
                <a:ea typeface="Bookman Old Style"/>
                <a:cs typeface="Times New Roman" panose="02020603050405020304" pitchFamily="18" charset="0"/>
                <a:sym typeface="Bookman Old Style"/>
              </a:rPr>
              <a:t>User: The User entity represents individuals who use the expense tracker system. Each user has a unique identifier (</a:t>
            </a:r>
            <a:r>
              <a:rPr lang="en-US" sz="2400" dirty="0" err="1">
                <a:solidFill>
                  <a:schemeClr val="tx1"/>
                </a:solidFill>
                <a:latin typeface="Times New Roman" panose="02020603050405020304" pitchFamily="18" charset="0"/>
                <a:ea typeface="Bookman Old Style"/>
                <a:cs typeface="Times New Roman" panose="02020603050405020304" pitchFamily="18" charset="0"/>
                <a:sym typeface="Bookman Old Style"/>
              </a:rPr>
              <a:t>user_id</a:t>
            </a:r>
            <a:r>
              <a:rPr lang="en-US" sz="2400" dirty="0">
                <a:solidFill>
                  <a:schemeClr val="tx1"/>
                </a:solidFill>
                <a:latin typeface="Times New Roman" panose="02020603050405020304" pitchFamily="18" charset="0"/>
                <a:ea typeface="Bookman Old Style"/>
                <a:cs typeface="Times New Roman" panose="02020603050405020304" pitchFamily="18" charset="0"/>
                <a:sym typeface="Bookman Old Style"/>
              </a:rPr>
              <a:t>) and provides essential information like username, password (hashed for security), and email.</a:t>
            </a:r>
          </a:p>
          <a:p>
            <a:pPr indent="-457200">
              <a:lnSpc>
                <a:spcPct val="100000"/>
              </a:lnSpc>
              <a:spcBef>
                <a:spcPts val="0"/>
              </a:spcBef>
              <a:buClr>
                <a:srgbClr val="0000FF"/>
              </a:buClr>
              <a:buAutoNum type="arabicPeriod"/>
            </a:pPr>
            <a:r>
              <a:rPr lang="en-US" sz="2400" dirty="0">
                <a:solidFill>
                  <a:schemeClr val="tx1"/>
                </a:solidFill>
                <a:latin typeface="Times New Roman" panose="02020603050405020304" pitchFamily="18" charset="0"/>
                <a:ea typeface="Bookman Old Style"/>
                <a:cs typeface="Times New Roman" panose="02020603050405020304" pitchFamily="18" charset="0"/>
                <a:sym typeface="Bookman Old Style"/>
              </a:rPr>
              <a:t>Description: The Expense entity represents individual expense transactions recorded by users. Each expense record is associated with a specific user (</a:t>
            </a:r>
            <a:r>
              <a:rPr lang="en-US" sz="2400" dirty="0" err="1">
                <a:solidFill>
                  <a:schemeClr val="tx1"/>
                </a:solidFill>
                <a:latin typeface="Times New Roman" panose="02020603050405020304" pitchFamily="18" charset="0"/>
                <a:ea typeface="Bookman Old Style"/>
                <a:cs typeface="Times New Roman" panose="02020603050405020304" pitchFamily="18" charset="0"/>
                <a:sym typeface="Bookman Old Style"/>
              </a:rPr>
              <a:t>user_id</a:t>
            </a:r>
            <a:r>
              <a:rPr lang="en-US" sz="2400" dirty="0">
                <a:solidFill>
                  <a:schemeClr val="tx1"/>
                </a:solidFill>
                <a:latin typeface="Times New Roman" panose="02020603050405020304" pitchFamily="18" charset="0"/>
                <a:ea typeface="Bookman Old Style"/>
                <a:cs typeface="Times New Roman" panose="02020603050405020304" pitchFamily="18" charset="0"/>
                <a:sym typeface="Bookman Old Style"/>
              </a:rPr>
              <a:t>), a category (</a:t>
            </a:r>
            <a:r>
              <a:rPr lang="en-US" sz="2400" dirty="0" err="1">
                <a:solidFill>
                  <a:schemeClr val="tx1"/>
                </a:solidFill>
                <a:latin typeface="Times New Roman" panose="02020603050405020304" pitchFamily="18" charset="0"/>
                <a:ea typeface="Bookman Old Style"/>
                <a:cs typeface="Times New Roman" panose="02020603050405020304" pitchFamily="18" charset="0"/>
                <a:sym typeface="Bookman Old Style"/>
              </a:rPr>
              <a:t>category_id</a:t>
            </a:r>
            <a:r>
              <a:rPr lang="en-US" sz="2400" dirty="0">
                <a:solidFill>
                  <a:schemeClr val="tx1"/>
                </a:solidFill>
                <a:latin typeface="Times New Roman" panose="02020603050405020304" pitchFamily="18" charset="0"/>
                <a:ea typeface="Bookman Old Style"/>
                <a:cs typeface="Times New Roman" panose="02020603050405020304" pitchFamily="18" charset="0"/>
                <a:sym typeface="Bookman Old Style"/>
              </a:rPr>
              <a:t>), an amount, date, and optional description. The </a:t>
            </a:r>
            <a:r>
              <a:rPr lang="en-US" sz="2400" dirty="0" err="1">
                <a:solidFill>
                  <a:schemeClr val="tx1"/>
                </a:solidFill>
                <a:latin typeface="Times New Roman" panose="02020603050405020304" pitchFamily="18" charset="0"/>
                <a:ea typeface="Bookman Old Style"/>
                <a:cs typeface="Times New Roman" panose="02020603050405020304" pitchFamily="18" charset="0"/>
                <a:sym typeface="Bookman Old Style"/>
              </a:rPr>
              <a:t>expense_id</a:t>
            </a:r>
            <a:r>
              <a:rPr lang="en-US" sz="2400" dirty="0">
                <a:solidFill>
                  <a:schemeClr val="tx1"/>
                </a:solidFill>
                <a:latin typeface="Times New Roman" panose="02020603050405020304" pitchFamily="18" charset="0"/>
                <a:ea typeface="Bookman Old Style"/>
                <a:cs typeface="Times New Roman" panose="02020603050405020304" pitchFamily="18" charset="0"/>
                <a:sym typeface="Bookman Old Style"/>
              </a:rPr>
              <a:t> uniquely identifies each expense entry</a:t>
            </a:r>
            <a:r>
              <a:rPr lang="en-US" sz="2400" b="1" dirty="0">
                <a:solidFill>
                  <a:srgbClr val="0070C0"/>
                </a:solidFill>
                <a:latin typeface="Times New Roman" panose="02020603050405020304" pitchFamily="18" charset="0"/>
                <a:ea typeface="Bookman Old Style"/>
                <a:cs typeface="Times New Roman" panose="02020603050405020304" pitchFamily="18" charset="0"/>
                <a:sym typeface="Bookman Old Style"/>
              </a:rPr>
              <a:t>.</a:t>
            </a:r>
          </a:p>
          <a:p>
            <a:pPr indent="-457200">
              <a:lnSpc>
                <a:spcPct val="100000"/>
              </a:lnSpc>
              <a:spcBef>
                <a:spcPts val="0"/>
              </a:spcBef>
              <a:buClr>
                <a:srgbClr val="0000FF"/>
              </a:buClr>
              <a:buAutoNum type="arabicPeriod"/>
            </a:pPr>
            <a:r>
              <a:rPr lang="en-US" sz="2400" dirty="0">
                <a:solidFill>
                  <a:schemeClr val="tx1"/>
                </a:solidFill>
                <a:latin typeface="Times New Roman" panose="02020603050405020304" pitchFamily="18" charset="0"/>
                <a:ea typeface="Bookman Old Style"/>
                <a:cs typeface="Times New Roman" panose="02020603050405020304" pitchFamily="18" charset="0"/>
                <a:sym typeface="Bookman Old Style"/>
              </a:rPr>
              <a:t>Category: The Category entity defines different types or categories to which expenses can be assigned. Each category has a unique identifier (</a:t>
            </a:r>
            <a:r>
              <a:rPr lang="en-US" sz="2400" dirty="0" err="1">
                <a:solidFill>
                  <a:schemeClr val="tx1"/>
                </a:solidFill>
                <a:latin typeface="Times New Roman" panose="02020603050405020304" pitchFamily="18" charset="0"/>
                <a:ea typeface="Bookman Old Style"/>
                <a:cs typeface="Times New Roman" panose="02020603050405020304" pitchFamily="18" charset="0"/>
                <a:sym typeface="Bookman Old Style"/>
              </a:rPr>
              <a:t>category_id</a:t>
            </a:r>
            <a:r>
              <a:rPr lang="en-US" sz="2400" dirty="0">
                <a:solidFill>
                  <a:schemeClr val="tx1"/>
                </a:solidFill>
                <a:latin typeface="Times New Roman" panose="02020603050405020304" pitchFamily="18" charset="0"/>
                <a:ea typeface="Bookman Old Style"/>
                <a:cs typeface="Times New Roman" panose="02020603050405020304" pitchFamily="18" charset="0"/>
                <a:sym typeface="Bookman Old Style"/>
              </a:rPr>
              <a:t>) and a name that describes the type of expense (e.g., Food, Transportation).</a:t>
            </a:r>
            <a:endParaRPr sz="2400" dirty="0">
              <a:solidFill>
                <a:schemeClr val="tx1"/>
              </a:solidFill>
              <a:latin typeface="Times New Roman" panose="02020603050405020304" pitchFamily="18" charset="0"/>
              <a:ea typeface="Bookman Old Style"/>
              <a:cs typeface="Times New Roman" panose="02020603050405020304" pitchFamily="18" charset="0"/>
              <a:sym typeface="Bookman Old Style"/>
            </a:endParaRPr>
          </a:p>
        </p:txBody>
      </p:sp>
      <p:sp>
        <p:nvSpPr>
          <p:cNvPr id="101" name="Google Shape;101;p2"/>
          <p:cNvSpPr txBox="1">
            <a:spLocks noGrp="1"/>
          </p:cNvSpPr>
          <p:nvPr>
            <p:ph type="dt" idx="10"/>
          </p:nvPr>
        </p:nvSpPr>
        <p:spPr>
          <a:xfrm>
            <a:off x="0" y="64960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r>
              <a:rPr lang="en-US" b="1" dirty="0">
                <a:solidFill>
                  <a:srgbClr val="0000FF"/>
                </a:solidFill>
                <a:latin typeface="Bookman Old Style"/>
                <a:ea typeface="Bookman Old Style"/>
                <a:cs typeface="Bookman Old Style"/>
                <a:sym typeface="Bookman Old Style"/>
              </a:rPr>
              <a:t>Date : 30th April 2024</a:t>
            </a:r>
          </a:p>
        </p:txBody>
      </p:sp>
      <p:sp>
        <p:nvSpPr>
          <p:cNvPr id="102" name="Google Shape;102;p2"/>
          <p:cNvSpPr txBox="1">
            <a:spLocks noGrp="1"/>
          </p:cNvSpPr>
          <p:nvPr>
            <p:ph type="ftr" idx="11"/>
          </p:nvPr>
        </p:nvSpPr>
        <p:spPr>
          <a:xfrm>
            <a:off x="4038600" y="6496050"/>
            <a:ext cx="41148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r>
              <a:rPr lang="en-US" dirty="0">
                <a:solidFill>
                  <a:srgbClr val="0000FF"/>
                </a:solidFill>
                <a:latin typeface="Bookman Old Style"/>
                <a:ea typeface="Bookman Old Style"/>
                <a:cs typeface="Bookman Old Style"/>
                <a:sym typeface="Bookman Old Style"/>
              </a:rPr>
              <a:t>Social Media Database Management System</a:t>
            </a:r>
          </a:p>
        </p:txBody>
      </p:sp>
      <p:sp>
        <p:nvSpPr>
          <p:cNvPr id="103" name="Google Shape;103;p2"/>
          <p:cNvSpPr txBox="1">
            <a:spLocks noGrp="1"/>
          </p:cNvSpPr>
          <p:nvPr>
            <p:ph type="sldNum" idx="12"/>
          </p:nvPr>
        </p:nvSpPr>
        <p:spPr>
          <a:xfrm>
            <a:off x="8153400" y="64833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a:t>
            </a:fld>
            <a:endParaRPr/>
          </a:p>
        </p:txBody>
      </p:sp>
    </p:spTree>
    <p:extLst>
      <p:ext uri="{BB962C8B-B14F-4D97-AF65-F5344CB8AC3E}">
        <p14:creationId xmlns:p14="http://schemas.microsoft.com/office/powerpoint/2010/main" val="36885953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100" name="Google Shape;100;p2"/>
          <p:cNvSpPr txBox="1">
            <a:spLocks noGrp="1"/>
          </p:cNvSpPr>
          <p:nvPr>
            <p:ph type="body" idx="1"/>
          </p:nvPr>
        </p:nvSpPr>
        <p:spPr>
          <a:xfrm>
            <a:off x="191793" y="627116"/>
            <a:ext cx="11829877" cy="5666108"/>
          </a:xfrm>
          <a:prstGeom prst="rect">
            <a:avLst/>
          </a:prstGeom>
          <a:noFill/>
          <a:ln>
            <a:noFill/>
          </a:ln>
        </p:spPr>
        <p:txBody>
          <a:bodyPr spcFirstLastPara="1" wrap="square" lIns="91425" tIns="45700" rIns="91425" bIns="45700" anchor="t" anchorCtr="0">
            <a:noAutofit/>
          </a:bodyPr>
          <a:lstStyle/>
          <a:p>
            <a:pPr marL="0" indent="0">
              <a:lnSpc>
                <a:spcPct val="100000"/>
              </a:lnSpc>
              <a:spcBef>
                <a:spcPts val="0"/>
              </a:spcBef>
              <a:buClr>
                <a:srgbClr val="0000FF"/>
              </a:buClr>
              <a:buNone/>
            </a:pPr>
            <a:r>
              <a:rPr lang="en-IN" b="1" dirty="0">
                <a:solidFill>
                  <a:srgbClr val="0070C0"/>
                </a:solidFill>
                <a:latin typeface="Times New Roman" panose="02020603050405020304" pitchFamily="18" charset="0"/>
                <a:ea typeface="Bookman Old Style"/>
                <a:cs typeface="Times New Roman" panose="02020603050405020304" pitchFamily="18" charset="0"/>
                <a:sym typeface="Bookman Old Style"/>
              </a:rPr>
              <a:t>Relationships:</a:t>
            </a:r>
          </a:p>
          <a:p>
            <a:pPr marL="342900">
              <a:lnSpc>
                <a:spcPct val="100000"/>
              </a:lnSpc>
              <a:spcBef>
                <a:spcPts val="0"/>
              </a:spcBef>
              <a:buClr>
                <a:srgbClr val="0000FF"/>
              </a:buClr>
              <a:buFontTx/>
              <a:buChar char="-"/>
            </a:pPr>
            <a:r>
              <a:rPr lang="en-US" sz="2400" dirty="0">
                <a:solidFill>
                  <a:schemeClr val="tx1"/>
                </a:solidFill>
                <a:latin typeface="Times New Roman" panose="02020603050405020304" pitchFamily="18" charset="0"/>
                <a:ea typeface="Bookman Old Style"/>
                <a:cs typeface="Times New Roman" panose="02020603050405020304" pitchFamily="18" charset="0"/>
                <a:sym typeface="Bookman Old Style"/>
              </a:rPr>
              <a:t>User-Expense Relationship: Each User can have multiple Expense records.  - One-to-Many relationship (1 User -&gt; Many Expenses).</a:t>
            </a:r>
          </a:p>
          <a:p>
            <a:pPr marL="342900">
              <a:lnSpc>
                <a:spcPct val="100000"/>
              </a:lnSpc>
              <a:spcBef>
                <a:spcPts val="0"/>
              </a:spcBef>
              <a:buClr>
                <a:srgbClr val="0000FF"/>
              </a:buClr>
              <a:buFontTx/>
              <a:buChar char="-"/>
            </a:pPr>
            <a:endParaRPr lang="en-US" sz="2400" dirty="0">
              <a:solidFill>
                <a:schemeClr val="tx1"/>
              </a:solidFill>
              <a:latin typeface="Times New Roman" panose="02020603050405020304" pitchFamily="18" charset="0"/>
              <a:ea typeface="Bookman Old Style"/>
              <a:cs typeface="Times New Roman" panose="02020603050405020304" pitchFamily="18" charset="0"/>
              <a:sym typeface="Bookman Old Style"/>
            </a:endParaRPr>
          </a:p>
          <a:p>
            <a:pPr marL="342900">
              <a:lnSpc>
                <a:spcPct val="100000"/>
              </a:lnSpc>
              <a:spcBef>
                <a:spcPts val="0"/>
              </a:spcBef>
              <a:buClr>
                <a:srgbClr val="0000FF"/>
              </a:buClr>
              <a:buFontTx/>
              <a:buChar char="-"/>
            </a:pPr>
            <a:r>
              <a:rPr lang="en-US" sz="2400" dirty="0">
                <a:solidFill>
                  <a:schemeClr val="tx1"/>
                </a:solidFill>
                <a:latin typeface="Times New Roman" panose="02020603050405020304" pitchFamily="18" charset="0"/>
                <a:ea typeface="Bookman Old Style"/>
                <a:cs typeface="Times New Roman" panose="02020603050405020304" pitchFamily="18" charset="0"/>
                <a:sym typeface="Bookman Old Style"/>
              </a:rPr>
              <a:t>Expense-Category Relationship: Each Expense belongs to one specific Category.  - Many-to-One relationship (Many Expenses -&gt; 1 Category).</a:t>
            </a:r>
            <a:endParaRPr sz="2400" dirty="0">
              <a:solidFill>
                <a:schemeClr val="tx1"/>
              </a:solidFill>
              <a:latin typeface="Times New Roman" panose="02020603050405020304" pitchFamily="18" charset="0"/>
              <a:ea typeface="Bookman Old Style"/>
              <a:cs typeface="Times New Roman" panose="02020603050405020304" pitchFamily="18" charset="0"/>
              <a:sym typeface="Bookman Old Style"/>
            </a:endParaRPr>
          </a:p>
        </p:txBody>
      </p:sp>
      <p:sp>
        <p:nvSpPr>
          <p:cNvPr id="101" name="Google Shape;101;p2"/>
          <p:cNvSpPr txBox="1">
            <a:spLocks noGrp="1"/>
          </p:cNvSpPr>
          <p:nvPr>
            <p:ph type="dt" idx="10"/>
          </p:nvPr>
        </p:nvSpPr>
        <p:spPr>
          <a:xfrm>
            <a:off x="0" y="64960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r>
              <a:rPr lang="en-US" b="1" dirty="0">
                <a:solidFill>
                  <a:srgbClr val="0000FF"/>
                </a:solidFill>
                <a:latin typeface="Bookman Old Style"/>
                <a:ea typeface="Bookman Old Style"/>
                <a:cs typeface="Bookman Old Style"/>
                <a:sym typeface="Bookman Old Style"/>
              </a:rPr>
              <a:t>Date : 30th April 2024</a:t>
            </a:r>
          </a:p>
        </p:txBody>
      </p:sp>
      <p:sp>
        <p:nvSpPr>
          <p:cNvPr id="102" name="Google Shape;102;p2"/>
          <p:cNvSpPr txBox="1">
            <a:spLocks noGrp="1"/>
          </p:cNvSpPr>
          <p:nvPr>
            <p:ph type="ftr" idx="11"/>
          </p:nvPr>
        </p:nvSpPr>
        <p:spPr>
          <a:xfrm>
            <a:off x="4038600" y="6496050"/>
            <a:ext cx="41148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r>
              <a:rPr lang="en-US" dirty="0">
                <a:solidFill>
                  <a:srgbClr val="0000FF"/>
                </a:solidFill>
                <a:latin typeface="Bookman Old Style"/>
                <a:ea typeface="Bookman Old Style"/>
                <a:cs typeface="Bookman Old Style"/>
                <a:sym typeface="Bookman Old Style"/>
              </a:rPr>
              <a:t>Social Media Database Management System</a:t>
            </a:r>
          </a:p>
        </p:txBody>
      </p:sp>
      <p:sp>
        <p:nvSpPr>
          <p:cNvPr id="103" name="Google Shape;103;p2"/>
          <p:cNvSpPr txBox="1">
            <a:spLocks noGrp="1"/>
          </p:cNvSpPr>
          <p:nvPr>
            <p:ph type="sldNum" idx="12"/>
          </p:nvPr>
        </p:nvSpPr>
        <p:spPr>
          <a:xfrm>
            <a:off x="8153400" y="64833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a:t>
            </a:fld>
            <a:endParaRPr/>
          </a:p>
        </p:txBody>
      </p:sp>
    </p:spTree>
    <p:extLst>
      <p:ext uri="{BB962C8B-B14F-4D97-AF65-F5344CB8AC3E}">
        <p14:creationId xmlns:p14="http://schemas.microsoft.com/office/powerpoint/2010/main" val="2141614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2"/>
          <p:cNvSpPr txBox="1">
            <a:spLocks noGrp="1"/>
          </p:cNvSpPr>
          <p:nvPr>
            <p:ph type="title" idx="4294967295"/>
          </p:nvPr>
        </p:nvSpPr>
        <p:spPr>
          <a:xfrm>
            <a:off x="326265" y="228600"/>
            <a:ext cx="10515600" cy="463639"/>
          </a:xfrm>
          <a:prstGeom prst="rect">
            <a:avLst/>
          </a:prstGeom>
          <a:noFill/>
          <a:ln>
            <a:noFill/>
          </a:ln>
        </p:spPr>
        <p:txBody>
          <a:bodyPr spcFirstLastPara="1" wrap="square" lIns="91425" tIns="45700" rIns="91425" bIns="45700" anchor="ctr" anchorCtr="0">
            <a:normAutofit/>
          </a:bodyPr>
          <a:lstStyle/>
          <a:p>
            <a:pPr lvl="0">
              <a:buClr>
                <a:srgbClr val="FF0000"/>
              </a:buClr>
              <a:buSzPct val="100000"/>
            </a:pPr>
            <a:r>
              <a:rPr lang="en-US" sz="2400" b="1" dirty="0">
                <a:solidFill>
                  <a:srgbClr val="0070C0"/>
                </a:solidFill>
                <a:latin typeface="Times New Roman" panose="02020603050405020304" pitchFamily="18" charset="0"/>
                <a:cs typeface="Times New Roman" panose="02020603050405020304" pitchFamily="18" charset="0"/>
              </a:rPr>
              <a:t>Construction of DB using ER Model for the project</a:t>
            </a:r>
            <a:endParaRPr sz="2400" b="1" dirty="0">
              <a:solidFill>
                <a:srgbClr val="0070C0"/>
              </a:solidFill>
              <a:latin typeface="Times New Roman" panose="02020603050405020304" pitchFamily="18" charset="0"/>
              <a:ea typeface="Balthazar"/>
              <a:cs typeface="Times New Roman" panose="02020603050405020304" pitchFamily="18" charset="0"/>
              <a:sym typeface="Balthazar"/>
            </a:endParaRPr>
          </a:p>
        </p:txBody>
      </p:sp>
      <p:sp>
        <p:nvSpPr>
          <p:cNvPr id="101" name="Google Shape;101;p2"/>
          <p:cNvSpPr txBox="1">
            <a:spLocks noGrp="1"/>
          </p:cNvSpPr>
          <p:nvPr>
            <p:ph type="dt" idx="10"/>
          </p:nvPr>
        </p:nvSpPr>
        <p:spPr>
          <a:xfrm>
            <a:off x="0" y="64960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r>
              <a:rPr lang="en-US" b="1" dirty="0">
                <a:solidFill>
                  <a:srgbClr val="0000FF"/>
                </a:solidFill>
                <a:latin typeface="Bookman Old Style"/>
                <a:ea typeface="Bookman Old Style"/>
                <a:cs typeface="Bookman Old Style"/>
                <a:sym typeface="Bookman Old Style"/>
              </a:rPr>
              <a:t>Date : 30th April 2024</a:t>
            </a:r>
          </a:p>
        </p:txBody>
      </p:sp>
      <p:sp>
        <p:nvSpPr>
          <p:cNvPr id="102" name="Google Shape;102;p2"/>
          <p:cNvSpPr txBox="1">
            <a:spLocks noGrp="1"/>
          </p:cNvSpPr>
          <p:nvPr>
            <p:ph type="ftr" idx="11"/>
          </p:nvPr>
        </p:nvSpPr>
        <p:spPr>
          <a:xfrm>
            <a:off x="4038600" y="6496050"/>
            <a:ext cx="41148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r>
              <a:rPr lang="en-US" dirty="0">
                <a:solidFill>
                  <a:srgbClr val="0000FF"/>
                </a:solidFill>
                <a:latin typeface="Bookman Old Style"/>
                <a:ea typeface="Bookman Old Style"/>
                <a:cs typeface="Bookman Old Style"/>
                <a:sym typeface="Bookman Old Style"/>
              </a:rPr>
              <a:t>Social Media Database Management System</a:t>
            </a:r>
          </a:p>
        </p:txBody>
      </p:sp>
      <p:sp>
        <p:nvSpPr>
          <p:cNvPr id="103" name="Google Shape;103;p2"/>
          <p:cNvSpPr txBox="1">
            <a:spLocks noGrp="1"/>
          </p:cNvSpPr>
          <p:nvPr>
            <p:ph type="sldNum" idx="12"/>
          </p:nvPr>
        </p:nvSpPr>
        <p:spPr>
          <a:xfrm>
            <a:off x="8153400" y="64833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a:t>
            </a:fld>
            <a:endParaRPr/>
          </a:p>
        </p:txBody>
      </p:sp>
      <p:pic>
        <p:nvPicPr>
          <p:cNvPr id="2" name="Picture 1">
            <a:extLst>
              <a:ext uri="{FF2B5EF4-FFF2-40B4-BE49-F238E27FC236}">
                <a16:creationId xmlns:a16="http://schemas.microsoft.com/office/drawing/2014/main" id="{A2AE51FE-71A0-70E5-4414-6738CB54973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784600" y="740727"/>
            <a:ext cx="4622800" cy="5376545"/>
          </a:xfrm>
          <a:prstGeom prst="rect">
            <a:avLst/>
          </a:prstGeom>
          <a:noFill/>
          <a:ln>
            <a:noFill/>
          </a:ln>
        </p:spPr>
      </p:pic>
    </p:spTree>
    <p:extLst>
      <p:ext uri="{BB962C8B-B14F-4D97-AF65-F5344CB8AC3E}">
        <p14:creationId xmlns:p14="http://schemas.microsoft.com/office/powerpoint/2010/main" val="37843948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2"/>
          <p:cNvSpPr txBox="1">
            <a:spLocks noGrp="1"/>
          </p:cNvSpPr>
          <p:nvPr>
            <p:ph type="title" idx="4294967295"/>
          </p:nvPr>
        </p:nvSpPr>
        <p:spPr>
          <a:xfrm>
            <a:off x="326265" y="228600"/>
            <a:ext cx="10515600" cy="463639"/>
          </a:xfrm>
          <a:prstGeom prst="rect">
            <a:avLst/>
          </a:prstGeom>
          <a:noFill/>
          <a:ln>
            <a:noFill/>
          </a:ln>
        </p:spPr>
        <p:txBody>
          <a:bodyPr spcFirstLastPara="1" wrap="square" lIns="91425" tIns="45700" rIns="91425" bIns="45700" anchor="ctr" anchorCtr="0">
            <a:noAutofit/>
          </a:bodyPr>
          <a:lstStyle/>
          <a:p>
            <a:pPr lvl="0">
              <a:buClr>
                <a:srgbClr val="FF0000"/>
              </a:buClr>
              <a:buSzPct val="100000"/>
            </a:pPr>
            <a:r>
              <a:rPr lang="en-US" sz="2800" b="1" dirty="0">
                <a:solidFill>
                  <a:schemeClr val="accent5"/>
                </a:solidFill>
                <a:latin typeface="Times New Roman" panose="02020603050405020304" pitchFamily="18" charset="0"/>
                <a:cs typeface="Times New Roman" panose="02020603050405020304" pitchFamily="18" charset="0"/>
              </a:rPr>
              <a:t>Design of Relational Schemas</a:t>
            </a:r>
            <a:endParaRPr sz="2800" b="1" dirty="0">
              <a:solidFill>
                <a:schemeClr val="accent5"/>
              </a:solidFill>
              <a:latin typeface="Times New Roman" panose="02020603050405020304" pitchFamily="18" charset="0"/>
              <a:ea typeface="Balthazar"/>
              <a:cs typeface="Times New Roman" panose="02020603050405020304" pitchFamily="18" charset="0"/>
              <a:sym typeface="Balthazar"/>
            </a:endParaRPr>
          </a:p>
        </p:txBody>
      </p:sp>
      <p:sp>
        <p:nvSpPr>
          <p:cNvPr id="101" name="Google Shape;101;p2"/>
          <p:cNvSpPr txBox="1">
            <a:spLocks noGrp="1"/>
          </p:cNvSpPr>
          <p:nvPr>
            <p:ph type="dt" idx="10"/>
          </p:nvPr>
        </p:nvSpPr>
        <p:spPr>
          <a:xfrm>
            <a:off x="0" y="64960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r>
              <a:rPr lang="en-US" b="1" dirty="0">
                <a:solidFill>
                  <a:srgbClr val="0000FF"/>
                </a:solidFill>
                <a:latin typeface="Bookman Old Style"/>
                <a:ea typeface="Bookman Old Style"/>
                <a:cs typeface="Bookman Old Style"/>
                <a:sym typeface="Bookman Old Style"/>
              </a:rPr>
              <a:t>Date : 30th April 2024</a:t>
            </a:r>
          </a:p>
        </p:txBody>
      </p:sp>
      <p:sp>
        <p:nvSpPr>
          <p:cNvPr id="102" name="Google Shape;102;p2"/>
          <p:cNvSpPr txBox="1">
            <a:spLocks noGrp="1"/>
          </p:cNvSpPr>
          <p:nvPr>
            <p:ph type="ftr" idx="11"/>
          </p:nvPr>
        </p:nvSpPr>
        <p:spPr>
          <a:xfrm>
            <a:off x="4038600" y="6496050"/>
            <a:ext cx="41148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r>
              <a:rPr lang="en-US" dirty="0">
                <a:solidFill>
                  <a:srgbClr val="0000FF"/>
                </a:solidFill>
                <a:latin typeface="Bookman Old Style"/>
                <a:ea typeface="Bookman Old Style"/>
                <a:cs typeface="Bookman Old Style"/>
                <a:sym typeface="Bookman Old Style"/>
              </a:rPr>
              <a:t>Social Media Database Management System</a:t>
            </a:r>
          </a:p>
        </p:txBody>
      </p:sp>
      <p:sp>
        <p:nvSpPr>
          <p:cNvPr id="103" name="Google Shape;103;p2"/>
          <p:cNvSpPr txBox="1">
            <a:spLocks noGrp="1"/>
          </p:cNvSpPr>
          <p:nvPr>
            <p:ph type="sldNum" idx="12"/>
          </p:nvPr>
        </p:nvSpPr>
        <p:spPr>
          <a:xfrm>
            <a:off x="8153400" y="64833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6</a:t>
            </a:fld>
            <a:endParaRPr/>
          </a:p>
        </p:txBody>
      </p:sp>
      <p:pic>
        <p:nvPicPr>
          <p:cNvPr id="4" name="Picture 3">
            <a:extLst>
              <a:ext uri="{FF2B5EF4-FFF2-40B4-BE49-F238E27FC236}">
                <a16:creationId xmlns:a16="http://schemas.microsoft.com/office/drawing/2014/main" id="{6C00CDF4-B7EE-3EB0-772E-9C4ECADD730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699827" y="694372"/>
            <a:ext cx="4792345" cy="5469255"/>
          </a:xfrm>
          <a:prstGeom prst="rect">
            <a:avLst/>
          </a:prstGeom>
          <a:noFill/>
          <a:ln>
            <a:noFill/>
          </a:ln>
        </p:spPr>
      </p:pic>
    </p:spTree>
    <p:extLst>
      <p:ext uri="{BB962C8B-B14F-4D97-AF65-F5344CB8AC3E}">
        <p14:creationId xmlns:p14="http://schemas.microsoft.com/office/powerpoint/2010/main" val="18071375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2"/>
          <p:cNvSpPr txBox="1">
            <a:spLocks noGrp="1"/>
          </p:cNvSpPr>
          <p:nvPr>
            <p:ph type="title" idx="4294967295"/>
          </p:nvPr>
        </p:nvSpPr>
        <p:spPr>
          <a:xfrm>
            <a:off x="326265" y="228600"/>
            <a:ext cx="10515600" cy="463639"/>
          </a:xfrm>
          <a:prstGeom prst="rect">
            <a:avLst/>
          </a:prstGeom>
          <a:noFill/>
          <a:ln>
            <a:noFill/>
          </a:ln>
        </p:spPr>
        <p:txBody>
          <a:bodyPr spcFirstLastPara="1" wrap="square" lIns="91425" tIns="45700" rIns="91425" bIns="45700" anchor="ctr" anchorCtr="0">
            <a:normAutofit fontScale="90000"/>
          </a:bodyPr>
          <a:lstStyle/>
          <a:p>
            <a:pPr lvl="0" algn="ctr">
              <a:buClr>
                <a:srgbClr val="FF0000"/>
              </a:buClr>
              <a:buSzPct val="100000"/>
            </a:pPr>
            <a:r>
              <a:rPr lang="en-US" sz="3200" b="1" dirty="0">
                <a:solidFill>
                  <a:srgbClr val="0070C0"/>
                </a:solidFill>
                <a:latin typeface="Times New Roman" panose="02020603050405020304" pitchFamily="18" charset="0"/>
                <a:cs typeface="Times New Roman" panose="02020603050405020304" pitchFamily="18" charset="0"/>
              </a:rPr>
              <a:t>Joins</a:t>
            </a:r>
            <a:endParaRPr sz="3200" dirty="0">
              <a:solidFill>
                <a:srgbClr val="0070C0"/>
              </a:solidFill>
              <a:latin typeface="Balthazar"/>
              <a:ea typeface="Balthazar"/>
              <a:cs typeface="Balthazar"/>
              <a:sym typeface="Balthazar"/>
            </a:endParaRPr>
          </a:p>
        </p:txBody>
      </p:sp>
      <p:sp>
        <p:nvSpPr>
          <p:cNvPr id="100" name="Google Shape;100;p2"/>
          <p:cNvSpPr txBox="1">
            <a:spLocks noGrp="1"/>
          </p:cNvSpPr>
          <p:nvPr>
            <p:ph type="body" idx="1"/>
          </p:nvPr>
        </p:nvSpPr>
        <p:spPr>
          <a:xfrm>
            <a:off x="326265" y="833377"/>
            <a:ext cx="11539470" cy="5486207"/>
          </a:xfrm>
          <a:prstGeom prst="rect">
            <a:avLst/>
          </a:prstGeom>
          <a:noFill/>
          <a:ln>
            <a:noFill/>
          </a:ln>
        </p:spPr>
        <p:txBody>
          <a:bodyPr spcFirstLastPara="1" wrap="square" lIns="91425" tIns="45700" rIns="91425" bIns="45700" anchor="t" anchorCtr="0">
            <a:noAutofit/>
          </a:bodyPr>
          <a:lstStyle/>
          <a:p>
            <a:pPr marL="0" indent="0">
              <a:lnSpc>
                <a:spcPct val="100000"/>
              </a:lnSpc>
              <a:spcBef>
                <a:spcPts val="0"/>
              </a:spcBef>
              <a:buClr>
                <a:srgbClr val="0000FF"/>
              </a:buClr>
              <a:buNone/>
            </a:pPr>
            <a:r>
              <a:rPr lang="en-IN" sz="2400" dirty="0">
                <a:solidFill>
                  <a:schemeClr val="tx2">
                    <a:lumMod val="10000"/>
                  </a:schemeClr>
                </a:solidFill>
                <a:latin typeface="Times New Roman" panose="02020603050405020304" pitchFamily="18" charset="0"/>
                <a:ea typeface="Bookman Old Style"/>
                <a:cs typeface="Times New Roman" panose="02020603050405020304" pitchFamily="18" charset="0"/>
                <a:sym typeface="Bookman Old Style"/>
              </a:rPr>
              <a:t>To Retrieve all </a:t>
            </a:r>
            <a:r>
              <a:rPr lang="en-IN" sz="2400" dirty="0" err="1">
                <a:solidFill>
                  <a:schemeClr val="tx2">
                    <a:lumMod val="10000"/>
                  </a:schemeClr>
                </a:solidFill>
                <a:latin typeface="Times New Roman" panose="02020603050405020304" pitchFamily="18" charset="0"/>
                <a:ea typeface="Bookman Old Style"/>
                <a:cs typeface="Times New Roman" panose="02020603050405020304" pitchFamily="18" charset="0"/>
                <a:sym typeface="Bookman Old Style"/>
              </a:rPr>
              <a:t>distint</a:t>
            </a:r>
            <a:r>
              <a:rPr lang="en-IN" sz="2400" dirty="0">
                <a:solidFill>
                  <a:schemeClr val="tx2">
                    <a:lumMod val="10000"/>
                  </a:schemeClr>
                </a:solidFill>
                <a:latin typeface="Times New Roman" panose="02020603050405020304" pitchFamily="18" charset="0"/>
                <a:ea typeface="Bookman Old Style"/>
                <a:cs typeface="Times New Roman" panose="02020603050405020304" pitchFamily="18" charset="0"/>
                <a:sym typeface="Bookman Old Style"/>
              </a:rPr>
              <a:t> transactions</a:t>
            </a:r>
          </a:p>
          <a:p>
            <a:pPr marL="0" indent="0">
              <a:lnSpc>
                <a:spcPct val="100000"/>
              </a:lnSpc>
              <a:spcBef>
                <a:spcPts val="0"/>
              </a:spcBef>
              <a:buClr>
                <a:srgbClr val="0000FF"/>
              </a:buClr>
              <a:buNone/>
            </a:pPr>
            <a:endParaRPr lang="en-IN" sz="2400" dirty="0">
              <a:solidFill>
                <a:schemeClr val="tx2">
                  <a:lumMod val="10000"/>
                </a:schemeClr>
              </a:solidFill>
              <a:latin typeface="Times New Roman" panose="02020603050405020304" pitchFamily="18" charset="0"/>
              <a:ea typeface="Bookman Old Style"/>
              <a:cs typeface="Times New Roman" panose="02020603050405020304" pitchFamily="18" charset="0"/>
              <a:sym typeface="Bookman Old Style"/>
            </a:endParaRPr>
          </a:p>
          <a:p>
            <a:pPr marL="0" indent="0">
              <a:lnSpc>
                <a:spcPct val="100000"/>
              </a:lnSpc>
              <a:spcBef>
                <a:spcPts val="0"/>
              </a:spcBef>
              <a:buClr>
                <a:srgbClr val="0000FF"/>
              </a:buClr>
              <a:buNone/>
            </a:pPr>
            <a:r>
              <a:rPr lang="en-IN" sz="2400" dirty="0">
                <a:solidFill>
                  <a:schemeClr val="tx2">
                    <a:lumMod val="10000"/>
                  </a:schemeClr>
                </a:solidFill>
                <a:latin typeface="Times New Roman" panose="02020603050405020304" pitchFamily="18" charset="0"/>
                <a:ea typeface="Bookman Old Style"/>
                <a:cs typeface="Times New Roman" panose="02020603050405020304" pitchFamily="18" charset="0"/>
                <a:sym typeface="Bookman Old Style"/>
              </a:rPr>
              <a:t>SELECT DISTINCT </a:t>
            </a:r>
            <a:r>
              <a:rPr lang="en-IN" sz="2400" dirty="0" err="1">
                <a:solidFill>
                  <a:schemeClr val="tx2">
                    <a:lumMod val="10000"/>
                  </a:schemeClr>
                </a:solidFill>
                <a:latin typeface="Times New Roman" panose="02020603050405020304" pitchFamily="18" charset="0"/>
                <a:ea typeface="Bookman Old Style"/>
                <a:cs typeface="Times New Roman" panose="02020603050405020304" pitchFamily="18" charset="0"/>
                <a:sym typeface="Bookman Old Style"/>
              </a:rPr>
              <a:t>T_Type</a:t>
            </a:r>
            <a:r>
              <a:rPr lang="en-IN" sz="2400" dirty="0">
                <a:solidFill>
                  <a:schemeClr val="tx2">
                    <a:lumMod val="10000"/>
                  </a:schemeClr>
                </a:solidFill>
                <a:latin typeface="Times New Roman" panose="02020603050405020304" pitchFamily="18" charset="0"/>
                <a:ea typeface="Bookman Old Style"/>
                <a:cs typeface="Times New Roman" panose="02020603050405020304" pitchFamily="18" charset="0"/>
                <a:sym typeface="Bookman Old Style"/>
              </a:rPr>
              <a:t> </a:t>
            </a:r>
          </a:p>
          <a:p>
            <a:pPr marL="0" indent="0">
              <a:lnSpc>
                <a:spcPct val="100000"/>
              </a:lnSpc>
              <a:spcBef>
                <a:spcPts val="0"/>
              </a:spcBef>
              <a:buClr>
                <a:srgbClr val="0000FF"/>
              </a:buClr>
              <a:buNone/>
            </a:pPr>
            <a:r>
              <a:rPr lang="en-IN" sz="2400" dirty="0">
                <a:solidFill>
                  <a:schemeClr val="tx2">
                    <a:lumMod val="10000"/>
                  </a:schemeClr>
                </a:solidFill>
                <a:latin typeface="Times New Roman" panose="02020603050405020304" pitchFamily="18" charset="0"/>
                <a:ea typeface="Bookman Old Style"/>
                <a:cs typeface="Times New Roman" panose="02020603050405020304" pitchFamily="18" charset="0"/>
                <a:sym typeface="Bookman Old Style"/>
              </a:rPr>
              <a:t>FROM Transaction; </a:t>
            </a:r>
          </a:p>
          <a:p>
            <a:pPr marL="0" indent="0">
              <a:lnSpc>
                <a:spcPct val="100000"/>
              </a:lnSpc>
              <a:spcBef>
                <a:spcPts val="0"/>
              </a:spcBef>
              <a:buClr>
                <a:srgbClr val="0000FF"/>
              </a:buClr>
              <a:buNone/>
            </a:pPr>
            <a:endParaRPr lang="en-IN" sz="2400" dirty="0">
              <a:solidFill>
                <a:schemeClr val="tx2">
                  <a:lumMod val="10000"/>
                </a:schemeClr>
              </a:solidFill>
              <a:latin typeface="Times New Roman" panose="02020603050405020304" pitchFamily="18" charset="0"/>
              <a:ea typeface="Bookman Old Style"/>
              <a:cs typeface="Times New Roman" panose="02020603050405020304" pitchFamily="18" charset="0"/>
              <a:sym typeface="Bookman Old Style"/>
            </a:endParaRPr>
          </a:p>
          <a:p>
            <a:pPr marL="0" indent="0">
              <a:lnSpc>
                <a:spcPct val="100000"/>
              </a:lnSpc>
              <a:spcBef>
                <a:spcPts val="0"/>
              </a:spcBef>
              <a:buClr>
                <a:srgbClr val="0000FF"/>
              </a:buClr>
              <a:buNone/>
            </a:pPr>
            <a:r>
              <a:rPr lang="en-IN" sz="2400" dirty="0">
                <a:solidFill>
                  <a:schemeClr val="tx2">
                    <a:lumMod val="10000"/>
                  </a:schemeClr>
                </a:solidFill>
                <a:latin typeface="Times New Roman" panose="02020603050405020304" pitchFamily="18" charset="0"/>
                <a:ea typeface="Bookman Old Style"/>
                <a:cs typeface="Times New Roman" panose="02020603050405020304" pitchFamily="18" charset="0"/>
                <a:sym typeface="Bookman Old Style"/>
              </a:rPr>
              <a:t>to RETRIVE USER PROFILE ALONG WITH ACCOUNT TYPE</a:t>
            </a:r>
          </a:p>
          <a:p>
            <a:pPr marL="0" indent="0">
              <a:lnSpc>
                <a:spcPct val="100000"/>
              </a:lnSpc>
              <a:spcBef>
                <a:spcPts val="0"/>
              </a:spcBef>
              <a:buClr>
                <a:srgbClr val="0000FF"/>
              </a:buClr>
              <a:buNone/>
            </a:pPr>
            <a:endParaRPr lang="en-IN" sz="2400" dirty="0">
              <a:solidFill>
                <a:schemeClr val="tx2">
                  <a:lumMod val="10000"/>
                </a:schemeClr>
              </a:solidFill>
              <a:latin typeface="Times New Roman" panose="02020603050405020304" pitchFamily="18" charset="0"/>
              <a:ea typeface="Bookman Old Style"/>
              <a:cs typeface="Times New Roman" panose="02020603050405020304" pitchFamily="18" charset="0"/>
              <a:sym typeface="Bookman Old Style"/>
            </a:endParaRPr>
          </a:p>
          <a:p>
            <a:pPr marL="0" indent="0">
              <a:lnSpc>
                <a:spcPct val="100000"/>
              </a:lnSpc>
              <a:spcBef>
                <a:spcPts val="0"/>
              </a:spcBef>
              <a:buClr>
                <a:srgbClr val="0000FF"/>
              </a:buClr>
              <a:buNone/>
            </a:pPr>
            <a:r>
              <a:rPr lang="en-IN" sz="2400" dirty="0">
                <a:solidFill>
                  <a:schemeClr val="tx2">
                    <a:lumMod val="10000"/>
                  </a:schemeClr>
                </a:solidFill>
                <a:latin typeface="Times New Roman" panose="02020603050405020304" pitchFamily="18" charset="0"/>
                <a:ea typeface="Bookman Old Style"/>
                <a:cs typeface="Times New Roman" panose="02020603050405020304" pitchFamily="18" charset="0"/>
                <a:sym typeface="Bookman Old Style"/>
              </a:rPr>
              <a:t>SELECT </a:t>
            </a:r>
            <a:r>
              <a:rPr lang="en-IN" sz="2400" dirty="0" err="1">
                <a:solidFill>
                  <a:schemeClr val="tx2">
                    <a:lumMod val="10000"/>
                  </a:schemeClr>
                </a:solidFill>
                <a:latin typeface="Times New Roman" panose="02020603050405020304" pitchFamily="18" charset="0"/>
                <a:ea typeface="Bookman Old Style"/>
                <a:cs typeface="Times New Roman" panose="02020603050405020304" pitchFamily="18" charset="0"/>
                <a:sym typeface="Bookman Old Style"/>
              </a:rPr>
              <a:t>U.U_Name</a:t>
            </a:r>
            <a:r>
              <a:rPr lang="en-IN" sz="2400" dirty="0">
                <a:solidFill>
                  <a:schemeClr val="tx2">
                    <a:lumMod val="10000"/>
                  </a:schemeClr>
                </a:solidFill>
                <a:latin typeface="Times New Roman" panose="02020603050405020304" pitchFamily="18" charset="0"/>
                <a:ea typeface="Bookman Old Style"/>
                <a:cs typeface="Times New Roman" panose="02020603050405020304" pitchFamily="18" charset="0"/>
                <a:sym typeface="Bookman Old Style"/>
              </a:rPr>
              <a:t>, </a:t>
            </a:r>
            <a:r>
              <a:rPr lang="en-IN" sz="2400" dirty="0" err="1">
                <a:solidFill>
                  <a:schemeClr val="tx2">
                    <a:lumMod val="10000"/>
                  </a:schemeClr>
                </a:solidFill>
                <a:latin typeface="Times New Roman" panose="02020603050405020304" pitchFamily="18" charset="0"/>
                <a:ea typeface="Bookman Old Style"/>
                <a:cs typeface="Times New Roman" panose="02020603050405020304" pitchFamily="18" charset="0"/>
                <a:sym typeface="Bookman Old Style"/>
              </a:rPr>
              <a:t>AT.A_Type</a:t>
            </a:r>
            <a:endParaRPr lang="en-IN" sz="2400" dirty="0">
              <a:solidFill>
                <a:schemeClr val="tx2">
                  <a:lumMod val="10000"/>
                </a:schemeClr>
              </a:solidFill>
              <a:latin typeface="Times New Roman" panose="02020603050405020304" pitchFamily="18" charset="0"/>
              <a:ea typeface="Bookman Old Style"/>
              <a:cs typeface="Times New Roman" panose="02020603050405020304" pitchFamily="18" charset="0"/>
              <a:sym typeface="Bookman Old Style"/>
            </a:endParaRPr>
          </a:p>
          <a:p>
            <a:pPr marL="0" indent="0">
              <a:lnSpc>
                <a:spcPct val="100000"/>
              </a:lnSpc>
              <a:spcBef>
                <a:spcPts val="0"/>
              </a:spcBef>
              <a:buClr>
                <a:srgbClr val="0000FF"/>
              </a:buClr>
              <a:buNone/>
            </a:pPr>
            <a:r>
              <a:rPr lang="en-IN" sz="2400" dirty="0">
                <a:solidFill>
                  <a:schemeClr val="tx2">
                    <a:lumMod val="10000"/>
                  </a:schemeClr>
                </a:solidFill>
                <a:latin typeface="Times New Roman" panose="02020603050405020304" pitchFamily="18" charset="0"/>
                <a:ea typeface="Bookman Old Style"/>
                <a:cs typeface="Times New Roman" panose="02020603050405020304" pitchFamily="18" charset="0"/>
                <a:sym typeface="Bookman Old Style"/>
              </a:rPr>
              <a:t>FROM </a:t>
            </a:r>
            <a:r>
              <a:rPr lang="en-IN" sz="2400" dirty="0" err="1">
                <a:solidFill>
                  <a:schemeClr val="tx2">
                    <a:lumMod val="10000"/>
                  </a:schemeClr>
                </a:solidFill>
                <a:latin typeface="Times New Roman" panose="02020603050405020304" pitchFamily="18" charset="0"/>
                <a:ea typeface="Bookman Old Style"/>
                <a:cs typeface="Times New Roman" panose="02020603050405020304" pitchFamily="18" charset="0"/>
                <a:sym typeface="Bookman Old Style"/>
              </a:rPr>
              <a:t>User_Profile</a:t>
            </a:r>
            <a:r>
              <a:rPr lang="en-IN" sz="2400" dirty="0">
                <a:solidFill>
                  <a:schemeClr val="tx2">
                    <a:lumMod val="10000"/>
                  </a:schemeClr>
                </a:solidFill>
                <a:latin typeface="Times New Roman" panose="02020603050405020304" pitchFamily="18" charset="0"/>
                <a:ea typeface="Bookman Old Style"/>
                <a:cs typeface="Times New Roman" panose="02020603050405020304" pitchFamily="18" charset="0"/>
                <a:sym typeface="Bookman Old Style"/>
              </a:rPr>
              <a:t> U</a:t>
            </a:r>
          </a:p>
          <a:p>
            <a:pPr marL="0" indent="0">
              <a:lnSpc>
                <a:spcPct val="100000"/>
              </a:lnSpc>
              <a:spcBef>
                <a:spcPts val="0"/>
              </a:spcBef>
              <a:buClr>
                <a:srgbClr val="0000FF"/>
              </a:buClr>
              <a:buNone/>
            </a:pPr>
            <a:r>
              <a:rPr lang="en-IN" sz="2400" dirty="0">
                <a:solidFill>
                  <a:schemeClr val="tx2">
                    <a:lumMod val="10000"/>
                  </a:schemeClr>
                </a:solidFill>
                <a:latin typeface="Times New Roman" panose="02020603050405020304" pitchFamily="18" charset="0"/>
                <a:ea typeface="Bookman Old Style"/>
                <a:cs typeface="Times New Roman" panose="02020603050405020304" pitchFamily="18" charset="0"/>
                <a:sym typeface="Bookman Old Style"/>
              </a:rPr>
              <a:t>INNER JOIN Account A ON U.U_ID = A.U_ID</a:t>
            </a:r>
          </a:p>
          <a:p>
            <a:pPr marL="0" indent="0">
              <a:lnSpc>
                <a:spcPct val="100000"/>
              </a:lnSpc>
              <a:spcBef>
                <a:spcPts val="0"/>
              </a:spcBef>
              <a:buClr>
                <a:srgbClr val="0000FF"/>
              </a:buClr>
              <a:buNone/>
            </a:pPr>
            <a:r>
              <a:rPr lang="en-IN" sz="2400" dirty="0">
                <a:solidFill>
                  <a:schemeClr val="tx2">
                    <a:lumMod val="10000"/>
                  </a:schemeClr>
                </a:solidFill>
                <a:latin typeface="Times New Roman" panose="02020603050405020304" pitchFamily="18" charset="0"/>
                <a:ea typeface="Bookman Old Style"/>
                <a:cs typeface="Times New Roman" panose="02020603050405020304" pitchFamily="18" charset="0"/>
                <a:sym typeface="Bookman Old Style"/>
              </a:rPr>
              <a:t>INNER JOIN </a:t>
            </a:r>
            <a:r>
              <a:rPr lang="en-IN" sz="2400" dirty="0" err="1">
                <a:solidFill>
                  <a:schemeClr val="tx2">
                    <a:lumMod val="10000"/>
                  </a:schemeClr>
                </a:solidFill>
                <a:latin typeface="Times New Roman" panose="02020603050405020304" pitchFamily="18" charset="0"/>
                <a:ea typeface="Bookman Old Style"/>
                <a:cs typeface="Times New Roman" panose="02020603050405020304" pitchFamily="18" charset="0"/>
                <a:sym typeface="Bookman Old Style"/>
              </a:rPr>
              <a:t>Account_Type</a:t>
            </a:r>
            <a:r>
              <a:rPr lang="en-IN" sz="2400" dirty="0">
                <a:solidFill>
                  <a:schemeClr val="tx2">
                    <a:lumMod val="10000"/>
                  </a:schemeClr>
                </a:solidFill>
                <a:latin typeface="Times New Roman" panose="02020603050405020304" pitchFamily="18" charset="0"/>
                <a:ea typeface="Bookman Old Style"/>
                <a:cs typeface="Times New Roman" panose="02020603050405020304" pitchFamily="18" charset="0"/>
                <a:sym typeface="Bookman Old Style"/>
              </a:rPr>
              <a:t> AT ON </a:t>
            </a:r>
          </a:p>
          <a:p>
            <a:pPr marL="0" indent="0">
              <a:lnSpc>
                <a:spcPct val="100000"/>
              </a:lnSpc>
              <a:spcBef>
                <a:spcPts val="0"/>
              </a:spcBef>
              <a:buClr>
                <a:srgbClr val="0000FF"/>
              </a:buClr>
              <a:buNone/>
            </a:pPr>
            <a:r>
              <a:rPr lang="en-IN" sz="2400" dirty="0" err="1">
                <a:solidFill>
                  <a:schemeClr val="tx2">
                    <a:lumMod val="10000"/>
                  </a:schemeClr>
                </a:solidFill>
                <a:latin typeface="Times New Roman" panose="02020603050405020304" pitchFamily="18" charset="0"/>
                <a:ea typeface="Bookman Old Style"/>
                <a:cs typeface="Times New Roman" panose="02020603050405020304" pitchFamily="18" charset="0"/>
                <a:sym typeface="Bookman Old Style"/>
              </a:rPr>
              <a:t>A.Type_ID</a:t>
            </a:r>
            <a:r>
              <a:rPr lang="en-IN" sz="2400" dirty="0">
                <a:solidFill>
                  <a:schemeClr val="tx2">
                    <a:lumMod val="10000"/>
                  </a:schemeClr>
                </a:solidFill>
                <a:latin typeface="Times New Roman" panose="02020603050405020304" pitchFamily="18" charset="0"/>
                <a:ea typeface="Bookman Old Style"/>
                <a:cs typeface="Times New Roman" panose="02020603050405020304" pitchFamily="18" charset="0"/>
                <a:sym typeface="Bookman Old Style"/>
              </a:rPr>
              <a:t> = </a:t>
            </a:r>
            <a:r>
              <a:rPr lang="en-IN" sz="2400" dirty="0" err="1">
                <a:solidFill>
                  <a:schemeClr val="tx2">
                    <a:lumMod val="10000"/>
                  </a:schemeClr>
                </a:solidFill>
                <a:latin typeface="Times New Roman" panose="02020603050405020304" pitchFamily="18" charset="0"/>
                <a:ea typeface="Bookman Old Style"/>
                <a:cs typeface="Times New Roman" panose="02020603050405020304" pitchFamily="18" charset="0"/>
                <a:sym typeface="Bookman Old Style"/>
              </a:rPr>
              <a:t>AT.Type_ID</a:t>
            </a:r>
            <a:r>
              <a:rPr lang="en-IN" sz="2400" dirty="0">
                <a:solidFill>
                  <a:schemeClr val="tx2">
                    <a:lumMod val="10000"/>
                  </a:schemeClr>
                </a:solidFill>
                <a:latin typeface="Times New Roman" panose="02020603050405020304" pitchFamily="18" charset="0"/>
                <a:ea typeface="Bookman Old Style"/>
                <a:cs typeface="Times New Roman" panose="02020603050405020304" pitchFamily="18" charset="0"/>
                <a:sym typeface="Bookman Old Style"/>
              </a:rPr>
              <a:t>;</a:t>
            </a:r>
            <a:endParaRPr sz="2400" dirty="0">
              <a:solidFill>
                <a:schemeClr val="tx2">
                  <a:lumMod val="10000"/>
                </a:schemeClr>
              </a:solidFill>
              <a:latin typeface="Times New Roman" panose="02020603050405020304" pitchFamily="18" charset="0"/>
              <a:ea typeface="Bookman Old Style"/>
              <a:cs typeface="Times New Roman" panose="02020603050405020304" pitchFamily="18" charset="0"/>
              <a:sym typeface="Bookman Old Style"/>
            </a:endParaRPr>
          </a:p>
        </p:txBody>
      </p:sp>
      <p:sp>
        <p:nvSpPr>
          <p:cNvPr id="101" name="Google Shape;101;p2"/>
          <p:cNvSpPr txBox="1">
            <a:spLocks noGrp="1"/>
          </p:cNvSpPr>
          <p:nvPr>
            <p:ph type="dt" idx="10"/>
          </p:nvPr>
        </p:nvSpPr>
        <p:spPr>
          <a:xfrm>
            <a:off x="0" y="64960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r>
              <a:rPr lang="en-US" b="1" dirty="0">
                <a:solidFill>
                  <a:srgbClr val="0000FF"/>
                </a:solidFill>
                <a:latin typeface="Bookman Old Style"/>
                <a:ea typeface="Bookman Old Style"/>
                <a:cs typeface="Bookman Old Style"/>
                <a:sym typeface="Bookman Old Style"/>
              </a:rPr>
              <a:t>Date : 30th April 2024</a:t>
            </a:r>
          </a:p>
        </p:txBody>
      </p:sp>
      <p:sp>
        <p:nvSpPr>
          <p:cNvPr id="102" name="Google Shape;102;p2"/>
          <p:cNvSpPr txBox="1">
            <a:spLocks noGrp="1"/>
          </p:cNvSpPr>
          <p:nvPr>
            <p:ph type="ftr" idx="11"/>
          </p:nvPr>
        </p:nvSpPr>
        <p:spPr>
          <a:xfrm>
            <a:off x="4038600" y="6496050"/>
            <a:ext cx="41148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r>
              <a:rPr lang="en-US" dirty="0">
                <a:solidFill>
                  <a:srgbClr val="0000FF"/>
                </a:solidFill>
                <a:latin typeface="Bookman Old Style"/>
                <a:ea typeface="Bookman Old Style"/>
                <a:cs typeface="Bookman Old Style"/>
                <a:sym typeface="Bookman Old Style"/>
              </a:rPr>
              <a:t>Social Media Database Management System</a:t>
            </a:r>
          </a:p>
        </p:txBody>
      </p:sp>
      <p:sp>
        <p:nvSpPr>
          <p:cNvPr id="103" name="Google Shape;103;p2"/>
          <p:cNvSpPr txBox="1">
            <a:spLocks noGrp="1"/>
          </p:cNvSpPr>
          <p:nvPr>
            <p:ph type="sldNum" idx="12"/>
          </p:nvPr>
        </p:nvSpPr>
        <p:spPr>
          <a:xfrm>
            <a:off x="8153400" y="64833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7</a:t>
            </a:fld>
            <a:endParaRPr/>
          </a:p>
        </p:txBody>
      </p:sp>
    </p:spTree>
    <p:extLst>
      <p:ext uri="{BB962C8B-B14F-4D97-AF65-F5344CB8AC3E}">
        <p14:creationId xmlns:p14="http://schemas.microsoft.com/office/powerpoint/2010/main" val="30525244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E0BC437-3BD8-64DE-AC2A-2F6552FD0389}"/>
              </a:ext>
            </a:extLst>
          </p:cNvPr>
          <p:cNvSpPr>
            <a:spLocks noGrp="1"/>
          </p:cNvSpPr>
          <p:nvPr>
            <p:ph type="body" idx="1"/>
          </p:nvPr>
        </p:nvSpPr>
        <p:spPr>
          <a:xfrm>
            <a:off x="838200" y="678426"/>
            <a:ext cx="10515600" cy="5295337"/>
          </a:xfrm>
        </p:spPr>
        <p:txBody>
          <a:bodyPr/>
          <a:lstStyle/>
          <a:p>
            <a:endParaRPr lang="en-IN" dirty="0"/>
          </a:p>
        </p:txBody>
      </p:sp>
      <p:pic>
        <p:nvPicPr>
          <p:cNvPr id="4" name="Picture 3">
            <a:extLst>
              <a:ext uri="{FF2B5EF4-FFF2-40B4-BE49-F238E27FC236}">
                <a16:creationId xmlns:a16="http://schemas.microsoft.com/office/drawing/2014/main" id="{2603B6E3-75F9-9A0C-DE5F-53222224FE34}"/>
              </a:ext>
            </a:extLst>
          </p:cNvPr>
          <p:cNvPicPr>
            <a:picLocks noChangeAspect="1"/>
          </p:cNvPicPr>
          <p:nvPr/>
        </p:nvPicPr>
        <p:blipFill>
          <a:blip r:embed="rId2"/>
          <a:stretch>
            <a:fillRect/>
          </a:stretch>
        </p:blipFill>
        <p:spPr>
          <a:xfrm>
            <a:off x="989217" y="884237"/>
            <a:ext cx="6162675" cy="1438275"/>
          </a:xfrm>
          <a:prstGeom prst="rect">
            <a:avLst/>
          </a:prstGeom>
        </p:spPr>
      </p:pic>
      <p:pic>
        <p:nvPicPr>
          <p:cNvPr id="8" name="Picture 7">
            <a:extLst>
              <a:ext uri="{FF2B5EF4-FFF2-40B4-BE49-F238E27FC236}">
                <a16:creationId xmlns:a16="http://schemas.microsoft.com/office/drawing/2014/main" id="{2FC6469E-7CEB-7317-819D-0FA3F68404CA}"/>
              </a:ext>
            </a:extLst>
          </p:cNvPr>
          <p:cNvPicPr>
            <a:picLocks noChangeAspect="1"/>
          </p:cNvPicPr>
          <p:nvPr/>
        </p:nvPicPr>
        <p:blipFill>
          <a:blip r:embed="rId3"/>
          <a:stretch>
            <a:fillRect/>
          </a:stretch>
        </p:blipFill>
        <p:spPr>
          <a:xfrm>
            <a:off x="989217" y="2590800"/>
            <a:ext cx="7315200" cy="3114675"/>
          </a:xfrm>
          <a:prstGeom prst="rect">
            <a:avLst/>
          </a:prstGeom>
        </p:spPr>
      </p:pic>
    </p:spTree>
    <p:extLst>
      <p:ext uri="{BB962C8B-B14F-4D97-AF65-F5344CB8AC3E}">
        <p14:creationId xmlns:p14="http://schemas.microsoft.com/office/powerpoint/2010/main" val="30437097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2"/>
          <p:cNvSpPr txBox="1">
            <a:spLocks noGrp="1"/>
          </p:cNvSpPr>
          <p:nvPr>
            <p:ph type="title" idx="4294967295"/>
          </p:nvPr>
        </p:nvSpPr>
        <p:spPr>
          <a:xfrm>
            <a:off x="326265" y="228600"/>
            <a:ext cx="10515600" cy="463639"/>
          </a:xfrm>
          <a:prstGeom prst="rect">
            <a:avLst/>
          </a:prstGeom>
          <a:noFill/>
          <a:ln>
            <a:noFill/>
          </a:ln>
        </p:spPr>
        <p:txBody>
          <a:bodyPr spcFirstLastPara="1" wrap="square" lIns="91425" tIns="45700" rIns="91425" bIns="45700" anchor="ctr" anchorCtr="0">
            <a:normAutofit fontScale="90000"/>
          </a:bodyPr>
          <a:lstStyle/>
          <a:p>
            <a:pPr lvl="0" algn="ctr">
              <a:buClr>
                <a:srgbClr val="FF0000"/>
              </a:buClr>
              <a:buSzPct val="100000"/>
            </a:pPr>
            <a:r>
              <a:rPr lang="en-US" sz="3200" b="1" dirty="0">
                <a:solidFill>
                  <a:srgbClr val="0070C0"/>
                </a:solidFill>
                <a:latin typeface="Times New Roman" panose="02020603050405020304" pitchFamily="18" charset="0"/>
                <a:cs typeface="Times New Roman" panose="02020603050405020304" pitchFamily="18" charset="0"/>
              </a:rPr>
              <a:t>Views</a:t>
            </a:r>
            <a:endParaRPr sz="3200" dirty="0">
              <a:solidFill>
                <a:srgbClr val="0070C0"/>
              </a:solidFill>
              <a:latin typeface="Balthazar"/>
              <a:ea typeface="Balthazar"/>
              <a:cs typeface="Balthazar"/>
              <a:sym typeface="Balthazar"/>
            </a:endParaRPr>
          </a:p>
        </p:txBody>
      </p:sp>
      <p:sp>
        <p:nvSpPr>
          <p:cNvPr id="100" name="Google Shape;100;p2"/>
          <p:cNvSpPr txBox="1">
            <a:spLocks noGrp="1"/>
          </p:cNvSpPr>
          <p:nvPr>
            <p:ph type="body" idx="1"/>
          </p:nvPr>
        </p:nvSpPr>
        <p:spPr>
          <a:xfrm>
            <a:off x="326265" y="856527"/>
            <a:ext cx="11539470" cy="5463057"/>
          </a:xfrm>
          <a:prstGeom prst="rect">
            <a:avLst/>
          </a:prstGeom>
          <a:noFill/>
          <a:ln>
            <a:noFill/>
          </a:ln>
        </p:spPr>
        <p:txBody>
          <a:bodyPr spcFirstLastPara="1" wrap="square" lIns="91425" tIns="45700" rIns="91425" bIns="45700" anchor="t" anchorCtr="0">
            <a:noAutofit/>
          </a:bodyPr>
          <a:lstStyle/>
          <a:p>
            <a:pPr marL="114300" indent="0">
              <a:buNone/>
            </a:pPr>
            <a:r>
              <a:rPr lang="en-US" sz="2000" dirty="0">
                <a:effectLst/>
                <a:latin typeface="Times New Roman" panose="02020603050405020304" pitchFamily="18" charset="0"/>
                <a:ea typeface="Times New Roman" panose="02020603050405020304" pitchFamily="18" charset="0"/>
              </a:rPr>
              <a:t>Create a view to display all active accounts:</a:t>
            </a:r>
          </a:p>
          <a:p>
            <a:pPr marL="114300" indent="0">
              <a:buNone/>
            </a:pPr>
            <a:r>
              <a:rPr lang="en-US" sz="2000" dirty="0">
                <a:effectLst/>
                <a:latin typeface="Times New Roman" panose="02020603050405020304" pitchFamily="18" charset="0"/>
                <a:ea typeface="Times New Roman" panose="02020603050405020304" pitchFamily="18" charset="0"/>
              </a:rPr>
              <a:t>CREATE VIEW </a:t>
            </a:r>
            <a:r>
              <a:rPr lang="en-US" sz="2000" dirty="0" err="1">
                <a:effectLst/>
                <a:latin typeface="Times New Roman" panose="02020603050405020304" pitchFamily="18" charset="0"/>
                <a:ea typeface="Times New Roman" panose="02020603050405020304" pitchFamily="18" charset="0"/>
              </a:rPr>
              <a:t>Active_Accounts</a:t>
            </a:r>
            <a:r>
              <a:rPr lang="en-US" sz="2000" dirty="0">
                <a:effectLst/>
                <a:latin typeface="Times New Roman" panose="02020603050405020304" pitchFamily="18" charset="0"/>
                <a:ea typeface="Times New Roman" panose="02020603050405020304" pitchFamily="18" charset="0"/>
              </a:rPr>
              <a:t> AS</a:t>
            </a:r>
          </a:p>
          <a:p>
            <a:pPr marL="114300" indent="0">
              <a:buNone/>
            </a:pPr>
            <a:r>
              <a:rPr lang="en-US" sz="2000" dirty="0">
                <a:effectLst/>
                <a:latin typeface="Times New Roman" panose="02020603050405020304" pitchFamily="18" charset="0"/>
                <a:ea typeface="Times New Roman" panose="02020603050405020304" pitchFamily="18" charset="0"/>
              </a:rPr>
              <a:t>SELECT * FROM Account WHERE </a:t>
            </a:r>
            <a:r>
              <a:rPr lang="en-US" sz="2000" dirty="0" err="1">
                <a:effectLst/>
                <a:latin typeface="Times New Roman" panose="02020603050405020304" pitchFamily="18" charset="0"/>
                <a:ea typeface="Times New Roman" panose="02020603050405020304" pitchFamily="18" charset="0"/>
              </a:rPr>
              <a:t>A_Status</a:t>
            </a:r>
            <a:r>
              <a:rPr lang="en-US" sz="2000" dirty="0">
                <a:effectLst/>
                <a:latin typeface="Times New Roman" panose="02020603050405020304" pitchFamily="18" charset="0"/>
                <a:ea typeface="Times New Roman" panose="02020603050405020304" pitchFamily="18" charset="0"/>
              </a:rPr>
              <a:t> = 'ACTIVE';</a:t>
            </a:r>
            <a:endParaRPr lang="en-IN" sz="2000" dirty="0">
              <a:effectLst/>
              <a:latin typeface="Times New Roman" panose="02020603050405020304" pitchFamily="18" charset="0"/>
              <a:ea typeface="Times New Roman" panose="02020603050405020304" pitchFamily="18" charset="0"/>
            </a:endParaRPr>
          </a:p>
          <a:p>
            <a:pPr marL="285750" indent="-285750">
              <a:lnSpc>
                <a:spcPct val="100000"/>
              </a:lnSpc>
              <a:spcBef>
                <a:spcPts val="0"/>
              </a:spcBef>
              <a:buClr>
                <a:srgbClr val="0000FF"/>
              </a:buClr>
            </a:pPr>
            <a:endParaRPr sz="2400" dirty="0">
              <a:solidFill>
                <a:srgbClr val="0000FF"/>
              </a:solidFill>
              <a:latin typeface="Times New Roman" panose="02020603050405020304" pitchFamily="18" charset="0"/>
              <a:ea typeface="Bookman Old Style"/>
              <a:cs typeface="Times New Roman" panose="02020603050405020304" pitchFamily="18" charset="0"/>
              <a:sym typeface="Bookman Old Style"/>
            </a:endParaRPr>
          </a:p>
        </p:txBody>
      </p:sp>
      <p:sp>
        <p:nvSpPr>
          <p:cNvPr id="101" name="Google Shape;101;p2"/>
          <p:cNvSpPr txBox="1">
            <a:spLocks noGrp="1"/>
          </p:cNvSpPr>
          <p:nvPr>
            <p:ph type="dt" idx="10"/>
          </p:nvPr>
        </p:nvSpPr>
        <p:spPr>
          <a:xfrm>
            <a:off x="0" y="64960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r>
              <a:rPr lang="en-US" b="1" dirty="0">
                <a:solidFill>
                  <a:srgbClr val="0000FF"/>
                </a:solidFill>
                <a:latin typeface="Bookman Old Style"/>
                <a:ea typeface="Bookman Old Style"/>
                <a:cs typeface="Bookman Old Style"/>
                <a:sym typeface="Bookman Old Style"/>
              </a:rPr>
              <a:t>Date : 30th April 2024</a:t>
            </a:r>
          </a:p>
        </p:txBody>
      </p:sp>
      <p:sp>
        <p:nvSpPr>
          <p:cNvPr id="102" name="Google Shape;102;p2"/>
          <p:cNvSpPr txBox="1">
            <a:spLocks noGrp="1"/>
          </p:cNvSpPr>
          <p:nvPr>
            <p:ph type="ftr" idx="11"/>
          </p:nvPr>
        </p:nvSpPr>
        <p:spPr>
          <a:xfrm>
            <a:off x="4038600" y="6496050"/>
            <a:ext cx="41148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r>
              <a:rPr lang="en-US" dirty="0">
                <a:solidFill>
                  <a:srgbClr val="0000FF"/>
                </a:solidFill>
                <a:latin typeface="Bookman Old Style"/>
                <a:ea typeface="Bookman Old Style"/>
                <a:cs typeface="Bookman Old Style"/>
                <a:sym typeface="Bookman Old Style"/>
              </a:rPr>
              <a:t>Social Media Database Management System</a:t>
            </a:r>
          </a:p>
        </p:txBody>
      </p:sp>
      <p:sp>
        <p:nvSpPr>
          <p:cNvPr id="103" name="Google Shape;103;p2"/>
          <p:cNvSpPr txBox="1">
            <a:spLocks noGrp="1"/>
          </p:cNvSpPr>
          <p:nvPr>
            <p:ph type="sldNum" idx="12"/>
          </p:nvPr>
        </p:nvSpPr>
        <p:spPr>
          <a:xfrm>
            <a:off x="8153400" y="6483350"/>
            <a:ext cx="4038600" cy="365125"/>
          </a:xfrm>
          <a:prstGeom prst="rect">
            <a:avLst/>
          </a:prstGeom>
          <a:gradFill>
            <a:gsLst>
              <a:gs pos="0">
                <a:srgbClr val="B0CAE9"/>
              </a:gs>
              <a:gs pos="50000">
                <a:srgbClr val="A1C1E4"/>
              </a:gs>
              <a:gs pos="100000">
                <a:srgbClr val="90B8E4"/>
              </a:gs>
            </a:gsLst>
            <a:lin ang="5400000" scaled="0"/>
          </a:grad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9</a:t>
            </a:fld>
            <a:endParaRPr/>
          </a:p>
        </p:txBody>
      </p:sp>
      <p:pic>
        <p:nvPicPr>
          <p:cNvPr id="7" name="Picture 6">
            <a:extLst>
              <a:ext uri="{FF2B5EF4-FFF2-40B4-BE49-F238E27FC236}">
                <a16:creationId xmlns:a16="http://schemas.microsoft.com/office/drawing/2014/main" id="{D82C3781-2052-8B77-B6E6-B14AE443BE89}"/>
              </a:ext>
            </a:extLst>
          </p:cNvPr>
          <p:cNvPicPr>
            <a:picLocks noChangeAspect="1"/>
          </p:cNvPicPr>
          <p:nvPr/>
        </p:nvPicPr>
        <p:blipFill>
          <a:blip r:embed="rId3"/>
          <a:stretch>
            <a:fillRect/>
          </a:stretch>
        </p:blipFill>
        <p:spPr>
          <a:xfrm>
            <a:off x="434002" y="3181195"/>
            <a:ext cx="6486525" cy="2009775"/>
          </a:xfrm>
          <a:prstGeom prst="rect">
            <a:avLst/>
          </a:prstGeom>
        </p:spPr>
      </p:pic>
    </p:spTree>
    <p:extLst>
      <p:ext uri="{BB962C8B-B14F-4D97-AF65-F5344CB8AC3E}">
        <p14:creationId xmlns:p14="http://schemas.microsoft.com/office/powerpoint/2010/main" val="2616530458"/>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4199</TotalTime>
  <Words>954</Words>
  <Application>Microsoft Office PowerPoint</Application>
  <PresentationFormat>Widescreen</PresentationFormat>
  <Paragraphs>125</Paragraphs>
  <Slides>18</Slides>
  <Notes>13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Söhne</vt:lpstr>
      <vt:lpstr>Bookman Old Style</vt:lpstr>
      <vt:lpstr>Calibri</vt:lpstr>
      <vt:lpstr>Balthazar</vt:lpstr>
      <vt:lpstr>Times New Roman</vt:lpstr>
      <vt:lpstr>Arial</vt:lpstr>
      <vt:lpstr>Office Theme</vt:lpstr>
      <vt:lpstr>Database Management System</vt:lpstr>
      <vt:lpstr>Problem understanding </vt:lpstr>
      <vt:lpstr>PowerPoint Presentation</vt:lpstr>
      <vt:lpstr>PowerPoint Presentation</vt:lpstr>
      <vt:lpstr>Construction of DB using ER Model for the project</vt:lpstr>
      <vt:lpstr>Design of Relational Schemas</vt:lpstr>
      <vt:lpstr>Joins</vt:lpstr>
      <vt:lpstr>PowerPoint Presentation</vt:lpstr>
      <vt:lpstr>Views</vt:lpstr>
      <vt:lpstr>Triggers</vt:lpstr>
      <vt:lpstr>PowerPoint Presentation</vt:lpstr>
      <vt:lpstr>Cursors</vt:lpstr>
      <vt:lpstr>PowerPoint Presentation</vt:lpstr>
      <vt:lpstr>Normalisation</vt:lpstr>
      <vt:lpstr> </vt:lpstr>
      <vt:lpstr>PowerPoint Presentation</vt:lpstr>
      <vt:lpstr>PowerPoint Presentation</vt:lpstr>
      <vt:lpstr>Result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18csc303j -Database Management Systems</dc:title>
  <dc:creator>cseadmin</dc:creator>
  <cp:lastModifiedBy>HEMANTH PRASAD</cp:lastModifiedBy>
  <cp:revision>105</cp:revision>
  <dcterms:created xsi:type="dcterms:W3CDTF">2021-12-27T04:40:00Z</dcterms:created>
  <dcterms:modified xsi:type="dcterms:W3CDTF">2025-02-19T15:48:22Z</dcterms:modified>
</cp:coreProperties>
</file>