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1" d="2"/>
          <a:sy n="1" d="2"/>
        </p:scale>
        <p:origin x="-1853"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11/28/2023</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11/28/2023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11/28/2023</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11/28/2023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11/28/2023</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11/28/2023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11/28/2023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11/28/2023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11/28/2023</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a:t>
            </a:r>
            <a:r>
              <a:rPr lang="en-IN" sz="3200" b="1" dirty="0" smtClean="0">
                <a:solidFill>
                  <a:srgbClr val="00B0F0"/>
                </a:solidFill>
                <a:latin typeface="Arial" pitchFamily="34" charset="0"/>
                <a:cs typeface="Arial" pitchFamily="34" charset="0"/>
              </a:rPr>
              <a:t>certificate 2</a:t>
            </a:r>
            <a:endParaRPr lang="en-IN" sz="3200" b="1"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662</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21</cp:revision>
  <dcterms:created xsi:type="dcterms:W3CDTF">2021-05-26T16:50:10Z</dcterms:created>
  <dcterms:modified xsi:type="dcterms:W3CDTF">2023-11-28T06:04:27Z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