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a484ed7d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a484ed7d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484ed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484ed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9c29ef3ba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9c29ef3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9c29ef3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9c29ef3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c29ef3b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c29ef3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c29ef3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9c29ef3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31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based Recommender Systems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1964825" y="440275"/>
            <a:ext cx="7046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The Prototype (Predicted Results)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175" y="1067875"/>
            <a:ext cx="6156600" cy="346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388100" y="22540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does our model do: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already has a  large dataset comprising of many movies reviewed and rated by a lot of people.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gets the movies liked by the user as input.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the dataset and machine learning algorithms it predicts other movies which the user may like.</a:t>
            </a:r>
            <a:endParaRPr sz="1500"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2400250" y="499750"/>
            <a:ext cx="63216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400250" y="1149250"/>
            <a:ext cx="63216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For the recommender model to work accurately to a decent level, a large dataset with a proper distribution of a variety of data is required.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Eg: Here we have used a dataset of around 1000 movies which has a nearly equal distribution of genres.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If such a proper dataset is not there then training our model with that will give us erroneous results.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and frameworks used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00297" y="1602675"/>
            <a:ext cx="6429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2100">
                <a:solidFill>
                  <a:schemeClr val="dk1"/>
                </a:solidFill>
              </a:rPr>
              <a:t>TensorFlow (for constructing and optimising the model)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NumPy (for intermediate data conversions)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Pandas (for file input/output)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Sys (for system command prompt based statements)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411700" y="575950"/>
            <a:ext cx="7310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Functioning of recommender systems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888" y="1211350"/>
            <a:ext cx="4286318" cy="362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345575" y="4392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filtering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625" y="1027850"/>
            <a:ext cx="5919479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400250" y="575950"/>
            <a:ext cx="63216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recommender systems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2100">
                <a:solidFill>
                  <a:schemeClr val="dk1"/>
                </a:solidFill>
              </a:rPr>
              <a:t>They can be used in any platform wherein users need to be directed to the product of their choice in order to increase target accuracy.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Eg: They can be used in education, media streaming websites, e-commerce sites etc.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400250" y="499750"/>
            <a:ext cx="63216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</a:t>
            </a:r>
            <a:r>
              <a:rPr lang="en"/>
              <a:t>Applications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400250" y="1149250"/>
            <a:ext cx="63216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2100">
                <a:solidFill>
                  <a:schemeClr val="dk1"/>
                </a:solidFill>
              </a:rPr>
              <a:t>Eg: Say in an e-learning site in which a user is frequently searching for books related to engineering physics, mathematics etc. showing him books related to other unrelated topics like biology or art will have less target accuracy.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Whereas if we show him more books related to his topic of interest it will have more target accuracy and he will buy books from that recommended list.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738" y="1158475"/>
            <a:ext cx="5955125" cy="33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1964825" y="440275"/>
            <a:ext cx="67689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aleway"/>
                <a:ea typeface="Raleway"/>
                <a:cs typeface="Raleway"/>
                <a:sym typeface="Raleway"/>
              </a:rPr>
              <a:t>The Prototype (Selection Page)</a:t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