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aYDLNhdBjcMlD0ECKoqtDfSJ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c54878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6c5487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6c54878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e6c54878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899800" y="2340900"/>
            <a:ext cx="33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BB37E"/>
                </a:solidFill>
                <a:latin typeface="Arial"/>
                <a:ea typeface="Arial"/>
                <a:cs typeface="Arial"/>
                <a:sym typeface="Arial"/>
              </a:rPr>
              <a:t>Library Management System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822950" y="648875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Branch Management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822950" y="1432250"/>
            <a:ext cx="4114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Branch Operations for Admins: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Add new branches to the system.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Manage existing branches, including updating branch information and managing the distribution of books.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Book Distribution: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Books can have multiple copies that are distributed among different branches.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Each branch can track its own collection and manage the availability of books.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e6c5487893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e6c5487893_0_5"/>
          <p:cNvSpPr txBox="1"/>
          <p:nvPr/>
        </p:nvSpPr>
        <p:spPr>
          <a:xfrm>
            <a:off x="783400" y="585575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Authentication and Authorization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e6c5487893_0_5"/>
          <p:cNvSpPr txBox="1"/>
          <p:nvPr/>
        </p:nvSpPr>
        <p:spPr>
          <a:xfrm>
            <a:off x="3291850" y="1609100"/>
            <a:ext cx="4273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User Authentication:</a:t>
            </a:r>
            <a:endParaRPr b="1" sz="1100">
              <a:solidFill>
                <a:srgbClr val="1BB37E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Secure login and registration system for users.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Implements role-based access control to ensure appropriate access for Admins, Librarians, and Members.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Role-Based Access Control: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Different access levels are defined for Admins, Librarians, and Members.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Ensures that users only have access to the features they are authorized to use.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3634350" y="2302350"/>
            <a:ext cx="187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1BB37E"/>
                </a:solidFill>
              </a:rPr>
              <a:t>Q &amp; A</a:t>
            </a:r>
            <a:endParaRPr b="1" i="0" sz="23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2e6c548789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e6c5487893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e6c5487893_0_18"/>
          <p:cNvSpPr txBox="1"/>
          <p:nvPr/>
        </p:nvSpPr>
        <p:spPr>
          <a:xfrm>
            <a:off x="3634350" y="2302350"/>
            <a:ext cx="187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1BB37E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3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767575" y="601400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BB37E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67575" y="1229275"/>
            <a:ext cx="30000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Introduction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Features Overview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Technology Stack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System Architecture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User Roles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Book Management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Transaction Management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Branch Management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Authentication and Authorization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AutoNum type="arabicPeriod"/>
            </a:pPr>
            <a:r>
              <a:rPr lang="en" sz="1100">
                <a:solidFill>
                  <a:schemeClr val="lt2"/>
                </a:solidFill>
              </a:rPr>
              <a:t>Q&amp;A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815050" y="672600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BB37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815050" y="1323900"/>
            <a:ext cx="4304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A Library Management System (LMS) is software designed to manage all the functions of a library. This includes managing books, users, transactions, and branches.</a:t>
            </a:r>
            <a:endParaRPr sz="11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 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Our LMS aims to streamline library operations, enhance user experience, and provide robust administrative tools.</a:t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854600" y="633050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Features Overview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854600" y="1260925"/>
            <a:ext cx="68211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User Management:</a:t>
            </a:r>
            <a:r>
              <a:rPr lang="en" sz="1100">
                <a:solidFill>
                  <a:schemeClr val="lt2"/>
                </a:solidFill>
              </a:rPr>
              <a:t> Admins can manage user accounts, including adding, removing, and updating user information. Users can view their profiles and transaction history.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Book Management:</a:t>
            </a:r>
            <a:r>
              <a:rPr lang="en" sz="1100">
                <a:solidFill>
                  <a:schemeClr val="lt2"/>
                </a:solidFill>
              </a:rPr>
              <a:t> Admins can manage book information, including adding, updating, and deleting books. Users can search for and view book details.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Transaction Management:</a:t>
            </a:r>
            <a:r>
              <a:rPr lang="en" sz="1100">
                <a:solidFill>
                  <a:schemeClr val="lt2"/>
                </a:solidFill>
              </a:rPr>
              <a:t> Users can borrow and return books. The system keeps a detailed record of all transactions.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Branch Management:</a:t>
            </a:r>
            <a:r>
              <a:rPr lang="en" sz="1100">
                <a:solidFill>
                  <a:schemeClr val="lt2"/>
                </a:solidFill>
              </a:rPr>
              <a:t> Admins can manage multiple library branches, each with its own collection of books.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Authentication and Authorization:</a:t>
            </a:r>
            <a:r>
              <a:rPr lang="en" sz="1100">
                <a:solidFill>
                  <a:schemeClr val="lt2"/>
                </a:solidFill>
              </a:rPr>
              <a:t> Secure login system with role-based access control to ensure appropriate access for different user types.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783400" y="577650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1BB37E"/>
                </a:solidFill>
              </a:rPr>
              <a:t>Technology Stack</a:t>
            </a:r>
            <a:endParaRPr b="0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83400" y="1268825"/>
            <a:ext cx="5483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Frontend:</a:t>
            </a:r>
            <a:endParaRPr b="1" sz="1100">
              <a:solidFill>
                <a:srgbClr val="1BB37E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Angular v16 for building the user interface.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Backend:</a:t>
            </a:r>
            <a:endParaRPr b="1" sz="1100">
              <a:solidFill>
                <a:srgbClr val="1BB37E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Python with Flask for the server-side logic.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MongoDB for storing and managing data.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783400" y="585575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System Architecture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3291850" y="1609100"/>
            <a:ext cx="42732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Frontend:</a:t>
            </a:r>
            <a:r>
              <a:rPr lang="en" sz="1100">
                <a:solidFill>
                  <a:schemeClr val="lt2"/>
                </a:solidFill>
              </a:rPr>
              <a:t> Angular client for user interaction.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Backend:</a:t>
            </a:r>
            <a:r>
              <a:rPr lang="en" sz="1100">
                <a:solidFill>
                  <a:schemeClr val="lt2"/>
                </a:solidFill>
              </a:rPr>
              <a:t> Python Flask APIs to handle server-side logic and database interactions.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Database:</a:t>
            </a:r>
            <a:r>
              <a:rPr lang="en" sz="1100">
                <a:solidFill>
                  <a:schemeClr val="lt2"/>
                </a:solidFill>
              </a:rPr>
              <a:t> MongoDB for storing book, user, and transaction data.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Authentication:</a:t>
            </a:r>
            <a:r>
              <a:rPr lang="en" sz="1100">
                <a:solidFill>
                  <a:schemeClr val="lt2"/>
                </a:solidFill>
              </a:rPr>
              <a:t> Custom authentication and authorization mechanisms.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830875" y="625125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User Roles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30875" y="1416450"/>
            <a:ext cx="54522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Admin:</a:t>
            </a:r>
            <a:r>
              <a:rPr lang="en" sz="1100">
                <a:solidFill>
                  <a:schemeClr val="lt2"/>
                </a:solidFill>
              </a:rPr>
              <a:t> 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Has full access to manage users, books, branches, and transactions.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Add new users, assign roles, and manage existing users.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Remove users from the system if necessary.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Member:</a:t>
            </a:r>
            <a:r>
              <a:rPr lang="en" sz="1100">
                <a:solidFill>
                  <a:schemeClr val="lt2"/>
                </a:solidFill>
              </a:rPr>
              <a:t> 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Can view, borrow, and return books, and view their own transaction history.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Register and </a:t>
            </a:r>
            <a:r>
              <a:rPr lang="en" sz="1100">
                <a:solidFill>
                  <a:schemeClr val="lt2"/>
                </a:solidFill>
              </a:rPr>
              <a:t>login</a:t>
            </a:r>
            <a:r>
              <a:rPr lang="en" sz="1100">
                <a:solidFill>
                  <a:schemeClr val="lt2"/>
                </a:solidFill>
              </a:rPr>
              <a:t> to their accounts.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View and update their profile information.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chemeClr val="lt2"/>
                </a:solidFill>
              </a:rPr>
              <a:t>Check their transaction history and borrow or return books.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"/>
          <p:cNvSpPr txBox="1"/>
          <p:nvPr/>
        </p:nvSpPr>
        <p:spPr>
          <a:xfrm>
            <a:off x="846700" y="720100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Book Management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846700" y="1527200"/>
            <a:ext cx="37254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Book Operations for Admins:</a:t>
            </a:r>
            <a:endParaRPr b="1" sz="1100">
              <a:solidFill>
                <a:srgbClr val="1BB37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rgbClr val="1BB37E"/>
                </a:solidFill>
              </a:rPr>
              <a:t>Create</a:t>
            </a:r>
            <a:r>
              <a:rPr lang="en" sz="1100">
                <a:solidFill>
                  <a:schemeClr val="lt2"/>
                </a:solidFill>
              </a:rPr>
              <a:t>: Add new books to the library’s collection.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rgbClr val="1BB37E"/>
                </a:solidFill>
              </a:rPr>
              <a:t>Read</a:t>
            </a:r>
            <a:r>
              <a:rPr lang="en" sz="1100">
                <a:solidFill>
                  <a:schemeClr val="lt2"/>
                </a:solidFill>
              </a:rPr>
              <a:t>: View details of all books, including title, author, ISBN, and available copies.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rgbClr val="1BB37E"/>
                </a:solidFill>
              </a:rPr>
              <a:t>Update</a:t>
            </a:r>
            <a:r>
              <a:rPr lang="en" sz="1100">
                <a:solidFill>
                  <a:schemeClr val="lt2"/>
                </a:solidFill>
              </a:rPr>
              <a:t>: Edit book details or update the status of copies.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rgbClr val="1BB37E"/>
                </a:solidFill>
              </a:rPr>
              <a:t>Delete</a:t>
            </a:r>
            <a:r>
              <a:rPr lang="en" sz="1100">
                <a:solidFill>
                  <a:schemeClr val="lt2"/>
                </a:solidFill>
              </a:rPr>
              <a:t>: Remove books from the collection if they are no longer available.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Book Operations for Members:</a:t>
            </a:r>
            <a:endParaRPr b="1" sz="1100">
              <a:solidFill>
                <a:srgbClr val="1BB3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1100">
                <a:solidFill>
                  <a:srgbClr val="1BB37E"/>
                </a:solidFill>
              </a:rPr>
              <a:t>Read</a:t>
            </a:r>
            <a:r>
              <a:rPr lang="en" sz="1100">
                <a:solidFill>
                  <a:schemeClr val="lt2"/>
                </a:solidFill>
              </a:rPr>
              <a:t>: View details of all books, including title, author, ISBN, and available copies.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/>
        </p:nvSpPr>
        <p:spPr>
          <a:xfrm>
            <a:off x="815050" y="656775"/>
            <a:ext cx="45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BB37E"/>
                </a:solidFill>
              </a:rPr>
              <a:t>Transaction Management</a:t>
            </a:r>
            <a:endParaRPr b="1" i="0" sz="1800" u="none" cap="none" strike="noStrike">
              <a:solidFill>
                <a:srgbClr val="1BB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815050" y="1329400"/>
            <a:ext cx="57765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Borrowing Books: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Members can borrow available book copies. The system updates the status of the book to 'borrowed' and records the transaction.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Returning Books: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Members can return borrowed books. The system updates the status of the book to 'available' and records the return transaction.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BB37E"/>
                </a:solidFill>
              </a:rPr>
              <a:t>Transaction Records: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The system maintains a detailed record of all transactions, including borrow and return dates, and any late fees.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