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531" r:id="rId2"/>
    <p:sldId id="289" r:id="rId3"/>
    <p:sldId id="292" r:id="rId4"/>
    <p:sldId id="533" r:id="rId5"/>
    <p:sldId id="535" r:id="rId6"/>
    <p:sldId id="294" r:id="rId7"/>
    <p:sldId id="534" r:id="rId8"/>
    <p:sldId id="536" r:id="rId9"/>
    <p:sldId id="298" r:id="rId10"/>
    <p:sldId id="301" r:id="rId11"/>
  </p:sldIdLst>
  <p:sldSz cx="12192000" cy="6858000"/>
  <p:notesSz cx="6858000" cy="9144000"/>
  <p:embeddedFontLst>
    <p:embeddedFont>
      <p:font typeface="Aharoni" panose="02010803020104030203" pitchFamily="2" charset="-79"/>
      <p:bold r:id="rId14"/>
    </p:embeddedFont>
    <p:embeddedFont>
      <p:font typeface="Montserrat" panose="00000500000000000000" pitchFamily="2" charset="0"/>
      <p:regular r:id="rId15"/>
      <p:bold r:id="rId16"/>
      <p:italic r:id="rId17"/>
      <p:boldItalic r:id="rId18"/>
    </p:embeddedFont>
    <p:embeddedFont>
      <p:font typeface="Montserrat Medium" panose="00000600000000000000" pitchFamily="2" charset="0"/>
      <p:regular r:id="rId19"/>
      <p:italic r:id="rId20"/>
    </p:embeddedFont>
    <p:embeddedFont>
      <p:font typeface="Open Sans" panose="020B0606030504020204" pitchFamily="34" charset="0"/>
      <p:regular r:id="rId21"/>
      <p:bold r:id="rId22"/>
      <p:italic r:id="rId23"/>
      <p:boldItalic r:id="rId24"/>
    </p:embeddedFont>
    <p:embeddedFont>
      <p:font typeface="Plus Jakarta Sans" panose="020B0604020202020204" charset="0"/>
      <p:regular r:id="rId25"/>
      <p:bold r:id="rId26"/>
      <p:italic r:id="rId27"/>
      <p:boldItalic r:id="rId28"/>
    </p:embeddedFont>
    <p:embeddedFont>
      <p:font typeface="Poppins SemiBold" panose="00000700000000000000" pitchFamily="2" charset="0"/>
      <p:regular r:id="rId29"/>
      <p:bold r:id="rId30"/>
      <p:italic r:id="rId31"/>
      <p:boldItalic r:id="rId32"/>
    </p:embeddedFont>
    <p:embeddedFont>
      <p:font typeface="Verdana" panose="020B0604030504040204" pitchFamily="34" charset="0"/>
      <p:regular r:id="rId33"/>
      <p:bold r:id="rId34"/>
      <p:italic r:id="rId35"/>
      <p:boldItalic r:id="rId36"/>
    </p:embeddedFont>
  </p:embeddedFontLst>
  <p:custDataLst>
    <p:tags r:id="rId37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7" roundtripDataSignature="AMtx7miIyBGqFJiBIVMPSSJVJ08VgmQ4iw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od_eceblr gitam" initials="" lastIdx="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D2AED4-FC1C-4023-9A7C-5D7498E6A268}" v="34" dt="2025-09-25T04:43:24.377"/>
  </p1510:revLst>
</p1510:revInfo>
</file>

<file path=ppt/tableStyles.xml><?xml version="1.0" encoding="utf-8"?>
<a:tblStyleLst xmlns:a="http://schemas.openxmlformats.org/drawingml/2006/main" def="{DE7AD339-51BE-4A38-A1C7-CCF28897F289}">
  <a:tblStyle styleId="{DE7AD339-51BE-4A38-A1C7-CCF28897F289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DA924C56-2605-4F23-9EB3-E9BB6EE8B9F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51EE4F-AFDD-4CAF-9A68-E5F7998E488A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AE93928-965C-4434-93D3-DF2355B07969}" styleName="Table_3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EF631A4-29D2-40AD-BCCE-37D0C2C57A83}" styleName="Table_4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5E7"/>
          </a:solidFill>
        </a:fill>
      </a:tcStyle>
    </a:wholeTbl>
    <a:band1H>
      <a:tcTxStyle/>
      <a:tcStyle>
        <a:tcBdr/>
        <a:fill>
          <a:solidFill>
            <a:srgbClr val="FFEACC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FEACC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26335F9-F63F-485A-8836-33AD16E12051}" styleName="Table_5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FA376B42-5B4D-4A95-80B0-B5B1E67FD56F}" styleName="Table_6">
    <a:wholeTbl>
      <a:tcTxStyle b="off" i="off">
        <a:font>
          <a:latin typeface="Arial"/>
          <a:ea typeface="Arial"/>
          <a:cs typeface="Arial"/>
        </a:font>
        <a:srgbClr val="282828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5E7"/>
          </a:solidFill>
        </a:fill>
      </a:tcStyle>
    </a:wholeTbl>
    <a:band1H>
      <a:tcTxStyle/>
      <a:tcStyle>
        <a:tcBdr/>
        <a:fill>
          <a:solidFill>
            <a:srgbClr val="FFEACC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FEACC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rgbClr val="FFFFFF"/>
      </a:tcTxStyle>
      <a:tcStyle>
        <a:tcBdr/>
        <a:fill>
          <a:solidFill>
            <a:srgbClr val="FFC639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/>
        <a:fill>
          <a:solidFill>
            <a:srgbClr val="FFC639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C639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C639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83" autoAdjust="0"/>
    <p:restoredTop sz="94660"/>
  </p:normalViewPr>
  <p:slideViewPr>
    <p:cSldViewPr snapToGrid="0">
      <p:cViewPr varScale="1">
        <p:scale>
          <a:sx n="78" d="100"/>
          <a:sy n="78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33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handoutMaster" Target="handoutMasters/handout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21" Type="http://schemas.openxmlformats.org/officeDocument/2006/relationships/font" Target="fonts/font8.fntdata"/><Relationship Id="rId34" Type="http://schemas.openxmlformats.org/officeDocument/2006/relationships/font" Target="fonts/font21.fntdata"/><Relationship Id="rId89" Type="http://schemas.openxmlformats.org/officeDocument/2006/relationships/presProps" Target="presProps.xml"/><Relationship Id="rId7" Type="http://schemas.openxmlformats.org/officeDocument/2006/relationships/slide" Target="slides/slide6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font" Target="fonts/font19.fntdata"/><Relationship Id="rId37" Type="http://schemas.openxmlformats.org/officeDocument/2006/relationships/tags" Target="tags/tag1.xml"/><Relationship Id="rId87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36" Type="http://schemas.openxmlformats.org/officeDocument/2006/relationships/font" Target="fonts/font23.fntdata"/><Relationship Id="rId90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font" Target="fonts/font18.fntdata"/><Relationship Id="rId9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35" Type="http://schemas.openxmlformats.org/officeDocument/2006/relationships/font" Target="fonts/font22.fntdata"/><Relationship Id="rId8" Type="http://schemas.openxmlformats.org/officeDocument/2006/relationships/slide" Target="slides/slide7.xml"/><Relationship Id="rId93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font" Target="fonts/font20.fntdata"/><Relationship Id="rId20" Type="http://schemas.openxmlformats.org/officeDocument/2006/relationships/font" Target="fonts/font7.fntdata"/><Relationship Id="rId88" Type="http://schemas.openxmlformats.org/officeDocument/2006/relationships/commentAuthors" Target="commentAuthors.xml"/><Relationship Id="rId91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manth p" userId="a4d802c078e1efe5" providerId="LiveId" clId="{29D2AED4-FC1C-4023-9A7C-5D7498E6A268}"/>
    <pc:docChg chg="custSel addSld modSld">
      <pc:chgData name="hemanth p" userId="a4d802c078e1efe5" providerId="LiveId" clId="{29D2AED4-FC1C-4023-9A7C-5D7498E6A268}" dt="2025-09-25T04:46:42.830" v="416" actId="14100"/>
      <pc:docMkLst>
        <pc:docMk/>
      </pc:docMkLst>
      <pc:sldChg chg="modSp mod">
        <pc:chgData name="hemanth p" userId="a4d802c078e1efe5" providerId="LiveId" clId="{29D2AED4-FC1C-4023-9A7C-5D7498E6A268}" dt="2025-09-25T04:18:13.340" v="205" actId="20577"/>
        <pc:sldMkLst>
          <pc:docMk/>
          <pc:sldMk cId="1429641473" sldId="289"/>
        </pc:sldMkLst>
        <pc:spChg chg="mod">
          <ac:chgData name="hemanth p" userId="a4d802c078e1efe5" providerId="LiveId" clId="{29D2AED4-FC1C-4023-9A7C-5D7498E6A268}" dt="2025-09-25T04:06:04.367" v="75" actId="20577"/>
          <ac:spMkLst>
            <pc:docMk/>
            <pc:sldMk cId="1429641473" sldId="289"/>
            <ac:spMk id="11" creationId="{611B122E-2407-B490-AE4E-31BAABE9DAF9}"/>
          </ac:spMkLst>
        </pc:spChg>
        <pc:spChg chg="mod">
          <ac:chgData name="hemanth p" userId="a4d802c078e1efe5" providerId="LiveId" clId="{29D2AED4-FC1C-4023-9A7C-5D7498E6A268}" dt="2025-09-25T04:06:20.708" v="80" actId="1076"/>
          <ac:spMkLst>
            <pc:docMk/>
            <pc:sldMk cId="1429641473" sldId="289"/>
            <ac:spMk id="13" creationId="{CEEDCF5F-E396-4F6C-D164-67C538B7E819}"/>
          </ac:spMkLst>
        </pc:spChg>
        <pc:spChg chg="mod">
          <ac:chgData name="hemanth p" userId="a4d802c078e1efe5" providerId="LiveId" clId="{29D2AED4-FC1C-4023-9A7C-5D7498E6A268}" dt="2025-09-25T04:18:13.340" v="205" actId="20577"/>
          <ac:spMkLst>
            <pc:docMk/>
            <pc:sldMk cId="1429641473" sldId="289"/>
            <ac:spMk id="33" creationId="{A1111477-E886-23E8-64BD-4CADAD76379A}"/>
          </ac:spMkLst>
        </pc:spChg>
      </pc:sldChg>
      <pc:sldChg chg="addSp delSp modSp mod">
        <pc:chgData name="hemanth p" userId="a4d802c078e1efe5" providerId="LiveId" clId="{29D2AED4-FC1C-4023-9A7C-5D7498E6A268}" dt="2025-09-25T04:41:42.558" v="370" actId="21"/>
        <pc:sldMkLst>
          <pc:docMk/>
          <pc:sldMk cId="2538241455" sldId="294"/>
        </pc:sldMkLst>
        <pc:spChg chg="mod">
          <ac:chgData name="hemanth p" userId="a4d802c078e1efe5" providerId="LiveId" clId="{29D2AED4-FC1C-4023-9A7C-5D7498E6A268}" dt="2025-09-25T04:41:42.558" v="370" actId="21"/>
          <ac:spMkLst>
            <pc:docMk/>
            <pc:sldMk cId="2538241455" sldId="294"/>
            <ac:spMk id="4" creationId="{050F573B-21F3-B526-5212-5E481ED19CDC}"/>
          </ac:spMkLst>
        </pc:spChg>
        <pc:spChg chg="del mod">
          <ac:chgData name="hemanth p" userId="a4d802c078e1efe5" providerId="LiveId" clId="{29D2AED4-FC1C-4023-9A7C-5D7498E6A268}" dt="2025-09-25T04:23:48.504" v="237" actId="478"/>
          <ac:spMkLst>
            <pc:docMk/>
            <pc:sldMk cId="2538241455" sldId="294"/>
            <ac:spMk id="5" creationId="{189FAE14-3F2D-9B3A-FA7E-862D36BC1477}"/>
          </ac:spMkLst>
        </pc:spChg>
        <pc:graphicFrameChg chg="add mod modGraphic">
          <ac:chgData name="hemanth p" userId="a4d802c078e1efe5" providerId="LiveId" clId="{29D2AED4-FC1C-4023-9A7C-5D7498E6A268}" dt="2025-09-25T04:36:40.562" v="296" actId="122"/>
          <ac:graphicFrameMkLst>
            <pc:docMk/>
            <pc:sldMk cId="2538241455" sldId="294"/>
            <ac:graphicFrameMk id="2" creationId="{C9A50888-D49D-4BA8-E93A-5543EF691748}"/>
          </ac:graphicFrameMkLst>
        </pc:graphicFrameChg>
        <pc:graphicFrameChg chg="del modGraphic">
          <ac:chgData name="hemanth p" userId="a4d802c078e1efe5" providerId="LiveId" clId="{29D2AED4-FC1C-4023-9A7C-5D7498E6A268}" dt="2025-09-25T04:23:51.574" v="238" actId="478"/>
          <ac:graphicFrameMkLst>
            <pc:docMk/>
            <pc:sldMk cId="2538241455" sldId="294"/>
            <ac:graphicFrameMk id="6" creationId="{7BA4CDE1-A4CD-ED77-8443-3B2E09D7C1CA}"/>
          </ac:graphicFrameMkLst>
        </pc:graphicFrameChg>
        <pc:graphicFrameChg chg="add del">
          <ac:chgData name="hemanth p" userId="a4d802c078e1efe5" providerId="LiveId" clId="{29D2AED4-FC1C-4023-9A7C-5D7498E6A268}" dt="2025-09-25T04:35:53.705" v="289" actId="478"/>
          <ac:graphicFrameMkLst>
            <pc:docMk/>
            <pc:sldMk cId="2538241455" sldId="294"/>
            <ac:graphicFrameMk id="7" creationId="{718E8E19-BA75-DC31-F424-F814A8D13DCE}"/>
          </ac:graphicFrameMkLst>
        </pc:graphicFrameChg>
        <pc:graphicFrameChg chg="add mod modGraphic">
          <ac:chgData name="hemanth p" userId="a4d802c078e1efe5" providerId="LiveId" clId="{29D2AED4-FC1C-4023-9A7C-5D7498E6A268}" dt="2025-09-25T04:41:27.916" v="368" actId="20577"/>
          <ac:graphicFrameMkLst>
            <pc:docMk/>
            <pc:sldMk cId="2538241455" sldId="294"/>
            <ac:graphicFrameMk id="8" creationId="{BDB2AD18-4D5A-FD27-53A4-52C11A2BE515}"/>
          </ac:graphicFrameMkLst>
        </pc:graphicFrameChg>
      </pc:sldChg>
      <pc:sldChg chg="modSp mod">
        <pc:chgData name="hemanth p" userId="a4d802c078e1efe5" providerId="LiveId" clId="{29D2AED4-FC1C-4023-9A7C-5D7498E6A268}" dt="2025-09-25T04:11:48.592" v="177" actId="20577"/>
        <pc:sldMkLst>
          <pc:docMk/>
          <pc:sldMk cId="1869460620" sldId="298"/>
        </pc:sldMkLst>
        <pc:spChg chg="mod">
          <ac:chgData name="hemanth p" userId="a4d802c078e1efe5" providerId="LiveId" clId="{29D2AED4-FC1C-4023-9A7C-5D7498E6A268}" dt="2025-09-25T04:11:48.592" v="177" actId="20577"/>
          <ac:spMkLst>
            <pc:docMk/>
            <pc:sldMk cId="1869460620" sldId="298"/>
            <ac:spMk id="4" creationId="{DB20A693-DAF6-90F8-E452-0AF12BA5AC45}"/>
          </ac:spMkLst>
        </pc:spChg>
        <pc:picChg chg="mod">
          <ac:chgData name="hemanth p" userId="a4d802c078e1efe5" providerId="LiveId" clId="{29D2AED4-FC1C-4023-9A7C-5D7498E6A268}" dt="2025-09-25T04:11:32.793" v="161" actId="1076"/>
          <ac:picMkLst>
            <pc:docMk/>
            <pc:sldMk cId="1869460620" sldId="298"/>
            <ac:picMk id="5" creationId="{5F572503-8468-659A-979E-1EDCC2011623}"/>
          </ac:picMkLst>
        </pc:picChg>
      </pc:sldChg>
      <pc:sldChg chg="modSp mod">
        <pc:chgData name="hemanth p" userId="a4d802c078e1efe5" providerId="LiveId" clId="{29D2AED4-FC1C-4023-9A7C-5D7498E6A268}" dt="2025-09-25T04:39:11.435" v="340" actId="1076"/>
        <pc:sldMkLst>
          <pc:docMk/>
          <pc:sldMk cId="2901330264" sldId="531"/>
        </pc:sldMkLst>
        <pc:spChg chg="mod">
          <ac:chgData name="hemanth p" userId="a4d802c078e1efe5" providerId="LiveId" clId="{29D2AED4-FC1C-4023-9A7C-5D7498E6A268}" dt="2025-09-25T04:39:11.435" v="340" actId="1076"/>
          <ac:spMkLst>
            <pc:docMk/>
            <pc:sldMk cId="2901330264" sldId="531"/>
            <ac:spMk id="22" creationId="{8CF9D16E-FF17-2A50-8767-3A06BCEC2AD9}"/>
          </ac:spMkLst>
        </pc:spChg>
      </pc:sldChg>
      <pc:sldChg chg="modSp">
        <pc:chgData name="hemanth p" userId="a4d802c078e1efe5" providerId="LiveId" clId="{29D2AED4-FC1C-4023-9A7C-5D7498E6A268}" dt="2025-09-25T04:06:54.289" v="83" actId="14100"/>
        <pc:sldMkLst>
          <pc:docMk/>
          <pc:sldMk cId="199286551" sldId="533"/>
        </pc:sldMkLst>
        <pc:graphicFrameChg chg="mod">
          <ac:chgData name="hemanth p" userId="a4d802c078e1efe5" providerId="LiveId" clId="{29D2AED4-FC1C-4023-9A7C-5D7498E6A268}" dt="2025-09-25T04:06:54.289" v="83" actId="14100"/>
          <ac:graphicFrameMkLst>
            <pc:docMk/>
            <pc:sldMk cId="199286551" sldId="533"/>
            <ac:graphicFrameMk id="5" creationId="{AF29545F-0547-03B0-54B9-95936C05C4E4}"/>
          </ac:graphicFrameMkLst>
        </pc:graphicFrameChg>
      </pc:sldChg>
      <pc:sldChg chg="addSp delSp modSp mod">
        <pc:chgData name="hemanth p" userId="a4d802c078e1efe5" providerId="LiveId" clId="{29D2AED4-FC1C-4023-9A7C-5D7498E6A268}" dt="2025-09-25T04:43:48.215" v="401" actId="255"/>
        <pc:sldMkLst>
          <pc:docMk/>
          <pc:sldMk cId="3157748375" sldId="534"/>
        </pc:sldMkLst>
        <pc:spChg chg="add mod">
          <ac:chgData name="hemanth p" userId="a4d802c078e1efe5" providerId="LiveId" clId="{29D2AED4-FC1C-4023-9A7C-5D7498E6A268}" dt="2025-09-25T04:43:48.215" v="401" actId="255"/>
          <ac:spMkLst>
            <pc:docMk/>
            <pc:sldMk cId="3157748375" sldId="534"/>
            <ac:spMk id="2" creationId="{E3BF9277-97E2-FB4C-354D-F41FBED955C9}"/>
          </ac:spMkLst>
        </pc:spChg>
        <pc:spChg chg="mod">
          <ac:chgData name="hemanth p" userId="a4d802c078e1efe5" providerId="LiveId" clId="{29D2AED4-FC1C-4023-9A7C-5D7498E6A268}" dt="2025-09-25T04:24:08.799" v="240" actId="1076"/>
          <ac:spMkLst>
            <pc:docMk/>
            <pc:sldMk cId="3157748375" sldId="534"/>
            <ac:spMk id="3" creationId="{36972A96-A687-2D6A-3345-A295BB94FA39}"/>
          </ac:spMkLst>
        </pc:spChg>
        <pc:graphicFrameChg chg="del">
          <ac:chgData name="hemanth p" userId="a4d802c078e1efe5" providerId="LiveId" clId="{29D2AED4-FC1C-4023-9A7C-5D7498E6A268}" dt="2025-09-25T04:23:55.929" v="239" actId="478"/>
          <ac:graphicFrameMkLst>
            <pc:docMk/>
            <pc:sldMk cId="3157748375" sldId="534"/>
            <ac:graphicFrameMk id="4" creationId="{5695A8D7-7AC6-BD8C-3BB5-AD3D3F78F1A8}"/>
          </ac:graphicFrameMkLst>
        </pc:graphicFrameChg>
      </pc:sldChg>
      <pc:sldChg chg="addSp delSp modSp new mod">
        <pc:chgData name="hemanth p" userId="a4d802c078e1efe5" providerId="LiveId" clId="{29D2AED4-FC1C-4023-9A7C-5D7498E6A268}" dt="2025-09-25T04:45:15.840" v="412" actId="20577"/>
        <pc:sldMkLst>
          <pc:docMk/>
          <pc:sldMk cId="2913672003" sldId="535"/>
        </pc:sldMkLst>
        <pc:spChg chg="add del mod">
          <ac:chgData name="hemanth p" userId="a4d802c078e1efe5" providerId="LiveId" clId="{29D2AED4-FC1C-4023-9A7C-5D7498E6A268}" dt="2025-09-25T04:42:27.518" v="374"/>
          <ac:spMkLst>
            <pc:docMk/>
            <pc:sldMk cId="2913672003" sldId="535"/>
            <ac:spMk id="3" creationId="{B3B4DF8E-622F-DB98-A31F-3EFA25218E31}"/>
          </ac:spMkLst>
        </pc:spChg>
        <pc:spChg chg="add mod">
          <ac:chgData name="hemanth p" userId="a4d802c078e1efe5" providerId="LiveId" clId="{29D2AED4-FC1C-4023-9A7C-5D7498E6A268}" dt="2025-09-25T04:45:15.840" v="412" actId="20577"/>
          <ac:spMkLst>
            <pc:docMk/>
            <pc:sldMk cId="2913672003" sldId="535"/>
            <ac:spMk id="4" creationId="{69DE5D09-FDEA-398A-AB63-9536194C009B}"/>
          </ac:spMkLst>
        </pc:spChg>
        <pc:graphicFrameChg chg="add mod modGraphic">
          <ac:chgData name="hemanth p" userId="a4d802c078e1efe5" providerId="LiveId" clId="{29D2AED4-FC1C-4023-9A7C-5D7498E6A268}" dt="2025-09-25T04:45:02.077" v="409" actId="14734"/>
          <ac:graphicFrameMkLst>
            <pc:docMk/>
            <pc:sldMk cId="2913672003" sldId="535"/>
            <ac:graphicFrameMk id="2" creationId="{8AB169DF-9383-EDE6-F1CB-EAB38823B101}"/>
          </ac:graphicFrameMkLst>
        </pc:graphicFrameChg>
      </pc:sldChg>
      <pc:sldChg chg="addSp modSp new mod">
        <pc:chgData name="hemanth p" userId="a4d802c078e1efe5" providerId="LiveId" clId="{29D2AED4-FC1C-4023-9A7C-5D7498E6A268}" dt="2025-09-25T04:46:42.830" v="416" actId="14100"/>
        <pc:sldMkLst>
          <pc:docMk/>
          <pc:sldMk cId="1158679827" sldId="536"/>
        </pc:sldMkLst>
        <pc:spChg chg="add mod">
          <ac:chgData name="hemanth p" userId="a4d802c078e1efe5" providerId="LiveId" clId="{29D2AED4-FC1C-4023-9A7C-5D7498E6A268}" dt="2025-09-25T04:46:42.830" v="416" actId="14100"/>
          <ac:spMkLst>
            <pc:docMk/>
            <pc:sldMk cId="1158679827" sldId="536"/>
            <ac:spMk id="4" creationId="{FE739DB1-DBAA-A645-237D-3AF4A8C3A6A0}"/>
          </ac:spMkLst>
        </pc:spChg>
        <pc:picChg chg="add mod">
          <ac:chgData name="hemanth p" userId="a4d802c078e1efe5" providerId="LiveId" clId="{29D2AED4-FC1C-4023-9A7C-5D7498E6A268}" dt="2025-09-25T04:22:30.355" v="208" actId="962"/>
          <ac:picMkLst>
            <pc:docMk/>
            <pc:sldMk cId="1158679827" sldId="536"/>
            <ac:picMk id="3" creationId="{1E888ACA-22C6-63B0-0BA2-180709E69B77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755F02E-3C08-AE1E-8586-E8E7CD09905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E25FAD-57C3-48A0-8DDC-E6630F16213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014F2F-8EAD-49A7-A8EF-9A8E9DCC375B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65DB5B-4D1B-4F17-4428-BC3F4594214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874CE-76D5-C303-BA82-2A7E796E0B5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454583-99CA-4BB1-8621-21CE87B92B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72335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>
          <a:extLst>
            <a:ext uri="{FF2B5EF4-FFF2-40B4-BE49-F238E27FC236}">
              <a16:creationId xmlns:a16="http://schemas.microsoft.com/office/drawing/2014/main" id="{4F5DA2E6-7F22-4241-BC20-FFB750256F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76:notes">
            <a:extLst>
              <a:ext uri="{FF2B5EF4-FFF2-40B4-BE49-F238E27FC236}">
                <a16:creationId xmlns:a16="http://schemas.microsoft.com/office/drawing/2014/main" id="{D982CAA8-A962-C840-8D2B-A34EF391996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9" name="Google Shape;109;p76:notes">
            <a:extLst>
              <a:ext uri="{FF2B5EF4-FFF2-40B4-BE49-F238E27FC236}">
                <a16:creationId xmlns:a16="http://schemas.microsoft.com/office/drawing/2014/main" id="{9C1CB7E4-6815-AC32-2B8D-06EDAD164C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66954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>
          <a:extLst>
            <a:ext uri="{FF2B5EF4-FFF2-40B4-BE49-F238E27FC236}">
              <a16:creationId xmlns:a16="http://schemas.microsoft.com/office/drawing/2014/main" id="{9E058B08-58E6-9F0F-DF87-5DED49A0DB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76:notes">
            <a:extLst>
              <a:ext uri="{FF2B5EF4-FFF2-40B4-BE49-F238E27FC236}">
                <a16:creationId xmlns:a16="http://schemas.microsoft.com/office/drawing/2014/main" id="{53096C82-8867-D00C-A568-BCD7CB58DAA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9" name="Google Shape;109;p76:notes">
            <a:extLst>
              <a:ext uri="{FF2B5EF4-FFF2-40B4-BE49-F238E27FC236}">
                <a16:creationId xmlns:a16="http://schemas.microsoft.com/office/drawing/2014/main" id="{BAA3ED4A-F4DD-BC77-8BF5-0B54F9756B5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40679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2fee63df26b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41" name="Google Shape;741;g2fee63df26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8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9_Title Slide">
  <p:cSld name="29_Title Slid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eneral Content">
  <p:cSld name="General Conten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2f68141a545_0_445"/>
          <p:cNvSpPr/>
          <p:nvPr/>
        </p:nvSpPr>
        <p:spPr>
          <a:xfrm>
            <a:off x="0" y="2689"/>
            <a:ext cx="688500" cy="6858000"/>
          </a:xfrm>
          <a:prstGeom prst="rect">
            <a:avLst/>
          </a:prstGeom>
          <a:solidFill>
            <a:srgbClr val="059AB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g2f68141a545_0_445"/>
          <p:cNvSpPr txBox="1">
            <a:spLocks noGrp="1"/>
          </p:cNvSpPr>
          <p:nvPr>
            <p:ph type="title"/>
          </p:nvPr>
        </p:nvSpPr>
        <p:spPr>
          <a:xfrm>
            <a:off x="850492" y="245369"/>
            <a:ext cx="75726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37692"/>
              </a:buClr>
              <a:buSzPts val="2400"/>
              <a:buFont typeface="Poppins SemiBold"/>
              <a:buNone/>
              <a:defRPr sz="2400" b="0" i="0" u="none" strike="noStrike" cap="none">
                <a:solidFill>
                  <a:srgbClr val="03769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9" name="Google Shape;29;g2f68141a545_0_4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850490" y="902171"/>
            <a:ext cx="790813" cy="4829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g2f68141a545_0_4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0470" y="5707756"/>
            <a:ext cx="805981" cy="90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5_Title Slide">
  <p:cSld name="25_Title Slide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27884b107a2_2_16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g27884b107a2_2_16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1pPr>
            <a:lvl2pPr marL="914400" marR="0" lvl="1" indent="-317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g27884b107a2_2_16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27884b107a2_0_178"/>
          <p:cNvSpPr>
            <a:spLocks noGrp="1"/>
          </p:cNvSpPr>
          <p:nvPr>
            <p:ph type="pic" idx="2"/>
          </p:nvPr>
        </p:nvSpPr>
        <p:spPr>
          <a:xfrm>
            <a:off x="1055687" y="1268413"/>
            <a:ext cx="4319700" cy="50403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2_Title Slide">
  <p:cSld name="32_Title Slide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5"/>
          <p:cNvSpPr/>
          <p:nvPr/>
        </p:nvSpPr>
        <p:spPr>
          <a:xfrm>
            <a:off x="6096000" y="3753134"/>
            <a:ext cx="6096000" cy="2555591"/>
          </a:xfrm>
          <a:prstGeom prst="rect">
            <a:avLst/>
          </a:prstGeom>
          <a:gradFill>
            <a:gsLst>
              <a:gs pos="0">
                <a:schemeClr val="accent2"/>
              </a:gs>
              <a:gs pos="96000">
                <a:srgbClr val="EA641A"/>
              </a:gs>
              <a:gs pos="100000">
                <a:srgbClr val="EA641A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sp>
        <p:nvSpPr>
          <p:cNvPr id="40" name="Google Shape;40;p85"/>
          <p:cNvSpPr>
            <a:spLocks noGrp="1"/>
          </p:cNvSpPr>
          <p:nvPr>
            <p:ph type="pic" idx="2"/>
          </p:nvPr>
        </p:nvSpPr>
        <p:spPr>
          <a:xfrm>
            <a:off x="6816725" y="1268413"/>
            <a:ext cx="2381023" cy="297693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41" name="Google Shape;41;p85"/>
          <p:cNvSpPr>
            <a:spLocks noGrp="1"/>
          </p:cNvSpPr>
          <p:nvPr>
            <p:ph type="pic" idx="3"/>
          </p:nvPr>
        </p:nvSpPr>
        <p:spPr>
          <a:xfrm>
            <a:off x="9476015" y="1268413"/>
            <a:ext cx="2381023" cy="297693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27884b107a2_0_11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Char char="●"/>
              <a:defRPr sz="60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g27884b107a2_0_11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g27884b107a2_0_1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Google Shape;46;g27884b107a2_0_1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g27884b107a2_0_1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1"/>
          <p:cNvSpPr>
            <a:spLocks noGrp="1"/>
          </p:cNvSpPr>
          <p:nvPr>
            <p:ph type="pic" idx="2"/>
          </p:nvPr>
        </p:nvSpPr>
        <p:spPr>
          <a:xfrm>
            <a:off x="1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2" name="Google Shape;14;p38">
            <a:extLst>
              <a:ext uri="{FF2B5EF4-FFF2-40B4-BE49-F238E27FC236}">
                <a16:creationId xmlns:a16="http://schemas.microsoft.com/office/drawing/2014/main" id="{F1297DBC-90BB-B4E6-5D35-1E9745CE120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9448799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33733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0C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4"/>
          <p:cNvSpPr txBox="1"/>
          <p:nvPr/>
        </p:nvSpPr>
        <p:spPr>
          <a:xfrm>
            <a:off x="434411" y="6230138"/>
            <a:ext cx="478980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Open Sans"/>
              <a:buNone/>
            </a:pPr>
            <a:r>
              <a:rPr lang="en-US" sz="1800" b="0" i="0" u="none" strike="noStrike" cap="non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Dept EECE, GST Bengaluru</a:t>
            </a:r>
            <a:endParaRPr sz="1800" b="0" i="0" u="none" strike="noStrike" cap="none">
              <a:solidFill>
                <a:srgbClr val="7F7F7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" name="Google Shape;11;p64"/>
          <p:cNvPicPr preferRelativeResize="0"/>
          <p:nvPr userDrawn="1"/>
        </p:nvPicPr>
        <p:blipFill rotWithShape="1">
          <a:blip r:embed="rId11">
            <a:alphaModFix/>
          </a:blip>
          <a:srcRect/>
          <a:stretch/>
        </p:blipFill>
        <p:spPr>
          <a:xfrm>
            <a:off x="10545066" y="6107763"/>
            <a:ext cx="1432859" cy="614082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75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799">
          <p15:clr>
            <a:srgbClr val="A4A3A4"/>
          </p15:clr>
        </p15:guide>
        <p15:guide id="4" orient="horz" pos="346">
          <p15:clr>
            <a:srgbClr val="A4A3A4"/>
          </p15:clr>
        </p15:guide>
        <p15:guide id="5" orient="horz" pos="1253">
          <p15:clr>
            <a:srgbClr val="A4A3A4"/>
          </p15:clr>
        </p15:guide>
        <p15:guide id="6" orient="horz" pos="1706">
          <p15:clr>
            <a:srgbClr val="A4A3A4"/>
          </p15:clr>
        </p15:guide>
        <p15:guide id="7" orient="horz" pos="2614">
          <p15:clr>
            <a:srgbClr val="A4A3A4"/>
          </p15:clr>
        </p15:guide>
        <p15:guide id="8" orient="horz" pos="3067">
          <p15:clr>
            <a:srgbClr val="A4A3A4"/>
          </p15:clr>
        </p15:guide>
        <p15:guide id="9" orient="horz" pos="3521">
          <p15:clr>
            <a:srgbClr val="A4A3A4"/>
          </p15:clr>
        </p15:guide>
        <p15:guide id="10" orient="horz" pos="3974">
          <p15:clr>
            <a:srgbClr val="A4A3A4"/>
          </p15:clr>
        </p15:guide>
        <p15:guide id="11" pos="4294">
          <p15:clr>
            <a:srgbClr val="A4A3A4"/>
          </p15:clr>
        </p15:guide>
        <p15:guide id="12" pos="4747">
          <p15:clr>
            <a:srgbClr val="A4A3A4"/>
          </p15:clr>
        </p15:guide>
        <p15:guide id="13" pos="211">
          <p15:clr>
            <a:srgbClr val="A4A3A4"/>
          </p15:clr>
        </p15:guide>
        <p15:guide id="14" pos="665">
          <p15:clr>
            <a:srgbClr val="A4A3A4"/>
          </p15:clr>
        </p15:guide>
        <p15:guide id="15" pos="1118">
          <p15:clr>
            <a:srgbClr val="A4A3A4"/>
          </p15:clr>
        </p15:guide>
        <p15:guide id="16" pos="1572">
          <p15:clr>
            <a:srgbClr val="A4A3A4"/>
          </p15:clr>
        </p15:guide>
        <p15:guide id="17" pos="2026">
          <p15:clr>
            <a:srgbClr val="A4A3A4"/>
          </p15:clr>
        </p15:guide>
        <p15:guide id="18" pos="2479">
          <p15:clr>
            <a:srgbClr val="A4A3A4"/>
          </p15:clr>
        </p15:guide>
        <p15:guide id="19" pos="2933">
          <p15:clr>
            <a:srgbClr val="A4A3A4"/>
          </p15:clr>
        </p15:guide>
        <p15:guide id="20" pos="3386">
          <p15:clr>
            <a:srgbClr val="A4A3A4"/>
          </p15:clr>
        </p15:guide>
        <p15:guide id="21" pos="5201">
          <p15:clr>
            <a:srgbClr val="A4A3A4"/>
          </p15:clr>
        </p15:guide>
        <p15:guide id="22" pos="5654">
          <p15:clr>
            <a:srgbClr val="A4A3A4"/>
          </p15:clr>
        </p15:guide>
        <p15:guide id="23" pos="6108">
          <p15:clr>
            <a:srgbClr val="A4A3A4"/>
          </p15:clr>
        </p15:guide>
        <p15:guide id="24" pos="6562">
          <p15:clr>
            <a:srgbClr val="A4A3A4"/>
          </p15:clr>
        </p15:guide>
        <p15:guide id="25" pos="7015">
          <p15:clr>
            <a:srgbClr val="A4A3A4"/>
          </p15:clr>
        </p15:guide>
        <p15:guide id="26" pos="7469">
          <p15:clr>
            <a:srgbClr val="A4A3A4"/>
          </p15:clr>
        </p15:guide>
        <p15:guide id="27" pos="347">
          <p15:clr>
            <a:srgbClr val="F26B43"/>
          </p15:clr>
        </p15:guide>
        <p15:guide id="28" pos="733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2AE9A7-FBD8-C9FF-7958-4AF112522506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11460163" y="6218238"/>
            <a:ext cx="731837" cy="523875"/>
          </a:xfrm>
          <a:prstGeom prst="rect">
            <a:avLst/>
          </a:prstGeo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</a:t>
            </a:fld>
            <a:endParaRPr lang="en-US"/>
          </a:p>
        </p:txBody>
      </p:sp>
      <p:pic>
        <p:nvPicPr>
          <p:cNvPr id="5" name="Google Shape;87;p1">
            <a:extLst>
              <a:ext uri="{FF2B5EF4-FFF2-40B4-BE49-F238E27FC236}">
                <a16:creationId xmlns:a16="http://schemas.microsoft.com/office/drawing/2014/main" id="{AD01CF2C-8332-E700-171E-F6425D2B2D23}"/>
              </a:ext>
            </a:extLst>
          </p:cNvPr>
          <p:cNvPicPr preferRelativeResize="0"/>
          <p:nvPr/>
        </p:nvPicPr>
        <p:blipFill rotWithShape="1">
          <a:blip r:embed="rId2">
            <a:alphaModFix amt="20000"/>
          </a:blip>
          <a:srcRect l="1514" r="2310" b="19493"/>
          <a:stretch/>
        </p:blipFill>
        <p:spPr>
          <a:xfrm>
            <a:off x="-1235" y="7409"/>
            <a:ext cx="12193235" cy="673491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88;p1">
            <a:extLst>
              <a:ext uri="{FF2B5EF4-FFF2-40B4-BE49-F238E27FC236}">
                <a16:creationId xmlns:a16="http://schemas.microsoft.com/office/drawing/2014/main" id="{74F321D0-F3BA-5572-DBB4-C5E77739C8E5}"/>
              </a:ext>
            </a:extLst>
          </p:cNvPr>
          <p:cNvSpPr txBox="1"/>
          <p:nvPr/>
        </p:nvSpPr>
        <p:spPr>
          <a:xfrm>
            <a:off x="2904067" y="3157752"/>
            <a:ext cx="6383867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>
                <a:solidFill>
                  <a:srgbClr val="007069"/>
                </a:solidFill>
                <a:latin typeface="Open Sans"/>
                <a:ea typeface="Open Sans"/>
                <a:cs typeface="Open Sans"/>
                <a:sym typeface="Open Sans"/>
              </a:rPr>
              <a:t>GITAM (Deemed-to-be) University</a:t>
            </a:r>
            <a:endParaRPr lang="en-US" sz="2800" dirty="0"/>
          </a:p>
        </p:txBody>
      </p:sp>
      <p:sp>
        <p:nvSpPr>
          <p:cNvPr id="11" name="Google Shape;93;p1">
            <a:extLst>
              <a:ext uri="{FF2B5EF4-FFF2-40B4-BE49-F238E27FC236}">
                <a16:creationId xmlns:a16="http://schemas.microsoft.com/office/drawing/2014/main" id="{5F318AA7-C96A-3AAD-7C94-E53133C5AD6C}"/>
              </a:ext>
            </a:extLst>
          </p:cNvPr>
          <p:cNvSpPr/>
          <p:nvPr/>
        </p:nvSpPr>
        <p:spPr>
          <a:xfrm>
            <a:off x="3060700" y="6148918"/>
            <a:ext cx="609600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rgbClr val="7F7F7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www.gitam.edu</a:t>
            </a:r>
            <a:endParaRPr sz="1200" b="0" i="0" u="none" strike="noStrike" cap="none" dirty="0">
              <a:solidFill>
                <a:srgbClr val="7F7F7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12" name="Google Shape;94;p1">
            <a:extLst>
              <a:ext uri="{FF2B5EF4-FFF2-40B4-BE49-F238E27FC236}">
                <a16:creationId xmlns:a16="http://schemas.microsoft.com/office/drawing/2014/main" id="{27E17DC4-EBA4-36D1-CC55-FFAF1FD93FF1}"/>
              </a:ext>
            </a:extLst>
          </p:cNvPr>
          <p:cNvGrpSpPr/>
          <p:nvPr/>
        </p:nvGrpSpPr>
        <p:grpSpPr>
          <a:xfrm rot="2700000">
            <a:off x="5984712" y="5183993"/>
            <a:ext cx="231043" cy="225933"/>
            <a:chOff x="11087593" y="13905"/>
            <a:chExt cx="1085533" cy="1061509"/>
          </a:xfrm>
        </p:grpSpPr>
        <p:sp>
          <p:nvSpPr>
            <p:cNvPr id="13" name="Google Shape;95;p1">
              <a:extLst>
                <a:ext uri="{FF2B5EF4-FFF2-40B4-BE49-F238E27FC236}">
                  <a16:creationId xmlns:a16="http://schemas.microsoft.com/office/drawing/2014/main" id="{AE7092A2-B102-1273-6C25-E1736799EF72}"/>
                </a:ext>
              </a:extLst>
            </p:cNvPr>
            <p:cNvSpPr/>
            <p:nvPr/>
          </p:nvSpPr>
          <p:spPr>
            <a:xfrm>
              <a:off x="11087593" y="548342"/>
              <a:ext cx="537028" cy="527072"/>
            </a:xfrm>
            <a:prstGeom prst="rect">
              <a:avLst/>
            </a:prstGeom>
            <a:solidFill>
              <a:srgbClr val="DF2A3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1"/>
                <a:buFont typeface="Arial"/>
                <a:buNone/>
              </a:pPr>
              <a:endParaRPr sz="1351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96;p1">
              <a:extLst>
                <a:ext uri="{FF2B5EF4-FFF2-40B4-BE49-F238E27FC236}">
                  <a16:creationId xmlns:a16="http://schemas.microsoft.com/office/drawing/2014/main" id="{CD50D2DC-2455-5951-3C5D-BB02F217709E}"/>
                </a:ext>
              </a:extLst>
            </p:cNvPr>
            <p:cNvSpPr/>
            <p:nvPr/>
          </p:nvSpPr>
          <p:spPr>
            <a:xfrm>
              <a:off x="11636098" y="13905"/>
              <a:ext cx="537028" cy="527079"/>
            </a:xfrm>
            <a:prstGeom prst="rect">
              <a:avLst/>
            </a:prstGeom>
            <a:solidFill>
              <a:srgbClr val="3A3A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1"/>
                <a:buFont typeface="Arial"/>
                <a:buNone/>
              </a:pPr>
              <a:endParaRPr sz="1351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" name="Google Shape;104;p1">
            <a:extLst>
              <a:ext uri="{FF2B5EF4-FFF2-40B4-BE49-F238E27FC236}">
                <a16:creationId xmlns:a16="http://schemas.microsoft.com/office/drawing/2014/main" id="{C323D64D-BE3D-E115-33E9-192C329B4C2B}"/>
              </a:ext>
            </a:extLst>
          </p:cNvPr>
          <p:cNvSpPr/>
          <p:nvPr/>
        </p:nvSpPr>
        <p:spPr>
          <a:xfrm>
            <a:off x="2904067" y="3856219"/>
            <a:ext cx="60960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Department of Electrical Electronics and Communication Engineering</a:t>
            </a:r>
            <a:endParaRPr sz="1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05;p1">
            <a:extLst>
              <a:ext uri="{FF2B5EF4-FFF2-40B4-BE49-F238E27FC236}">
                <a16:creationId xmlns:a16="http://schemas.microsoft.com/office/drawing/2014/main" id="{C9CF77E4-28A7-270F-8F1A-AFD4E8DCECCF}"/>
              </a:ext>
            </a:extLst>
          </p:cNvPr>
          <p:cNvSpPr/>
          <p:nvPr/>
        </p:nvSpPr>
        <p:spPr>
          <a:xfrm>
            <a:off x="9156700" y="5791918"/>
            <a:ext cx="29269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11;p1">
            <a:extLst>
              <a:ext uri="{FF2B5EF4-FFF2-40B4-BE49-F238E27FC236}">
                <a16:creationId xmlns:a16="http://schemas.microsoft.com/office/drawing/2014/main" id="{037B6323-B919-404C-9A53-E2D1EEBBC29E}"/>
              </a:ext>
            </a:extLst>
          </p:cNvPr>
          <p:cNvSpPr/>
          <p:nvPr/>
        </p:nvSpPr>
        <p:spPr>
          <a:xfrm>
            <a:off x="133754" y="4504626"/>
            <a:ext cx="2926946" cy="1169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Project Team: </a:t>
            </a:r>
          </a:p>
          <a:p>
            <a:pPr marL="285750" indent="-285750">
              <a:buSzPts val="1400"/>
              <a:buFont typeface="Arial" panose="020B0604020202020204" pitchFamily="34" charset="0"/>
              <a:buChar char="•"/>
            </a:pPr>
            <a:r>
              <a:rPr lang="en-US" sz="1400" b="1" i="0" u="none" strike="noStrike" cap="none" dirty="0">
                <a:solidFill>
                  <a:schemeClr val="dk1"/>
                </a:solidFill>
                <a:latin typeface="Montserrat Medium"/>
                <a:ea typeface="Arial"/>
                <a:cs typeface="Arial"/>
                <a:sym typeface="Montserrat Medium"/>
              </a:rPr>
              <a:t>C. Lakshmi Narayana</a:t>
            </a:r>
          </a:p>
          <a:p>
            <a:pPr marL="285750" indent="-285750">
              <a:buSzPts val="1400"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dk1"/>
                </a:solidFill>
                <a:latin typeface="Montserrat Medium"/>
                <a:sym typeface="Montserrat Medium"/>
              </a:rPr>
              <a:t>P. Hemanth</a:t>
            </a:r>
          </a:p>
          <a:p>
            <a:pPr marL="285750" indent="-285750">
              <a:buSzPts val="1400"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dk1"/>
                </a:solidFill>
                <a:latin typeface="Montserrat Medium"/>
                <a:sym typeface="Montserrat Medium"/>
              </a:rPr>
              <a:t>P. Hari Krishna</a:t>
            </a:r>
          </a:p>
          <a:p>
            <a:pPr marL="285750" marR="0" lvl="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endParaRPr sz="14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111;p1">
            <a:extLst>
              <a:ext uri="{FF2B5EF4-FFF2-40B4-BE49-F238E27FC236}">
                <a16:creationId xmlns:a16="http://schemas.microsoft.com/office/drawing/2014/main" id="{663FF154-6303-06EF-099B-905F19C206B2}"/>
              </a:ext>
            </a:extLst>
          </p:cNvPr>
          <p:cNvSpPr/>
          <p:nvPr/>
        </p:nvSpPr>
        <p:spPr>
          <a:xfrm>
            <a:off x="9322056" y="5040405"/>
            <a:ext cx="2926946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Project Mentor: </a:t>
            </a:r>
          </a:p>
          <a:p>
            <a:pPr marL="285750" marR="0" lvl="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dk1"/>
                </a:solidFill>
                <a:latin typeface="Montserrat Medium"/>
                <a:sym typeface="Montserrat Medium"/>
              </a:rPr>
              <a:t>Dr. T. Nagarjuna</a:t>
            </a:r>
            <a:r>
              <a:rPr lang="en-US" sz="1400" b="1" i="0" u="none" strike="noStrike" cap="none" dirty="0">
                <a:solidFill>
                  <a:schemeClr val="dk1"/>
                </a:solidFill>
                <a:latin typeface="Montserrat Medium"/>
                <a:ea typeface="Arial"/>
                <a:cs typeface="Arial"/>
                <a:sym typeface="Montserrat Medium"/>
              </a:rPr>
              <a:t> 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Project In-charge: </a:t>
            </a:r>
          </a:p>
          <a:p>
            <a:pPr marL="285750" marR="0" lvl="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400" b="1" i="0" u="none" strike="noStrike" cap="none" dirty="0">
                <a:solidFill>
                  <a:schemeClr val="dk1"/>
                </a:solidFill>
                <a:latin typeface="Montserrat Medium"/>
                <a:ea typeface="Arial"/>
                <a:cs typeface="Arial"/>
                <a:sym typeface="Montserrat Medium"/>
              </a:rPr>
              <a:t>Dr. Kshitij Shakya </a:t>
            </a:r>
            <a:endParaRPr lang="en-US" sz="14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" name="Google Shape;67;p1">
            <a:extLst>
              <a:ext uri="{FF2B5EF4-FFF2-40B4-BE49-F238E27FC236}">
                <a16:creationId xmlns:a16="http://schemas.microsoft.com/office/drawing/2014/main" id="{14559E83-6276-698C-A2DC-9D1D6C0E44C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01352" y="1778687"/>
            <a:ext cx="2674631" cy="1245671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88;p1">
            <a:extLst>
              <a:ext uri="{FF2B5EF4-FFF2-40B4-BE49-F238E27FC236}">
                <a16:creationId xmlns:a16="http://schemas.microsoft.com/office/drawing/2014/main" id="{8CF9D16E-FF17-2A50-8767-3A06BCEC2AD9}"/>
              </a:ext>
            </a:extLst>
          </p:cNvPr>
          <p:cNvSpPr txBox="1"/>
          <p:nvPr/>
        </p:nvSpPr>
        <p:spPr>
          <a:xfrm>
            <a:off x="2494320" y="448863"/>
            <a:ext cx="6662380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>
                <a:solidFill>
                  <a:srgbClr val="007069"/>
                </a:solidFill>
                <a:latin typeface="Open Sans"/>
                <a:ea typeface="Open Sans"/>
                <a:cs typeface="Open Sans"/>
                <a:sym typeface="Open Sans"/>
              </a:rPr>
              <a:t>5G NEW RADIO PHYSICAL LAYER SIMULATION</a:t>
            </a:r>
            <a:endParaRPr lang="en-US" sz="2800" dirty="0"/>
          </a:p>
        </p:txBody>
      </p:sp>
      <p:sp>
        <p:nvSpPr>
          <p:cNvPr id="23" name="Google Shape;88;p1">
            <a:extLst>
              <a:ext uri="{FF2B5EF4-FFF2-40B4-BE49-F238E27FC236}">
                <a16:creationId xmlns:a16="http://schemas.microsoft.com/office/drawing/2014/main" id="{D8F66EB9-9CBE-8ACD-E616-93A5AE55CF5C}"/>
              </a:ext>
            </a:extLst>
          </p:cNvPr>
          <p:cNvSpPr txBox="1"/>
          <p:nvPr/>
        </p:nvSpPr>
        <p:spPr>
          <a:xfrm>
            <a:off x="9812887" y="141274"/>
            <a:ext cx="224536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rgbClr val="007069"/>
                </a:solidFill>
                <a:latin typeface="Open Sans"/>
                <a:ea typeface="Open Sans"/>
                <a:cs typeface="Open Sans"/>
                <a:sym typeface="Open Sans"/>
              </a:rPr>
              <a:t>Review-I</a:t>
            </a:r>
            <a:endParaRPr lang="en-US" sz="2000" i="1" dirty="0"/>
          </a:p>
        </p:txBody>
      </p:sp>
      <p:sp>
        <p:nvSpPr>
          <p:cNvPr id="25" name="Google Shape;120;p76">
            <a:extLst>
              <a:ext uri="{FF2B5EF4-FFF2-40B4-BE49-F238E27FC236}">
                <a16:creationId xmlns:a16="http://schemas.microsoft.com/office/drawing/2014/main" id="{38A183C7-510B-0906-FECD-64BA2B628A0E}"/>
              </a:ext>
            </a:extLst>
          </p:cNvPr>
          <p:cNvSpPr/>
          <p:nvPr/>
        </p:nvSpPr>
        <p:spPr>
          <a:xfrm>
            <a:off x="133753" y="2965411"/>
            <a:ext cx="2432050" cy="818907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25400" cap="flat" cmpd="sng">
            <a:solidFill>
              <a:schemeClr val="accent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AY 2025-26 </a:t>
            </a:r>
            <a:endParaRPr sz="9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120;p76">
            <a:extLst>
              <a:ext uri="{FF2B5EF4-FFF2-40B4-BE49-F238E27FC236}">
                <a16:creationId xmlns:a16="http://schemas.microsoft.com/office/drawing/2014/main" id="{B3C9655A-2680-CBD4-341A-460C55A63157}"/>
              </a:ext>
            </a:extLst>
          </p:cNvPr>
          <p:cNvSpPr/>
          <p:nvPr/>
        </p:nvSpPr>
        <p:spPr>
          <a:xfrm>
            <a:off x="9287933" y="2965412"/>
            <a:ext cx="2770314" cy="818907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</a:schemeClr>
          </a:solidFill>
          <a:ln w="25400" cap="flat" cmpd="sng">
            <a:solidFill>
              <a:schemeClr val="accent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SzPts val="3600"/>
            </a:pPr>
            <a:r>
              <a:rPr lang="en-US" sz="1800" b="1" i="0" u="none" strike="noStrike" cap="none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Capstone Project – </a:t>
            </a:r>
            <a:r>
              <a:rPr lang="en-US" sz="1800" b="1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Introduction (PROJ2999)</a:t>
            </a:r>
            <a:endParaRPr lang="en-US" sz="1800" b="1" i="0" u="none" strike="noStrike" cap="none" dirty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901330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g2fee63df26b_0_0"/>
          <p:cNvSpPr txBox="1"/>
          <p:nvPr/>
        </p:nvSpPr>
        <p:spPr>
          <a:xfrm>
            <a:off x="1233714" y="2607717"/>
            <a:ext cx="9724500" cy="18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0"/>
              <a:buFont typeface="Arial"/>
              <a:buNone/>
            </a:pPr>
            <a:r>
              <a:rPr lang="en-US" sz="11500" b="1" i="0" u="none" strike="noStrike" cap="none">
                <a:solidFill>
                  <a:srgbClr val="007069"/>
                </a:solidFill>
                <a:latin typeface="Open Sans"/>
                <a:ea typeface="Open Sans"/>
                <a:cs typeface="Open Sans"/>
                <a:sym typeface="Open Sans"/>
              </a:rPr>
              <a:t>THANK </a:t>
            </a:r>
            <a:r>
              <a:rPr lang="en-US" sz="11500" b="1" i="0" u="none" strike="noStrike" cap="none">
                <a:solidFill>
                  <a:srgbClr val="A5A5A5"/>
                </a:solidFill>
                <a:latin typeface="Open Sans"/>
                <a:ea typeface="Open Sans"/>
                <a:cs typeface="Open Sans"/>
                <a:sym typeface="Open Sans"/>
              </a:rPr>
              <a:t>YOU</a:t>
            </a:r>
            <a:endParaRPr sz="1400" b="0" i="0" u="none" strike="noStrike" cap="none">
              <a:solidFill>
                <a:srgbClr val="000000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sp>
        <p:nvSpPr>
          <p:cNvPr id="744" name="Google Shape;744;g2fee63df26b_0_0"/>
          <p:cNvSpPr txBox="1"/>
          <p:nvPr/>
        </p:nvSpPr>
        <p:spPr>
          <a:xfrm>
            <a:off x="1596571" y="4466045"/>
            <a:ext cx="899880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dirty="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Have a Great Day ! </a:t>
            </a:r>
            <a:endParaRPr sz="1400" b="0" i="0" u="none" strike="noStrike" cap="none" dirty="0">
              <a:solidFill>
                <a:srgbClr val="000000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>
          <a:extLst>
            <a:ext uri="{FF2B5EF4-FFF2-40B4-BE49-F238E27FC236}">
              <a16:creationId xmlns:a16="http://schemas.microsoft.com/office/drawing/2014/main" id="{016D5E0D-E878-63B4-A1A9-208E58ED60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25;p3">
            <a:extLst>
              <a:ext uri="{FF2B5EF4-FFF2-40B4-BE49-F238E27FC236}">
                <a16:creationId xmlns:a16="http://schemas.microsoft.com/office/drawing/2014/main" id="{1EF97A4B-E82E-712F-CA13-78D59E17A26B}"/>
              </a:ext>
            </a:extLst>
          </p:cNvPr>
          <p:cNvSpPr txBox="1"/>
          <p:nvPr/>
        </p:nvSpPr>
        <p:spPr>
          <a:xfrm>
            <a:off x="1106424" y="308388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Objective and Goals</a:t>
            </a:r>
            <a:endParaRPr dirty="0"/>
          </a:p>
        </p:txBody>
      </p:sp>
      <p:sp>
        <p:nvSpPr>
          <p:cNvPr id="3" name="Google Shape;120;p76">
            <a:extLst>
              <a:ext uri="{FF2B5EF4-FFF2-40B4-BE49-F238E27FC236}">
                <a16:creationId xmlns:a16="http://schemas.microsoft.com/office/drawing/2014/main" id="{CA08A1E2-29B3-F3D5-48A9-5D1EA6629717}"/>
              </a:ext>
            </a:extLst>
          </p:cNvPr>
          <p:cNvSpPr/>
          <p:nvPr/>
        </p:nvSpPr>
        <p:spPr>
          <a:xfrm>
            <a:off x="550606" y="765905"/>
            <a:ext cx="2114338" cy="302183"/>
          </a:xfrm>
          <a:prstGeom prst="roundRect">
            <a:avLst>
              <a:gd name="adj" fmla="val 16667"/>
            </a:avLst>
          </a:prstGeom>
          <a:solidFill>
            <a:schemeClr val="tx2">
              <a:lumMod val="10000"/>
            </a:schemeClr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Objective </a:t>
            </a:r>
            <a:endParaRPr sz="1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120;p76">
            <a:extLst>
              <a:ext uri="{FF2B5EF4-FFF2-40B4-BE49-F238E27FC236}">
                <a16:creationId xmlns:a16="http://schemas.microsoft.com/office/drawing/2014/main" id="{17BF0AA4-CB04-F194-9E07-5F430F49129E}"/>
              </a:ext>
            </a:extLst>
          </p:cNvPr>
          <p:cNvSpPr/>
          <p:nvPr/>
        </p:nvSpPr>
        <p:spPr>
          <a:xfrm>
            <a:off x="550606" y="3429000"/>
            <a:ext cx="2114338" cy="302183"/>
          </a:xfrm>
          <a:prstGeom prst="roundRect">
            <a:avLst>
              <a:gd name="adj" fmla="val 16667"/>
            </a:avLst>
          </a:prstGeom>
          <a:solidFill>
            <a:schemeClr val="tx2">
              <a:lumMod val="10000"/>
            </a:schemeClr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Goals</a:t>
            </a:r>
            <a:endParaRPr sz="1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1111477-E886-23E8-64BD-4CADAD76379A}"/>
              </a:ext>
            </a:extLst>
          </p:cNvPr>
          <p:cNvSpPr txBox="1"/>
          <p:nvPr/>
        </p:nvSpPr>
        <p:spPr>
          <a:xfrm>
            <a:off x="1000125" y="1268361"/>
            <a:ext cx="10949420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The primary objective is to design and implement a 5G New Radio  physical layer simulation.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To evaluate system performance under various channel conditions and validate the efficiency of signal processing algorithms before hardware implementation.</a:t>
            </a:r>
            <a:endParaRPr lang="en-IN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FB294828-0F9E-F06A-05D5-7A5C37AB349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 dirty="0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611B122E-2407-B490-AE4E-31BAABE9DA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582" y="4045441"/>
            <a:ext cx="1114219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build a complete end-to-end 5G physical layer simulator in MATLAB.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CEEDCF5F-E396-4F6C-D164-67C538B7E8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037" y="4571594"/>
            <a:ext cx="11392374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analyze and visualize key performance metrics such as Bit Error Rate (BER) and throughput.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9641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>
          <a:extLst>
            <a:ext uri="{FF2B5EF4-FFF2-40B4-BE49-F238E27FC236}">
              <a16:creationId xmlns:a16="http://schemas.microsoft.com/office/drawing/2014/main" id="{5D277163-DDF4-8A7D-727E-9DC95265C5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25;p3">
            <a:extLst>
              <a:ext uri="{FF2B5EF4-FFF2-40B4-BE49-F238E27FC236}">
                <a16:creationId xmlns:a16="http://schemas.microsoft.com/office/drawing/2014/main" id="{C6ECFB60-4922-9557-3C5E-7FA842E8B16A}"/>
              </a:ext>
            </a:extLst>
          </p:cNvPr>
          <p:cNvSpPr txBox="1"/>
          <p:nvPr/>
        </p:nvSpPr>
        <p:spPr>
          <a:xfrm>
            <a:off x="452283" y="871532"/>
            <a:ext cx="11326761" cy="573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Gant Chart  - Milestones and Activities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241AC6-CE23-A38B-BD86-17E34844F78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Google Shape;125;p3">
            <a:extLst>
              <a:ext uri="{FF2B5EF4-FFF2-40B4-BE49-F238E27FC236}">
                <a16:creationId xmlns:a16="http://schemas.microsoft.com/office/drawing/2014/main" id="{12977A3E-566F-814B-0D9C-37C0E1141171}"/>
              </a:ext>
            </a:extLst>
          </p:cNvPr>
          <p:cNvSpPr txBox="1"/>
          <p:nvPr/>
        </p:nvSpPr>
        <p:spPr>
          <a:xfrm>
            <a:off x="1000125" y="232275"/>
            <a:ext cx="10492440" cy="975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Project Plan (Clearly mention milestone for objectives under each reviews)</a:t>
            </a: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5FFD98-99FF-9591-971B-DFC1C4CA7511}"/>
              </a:ext>
            </a:extLst>
          </p:cNvPr>
          <p:cNvSpPr txBox="1"/>
          <p:nvPr/>
        </p:nvSpPr>
        <p:spPr>
          <a:xfrm>
            <a:off x="664143" y="1491917"/>
            <a:ext cx="4572000" cy="4297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A0AC651-CF1A-39A2-37F7-531D9F75B3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209" y="1299411"/>
            <a:ext cx="10733100" cy="4774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315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536359F-3D56-0BC4-18F3-10E148F9B0E8}"/>
              </a:ext>
            </a:extLst>
          </p:cNvPr>
          <p:cNvSpPr txBox="1"/>
          <p:nvPr/>
        </p:nvSpPr>
        <p:spPr>
          <a:xfrm>
            <a:off x="1432560" y="664143"/>
            <a:ext cx="93268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Project Plan (Clearly mention milestone for objectives under each reviews)</a:t>
            </a:r>
          </a:p>
          <a:p>
            <a:pPr algn="ctr"/>
            <a:r>
              <a:rPr lang="en-US" sz="1200" dirty="0">
                <a:latin typeface="Montserrat Medium" panose="00000600000000000000" pitchFamily="2" charset="0"/>
                <a:sym typeface="Montserrat"/>
              </a:rPr>
              <a:t>Gant Chart – Milestones and Achievements</a:t>
            </a:r>
            <a:endParaRPr lang="en-US" sz="1200" dirty="0">
              <a:latin typeface="Montserrat Medium" panose="00000600000000000000" pitchFamily="2" charset="0"/>
            </a:endParaRPr>
          </a:p>
          <a:p>
            <a:pPr algn="ctr"/>
            <a:endParaRPr lang="en-IN" sz="2400" b="1" dirty="0">
              <a:latin typeface="Montserrat" panose="00000500000000000000" pitchFamily="2" charset="0"/>
            </a:endParaRP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AF29545F-0547-03B0-54B9-95936C05C4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0036968"/>
              </p:ext>
            </p:extLst>
          </p:nvPr>
        </p:nvGraphicFramePr>
        <p:xfrm>
          <a:off x="675409" y="1767906"/>
          <a:ext cx="10724429" cy="3467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6813390" imgH="1479651" progId="Excel.Sheet.12">
                  <p:embed/>
                </p:oleObj>
              </mc:Choice>
              <mc:Fallback>
                <p:oleObj name="Worksheet" r:id="rId2" imgW="6813390" imgH="1479651" progId="Excel.Sheet.12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AF29545F-0547-03B0-54B9-95936C05C4E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75409" y="1767906"/>
                        <a:ext cx="10724429" cy="3467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9286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AB169DF-9383-EDE6-F1CB-EAB38823B1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322278"/>
              </p:ext>
            </p:extLst>
          </p:nvPr>
        </p:nvGraphicFramePr>
        <p:xfrm>
          <a:off x="963561" y="1258529"/>
          <a:ext cx="10536381" cy="4749953"/>
        </p:xfrm>
        <a:graphic>
          <a:graphicData uri="http://schemas.openxmlformats.org/drawingml/2006/table">
            <a:tbl>
              <a:tblPr firstRow="1" bandRow="1">
                <a:tableStyleId>{DE7AD339-51BE-4A38-A1C7-CCF28897F289}</a:tableStyleId>
              </a:tblPr>
              <a:tblGrid>
                <a:gridCol w="3512127">
                  <a:extLst>
                    <a:ext uri="{9D8B030D-6E8A-4147-A177-3AD203B41FA5}">
                      <a16:colId xmlns:a16="http://schemas.microsoft.com/office/drawing/2014/main" val="1153603378"/>
                    </a:ext>
                  </a:extLst>
                </a:gridCol>
                <a:gridCol w="3512127">
                  <a:extLst>
                    <a:ext uri="{9D8B030D-6E8A-4147-A177-3AD203B41FA5}">
                      <a16:colId xmlns:a16="http://schemas.microsoft.com/office/drawing/2014/main" val="4108233619"/>
                    </a:ext>
                  </a:extLst>
                </a:gridCol>
                <a:gridCol w="3512127">
                  <a:extLst>
                    <a:ext uri="{9D8B030D-6E8A-4147-A177-3AD203B41FA5}">
                      <a16:colId xmlns:a16="http://schemas.microsoft.com/office/drawing/2014/main" val="364203648"/>
                    </a:ext>
                  </a:extLst>
                </a:gridCol>
              </a:tblGrid>
              <a:tr h="513233">
                <a:tc>
                  <a:txBody>
                    <a:bodyPr/>
                    <a:lstStyle/>
                    <a:p>
                      <a:r>
                        <a:rPr lang="en-US" b="1" dirty="0"/>
                        <a:t>Author details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Research contributions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Research </a:t>
                      </a:r>
                      <a:r>
                        <a:rPr lang="en-US" b="1" dirty="0" err="1"/>
                        <a:t>Limiations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256497"/>
                  </a:ext>
                </a:extLst>
              </a:tr>
              <a:tr h="701387"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Morais, D. H. (2024). 5G NR overview and physical layer. In </a:t>
                      </a:r>
                      <a:r>
                        <a:rPr lang="en-US" sz="1400" b="0" i="1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Key 5g/5g-advanced physical layer technologies: Enabling mobile and fixed wireless access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 (pp. 233-321). Cham: Springer International Publishing.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dirty="0"/>
                        <a:t>Provides a structured overview of 5G NR physical layer functions (channels, signals, scheduling, HARQ, power control) and their role in achieving high data rates and low latency.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dirty="0"/>
                        <a:t>Highlights the evolution of 5G through Releases 15–19, offering insights into both current capabilities and future enhancements.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Focuses on high-level architecture and procedures without detailed technical algorithms or performance analysis.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Relies mainly on 3GPP specifications, with limited discussion of real-world deployment challenges or empirical validation.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72729"/>
                  </a:ext>
                </a:extLst>
              </a:tr>
              <a:tr h="701387">
                <a:tc>
                  <a:txBody>
                    <a:bodyPr/>
                    <a:lstStyle/>
                    <a:p>
                      <a:r>
                        <a:rPr lang="en-US" dirty="0" err="1"/>
                        <a:t>Ssimbwa</a:t>
                      </a:r>
                      <a:r>
                        <a:rPr lang="en-US" dirty="0"/>
                        <a:t>, J., Yoon, S. H., Lee, Y., &amp; Ko, Y. C. (2024). Towards 5G-advanced NR-unlicensed systems: Physical layer design and performance. Journal of Communications and Networks, 26(2), 207-214.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It provides a detailed performance analysis of specific NR-U scheduling configurations, highlighting the trade-offs of frame structure, HARQ, and RLC parameters. It presents quantitative evidence through simulation that demonstrates the direct performance impact of the chosen NR-U design configurations.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The findings are exclusively based on simulations and have not been validated in a real-world hardware or network environment.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The research scope is limited to a select subset of parameters, omitting other critical factors like mobility and dynamic interference.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159770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9DE5D09-FDEA-398A-AB63-9536194C009B}"/>
              </a:ext>
            </a:extLst>
          </p:cNvPr>
          <p:cNvSpPr txBox="1"/>
          <p:nvPr/>
        </p:nvSpPr>
        <p:spPr>
          <a:xfrm>
            <a:off x="963561" y="-11173"/>
            <a:ext cx="3637935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b="1" dirty="0"/>
          </a:p>
          <a:p>
            <a:r>
              <a:rPr lang="en-US" sz="2800" b="1" dirty="0"/>
              <a:t>Literature Survey</a:t>
            </a:r>
          </a:p>
          <a:p>
            <a:r>
              <a:rPr lang="en-US" sz="2000" i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Key Publications :</a:t>
            </a:r>
            <a:endParaRPr lang="en-US" sz="2000" dirty="0">
              <a:effectLst/>
            </a:endParaRPr>
          </a:p>
          <a:p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913672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AB61C2-B595-6D36-CB78-3791DED7225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 dirty="0"/>
          </a:p>
        </p:txBody>
      </p:sp>
      <p:sp>
        <p:nvSpPr>
          <p:cNvPr id="4" name="Google Shape;125;p3">
            <a:extLst>
              <a:ext uri="{FF2B5EF4-FFF2-40B4-BE49-F238E27FC236}">
                <a16:creationId xmlns:a16="http://schemas.microsoft.com/office/drawing/2014/main" id="{050F573B-21F3-B526-5212-5E481ED19CDC}"/>
              </a:ext>
            </a:extLst>
          </p:cNvPr>
          <p:cNvSpPr txBox="1"/>
          <p:nvPr/>
        </p:nvSpPr>
        <p:spPr>
          <a:xfrm>
            <a:off x="834959" y="203056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9A50888-D49D-4BA8-E93A-5543EF6917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935571"/>
              </p:ext>
            </p:extLst>
          </p:nvPr>
        </p:nvGraphicFramePr>
        <p:xfrm>
          <a:off x="235975" y="1209368"/>
          <a:ext cx="11713569" cy="5035568"/>
        </p:xfrm>
        <a:graphic>
          <a:graphicData uri="http://schemas.openxmlformats.org/drawingml/2006/table">
            <a:tbl>
              <a:tblPr firstRow="1" bandRow="1">
                <a:tableStyleId>{DE7AD339-51BE-4A38-A1C7-CCF28897F289}</a:tableStyleId>
              </a:tblPr>
              <a:tblGrid>
                <a:gridCol w="3904523">
                  <a:extLst>
                    <a:ext uri="{9D8B030D-6E8A-4147-A177-3AD203B41FA5}">
                      <a16:colId xmlns:a16="http://schemas.microsoft.com/office/drawing/2014/main" val="2956269712"/>
                    </a:ext>
                  </a:extLst>
                </a:gridCol>
                <a:gridCol w="3904523">
                  <a:extLst>
                    <a:ext uri="{9D8B030D-6E8A-4147-A177-3AD203B41FA5}">
                      <a16:colId xmlns:a16="http://schemas.microsoft.com/office/drawing/2014/main" val="1355810330"/>
                    </a:ext>
                  </a:extLst>
                </a:gridCol>
                <a:gridCol w="3904523">
                  <a:extLst>
                    <a:ext uri="{9D8B030D-6E8A-4147-A177-3AD203B41FA5}">
                      <a16:colId xmlns:a16="http://schemas.microsoft.com/office/drawing/2014/main" val="1369330424"/>
                    </a:ext>
                  </a:extLst>
                </a:gridCol>
              </a:tblGrid>
              <a:tr h="27020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Rossato, F. (2024). Simulation Study, Design and Implementation of 5G NR Layer-2 Protocols for Non-Terrestrial Networks.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Developed new 5G NR Layer-2 protocols (HARQ and scheduling) for NTNs, improving reliability and throughput.</a:t>
                      </a:r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Enhanced the ns-3 NTN module to handle high propagation delays and reduce unnecessary retransmissions.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Tested only through simulations, not on real NTN hardware or testbeds.</a:t>
                      </a:r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Other protocol stack challenges in NTNs (handover, synchronization) were not addressed.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355209"/>
                  </a:ext>
                </a:extLst>
              </a:tr>
              <a:tr h="233352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Belesaca</a:t>
                      </a:r>
                      <a:r>
                        <a:rPr lang="en-US" dirty="0"/>
                        <a:t>, J. D., Vazquez-Rodas, A., Urquiza-Aguiar, L. F., &amp; Vega-Sánchez, J. D. (2024). An in-depth assessment of the physical layer performance in the proposed B5G framework. Ad Hoc Networks, 164, 103609.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It provides a comparative performance analysis of the 5G using ideal, practical, and novel CNN-based channel estimation techniques. </a:t>
                      </a:r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It identifies the specific physical layer elements that most significantly impact system performance, guiding future B5G optimization strategies.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The conclusions are derived entirely from simulations and lack validation from real-world hardware or live network deployments.</a:t>
                      </a:r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The analysis is focused exclusively on the downlink (PDSCH) and does not evaluate the performance of the uplink channel.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53617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DB2AD18-4D5A-FD27-53A4-52C11A2BE5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9930774"/>
              </p:ext>
            </p:extLst>
          </p:nvPr>
        </p:nvGraphicFramePr>
        <p:xfrm>
          <a:off x="235975" y="820883"/>
          <a:ext cx="11713569" cy="398317"/>
        </p:xfrm>
        <a:graphic>
          <a:graphicData uri="http://schemas.openxmlformats.org/drawingml/2006/table">
            <a:tbl>
              <a:tblPr firstRow="1" bandRow="1">
                <a:tableStyleId>{DE7AD339-51BE-4A38-A1C7-CCF28897F289}</a:tableStyleId>
              </a:tblPr>
              <a:tblGrid>
                <a:gridCol w="3904523">
                  <a:extLst>
                    <a:ext uri="{9D8B030D-6E8A-4147-A177-3AD203B41FA5}">
                      <a16:colId xmlns:a16="http://schemas.microsoft.com/office/drawing/2014/main" val="3602560296"/>
                    </a:ext>
                  </a:extLst>
                </a:gridCol>
                <a:gridCol w="3904523">
                  <a:extLst>
                    <a:ext uri="{9D8B030D-6E8A-4147-A177-3AD203B41FA5}">
                      <a16:colId xmlns:a16="http://schemas.microsoft.com/office/drawing/2014/main" val="948926268"/>
                    </a:ext>
                  </a:extLst>
                </a:gridCol>
                <a:gridCol w="3904523">
                  <a:extLst>
                    <a:ext uri="{9D8B030D-6E8A-4147-A177-3AD203B41FA5}">
                      <a16:colId xmlns:a16="http://schemas.microsoft.com/office/drawing/2014/main" val="3994332655"/>
                    </a:ext>
                  </a:extLst>
                </a:gridCol>
              </a:tblGrid>
              <a:tr h="39831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Author details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Research contributions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Research Limitations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8401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8241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6972A96-A687-2D6A-3345-A295BB94FA39}"/>
              </a:ext>
            </a:extLst>
          </p:cNvPr>
          <p:cNvSpPr txBox="1"/>
          <p:nvPr/>
        </p:nvSpPr>
        <p:spPr>
          <a:xfrm>
            <a:off x="791362" y="1559820"/>
            <a:ext cx="1080592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Key Resources – Whitepaper| Application Notes |  Datasheet| Others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https://devopedia.org/5g-nr-phy</a:t>
            </a: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Existing Implementations – Products| Opensource| GitHub etc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GitHub : https://github.com/kir812/pyPhyNR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BF9277-97E2-FB4C-354D-F41FBED955C9}"/>
              </a:ext>
            </a:extLst>
          </p:cNvPr>
          <p:cNvSpPr txBox="1"/>
          <p:nvPr/>
        </p:nvSpPr>
        <p:spPr>
          <a:xfrm>
            <a:off x="865239" y="914400"/>
            <a:ext cx="33724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Key Publications </a:t>
            </a:r>
            <a:endParaRPr lang="en-US" sz="2800" dirty="0">
              <a:effectLst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748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diagram&#10;&#10;Description automatically generated">
            <a:extLst>
              <a:ext uri="{FF2B5EF4-FFF2-40B4-BE49-F238E27FC236}">
                <a16:creationId xmlns:a16="http://schemas.microsoft.com/office/drawing/2014/main" id="{1E888ACA-22C6-63B0-0BA2-180709E69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3987"/>
            <a:ext cx="12192000" cy="40100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E739DB1-DBAA-A645-237D-3AF4A8C3A6A0}"/>
              </a:ext>
            </a:extLst>
          </p:cNvPr>
          <p:cNvSpPr txBox="1"/>
          <p:nvPr/>
        </p:nvSpPr>
        <p:spPr>
          <a:xfrm>
            <a:off x="4552335" y="369766"/>
            <a:ext cx="32446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5G Architecture</a:t>
            </a:r>
          </a:p>
        </p:txBody>
      </p:sp>
    </p:spTree>
    <p:extLst>
      <p:ext uri="{BB962C8B-B14F-4D97-AF65-F5344CB8AC3E}">
        <p14:creationId xmlns:p14="http://schemas.microsoft.com/office/powerpoint/2010/main" val="1158679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0F53F8-9556-4270-5B9D-9550237E94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CA8DE1-C914-AC92-41A9-F53CE64505D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 dirty="0"/>
          </a:p>
        </p:txBody>
      </p:sp>
      <p:sp>
        <p:nvSpPr>
          <p:cNvPr id="4" name="Google Shape;125;p3">
            <a:extLst>
              <a:ext uri="{FF2B5EF4-FFF2-40B4-BE49-F238E27FC236}">
                <a16:creationId xmlns:a16="http://schemas.microsoft.com/office/drawing/2014/main" id="{DB20A693-DAF6-90F8-E452-0AF12BA5AC45}"/>
              </a:ext>
            </a:extLst>
          </p:cNvPr>
          <p:cNvSpPr txBox="1"/>
          <p:nvPr/>
        </p:nvSpPr>
        <p:spPr>
          <a:xfrm>
            <a:off x="1000124" y="232275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Montserrat"/>
                <a:sym typeface="Montserrat"/>
              </a:rPr>
              <a:t>5G Architecture Applications  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572503-8468-659A-979E-1EDCC2011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050" y="726132"/>
            <a:ext cx="11621747" cy="5569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46062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GUID" val="2b12e713-2dca-40f0-9e5e-b71e83d0a0b8"/>
</p:tagLst>
</file>

<file path=ppt/theme/theme1.xml><?xml version="1.0" encoding="utf-8"?>
<a:theme xmlns:a="http://schemas.openxmlformats.org/drawingml/2006/main" name="Office Theme">
  <a:themeElements>
    <a:clrScheme name="Custom 77">
      <a:dk1>
        <a:srgbClr val="282828"/>
      </a:dk1>
      <a:lt1>
        <a:srgbClr val="FFFFFF"/>
      </a:lt1>
      <a:dk2>
        <a:srgbClr val="282828"/>
      </a:dk2>
      <a:lt2>
        <a:srgbClr val="FAFAFA"/>
      </a:lt2>
      <a:accent1>
        <a:srgbClr val="FFC639"/>
      </a:accent1>
      <a:accent2>
        <a:srgbClr val="F29B6B"/>
      </a:accent2>
      <a:accent3>
        <a:srgbClr val="CCD4FB"/>
      </a:accent3>
      <a:accent4>
        <a:srgbClr val="2B7158"/>
      </a:accent4>
      <a:accent5>
        <a:srgbClr val="456AB8"/>
      </a:accent5>
      <a:accent6>
        <a:srgbClr val="363836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4478</TotalTime>
  <Words>713</Words>
  <Application>Microsoft Office PowerPoint</Application>
  <PresentationFormat>Widescreen</PresentationFormat>
  <Paragraphs>69</Paragraphs>
  <Slides>10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2" baseType="lpstr">
      <vt:lpstr>Open Sans</vt:lpstr>
      <vt:lpstr>Aharoni</vt:lpstr>
      <vt:lpstr>Plus Jakarta Sans</vt:lpstr>
      <vt:lpstr>Wingdings</vt:lpstr>
      <vt:lpstr>Poppins SemiBold</vt:lpstr>
      <vt:lpstr>Verdana</vt:lpstr>
      <vt:lpstr>Montserrat Medium</vt:lpstr>
      <vt:lpstr>Montserrat</vt:lpstr>
      <vt:lpstr>Calibri</vt:lpstr>
      <vt:lpstr>Arial</vt:lpstr>
      <vt:lpstr>Office Theme</vt:lpstr>
      <vt:lpstr>Worksheet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GITAM</dc:creator>
  <cp:lastModifiedBy>hemanth p</cp:lastModifiedBy>
  <cp:revision>34</cp:revision>
  <dcterms:created xsi:type="dcterms:W3CDTF">2022-05-23T07:15:42Z</dcterms:created>
  <dcterms:modified xsi:type="dcterms:W3CDTF">2025-09-25T04:46:45Z</dcterms:modified>
</cp:coreProperties>
</file>