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BA57-3775-4190-83A7-2D6A87C4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02457-23A6-47C7-A292-2F6D39E4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8A5B-ECE9-4860-97F6-89CA4EA4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4CF8-496B-457A-A568-6B4C36AB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342A-DF14-4933-AB5D-731FF6B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C6A-E82F-419C-B43F-A5CB12F1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985F-4353-4E6C-BF11-CD080B71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E2C5-EB2D-4AA9-99AF-20A0E23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A3F0-885F-436E-914C-9D9D5752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2FDB-B76E-4C65-9C40-2C58E610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9FF19-F42A-4B87-A66F-EE6BC0F2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A6BF-CA87-49C8-B32D-AECCDB51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410C-A3A7-4D54-866A-22ACEC8E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5288-9FC9-4E27-BBA5-AAD424E9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1738-7BED-4357-8EC8-90D6A921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42D-AB41-4715-9192-6CB75CDE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DB4D-D6EB-4518-91E5-EE1EEE19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EE33-DCBB-4B1B-B6A6-2AD17923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0E22-375C-4203-81AF-7EFFF91F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4829-C1D0-439A-B79E-8FA0202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3519-434C-42C8-B9E7-2A77062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4C27-3855-4311-AE83-803336FD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E061-2F12-4E6D-AC4B-D352DB0F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82FA-E786-422D-8DC6-C0D4D525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5CAC-8777-402D-906D-AB7E4E0A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F09E-7796-40FC-8E6C-BBC3FA99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4A7A-62C1-419B-8409-83C8E4122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79B6E-6E3C-4983-B688-14518DDB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2FBC-224D-47BF-AF6B-55648838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7B57-12BD-4C06-B60E-B5C7B22B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2B56-850C-4610-84EE-706381C1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F041-0B98-4A6A-85FA-054DADA0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035B-277F-4518-BA00-F891264F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D490-27BA-4BBD-8494-0861654A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578D5-21B7-47E1-9CE3-66AC29B9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3D55D-9FA4-4259-91CD-4CEB5A98A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63B9D-5897-474D-B647-976DE88C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20CAA-E11F-48C9-8179-A9EF604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B132-E5AC-4875-AAEE-888D34D2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8127-D397-4535-90CB-CBB705BA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A7EEC-DF21-4C8A-891E-025A696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FCF3-C036-4E1C-82E1-67AA176F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7C5CB-85A4-4A15-8A89-2CCE7955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3DB51-A12E-45BB-9BA0-ADC6FA86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A6781-C37D-4A9F-A269-BC40763D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1BE58-E542-4CAE-A9FE-BA35D4CE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7160-8142-4366-A09B-9E106605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59D5-D2F0-4D86-989C-E884443C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18A1F-8AC8-483E-B707-2E0F78A1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989E-5C22-43E1-98FF-C0ABBEC8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B7D1-2EBF-497C-826A-18FA92AA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130B-694F-4BCA-8154-05DF63C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FD1A-24D5-4495-A834-71313B4E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12754-0FCE-4D0B-8402-EE5CDA25C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82C9-8536-48B5-A140-3D43E903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B383-6E99-4226-B7CE-3A1CE0D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CED6D-ACC2-4CAE-A936-9B2C36FC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DA72-5699-4DB3-B0B8-07BE4E0C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02C5-E3F8-4E54-AE0F-2E68248D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49EA-C33B-4252-AE08-4329FFA5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26A4-5852-4209-A5AE-7C1E035E5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2316-F591-4CDB-BD39-FDF822BF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2242-EB42-4C3A-8589-85F44956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b="1">
                <a:latin typeface="Times New Roman" panose="02020603050405020304" pitchFamily="18" charset="0"/>
                <a:cs typeface="Times New Roman" panose="02020603050405020304" pitchFamily="18" charset="0"/>
              </a:rPr>
              <a:t>Conway's Game of Life</a:t>
            </a:r>
            <a:br>
              <a:rPr lang="en-US" sz="5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Hemanth Kumar Reddy</a:t>
            </a:r>
          </a:p>
          <a:p>
            <a:pPr algn="l"/>
            <a:r>
              <a:rPr lang="en-US" dirty="0"/>
              <a:t>                                                            </a:t>
            </a:r>
            <a:r>
              <a:rPr lang="en-US" dirty="0" err="1"/>
              <a:t>Shyam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1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2540624" cy="159617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Grids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Random Population</a:t>
            </a:r>
          </a:p>
        </p:txBody>
      </p:sp>
    </p:spTree>
    <p:extLst>
      <p:ext uri="{BB962C8B-B14F-4D97-AF65-F5344CB8AC3E}">
        <p14:creationId xmlns:p14="http://schemas.microsoft.com/office/powerpoint/2010/main" val="14661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8AC9B-82F1-4BB6-A5D2-9FC82131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8319" y="1611792"/>
            <a:ext cx="5614835" cy="348119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Pattern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1.Stop Game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Start Game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3.Increment 1 generation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4.Increment 23 generations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5.Random Population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6.Reset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540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population and generation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C230E-1E61-4E55-A063-15FC8B33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96" y="2493937"/>
            <a:ext cx="5991266" cy="38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3C4EE27-99A1-4AFB-BE58-B77CF93F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32238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A blue and white tiled floor&#10;&#10;Description generated with high confidence">
            <a:extLst>
              <a:ext uri="{FF2B5EF4-FFF2-40B4-BE49-F238E27FC236}">
                <a16:creationId xmlns:a16="http://schemas.microsoft.com/office/drawing/2014/main" id="{F9F8678C-9972-4634-B54C-8748DA1D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62207"/>
            <a:ext cx="6553545" cy="5541528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Population</a:t>
            </a:r>
          </a:p>
        </p:txBody>
      </p:sp>
    </p:spTree>
    <p:extLst>
      <p:ext uri="{BB962C8B-B14F-4D97-AF65-F5344CB8AC3E}">
        <p14:creationId xmlns:p14="http://schemas.microsoft.com/office/powerpoint/2010/main" val="16197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FCD3A345-06A1-4A5F-B123-73A232CE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6745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0815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72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63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Conway's Game of Life </vt:lpstr>
      <vt:lpstr>We have…</vt:lpstr>
      <vt:lpstr>Pattern Grids</vt:lpstr>
      <vt:lpstr>Code snippet</vt:lpstr>
      <vt:lpstr>LOGIC</vt:lpstr>
      <vt:lpstr>Random Population</vt:lpstr>
      <vt:lpstr>Code snippet</vt:lpstr>
      <vt:lpstr>DEMO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Conway's Game of Life </dc:title>
  <dc:creator>Madhavi</dc:creator>
  <cp:lastModifiedBy>Hemanth</cp:lastModifiedBy>
  <cp:revision>19</cp:revision>
  <dcterms:created xsi:type="dcterms:W3CDTF">2017-04-10T13:42:34Z</dcterms:created>
  <dcterms:modified xsi:type="dcterms:W3CDTF">2017-11-09T17:09:52Z</dcterms:modified>
</cp:coreProperties>
</file>