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6858000" cy="9144000"/>
  <p:embeddedFontLst>
    <p:embeddedFont>
      <p:font typeface="Trebuchet MS" panose="020B0603020202020204"/>
      <p:regular r:id="rId25"/>
    </p:embeddedFont>
    <p:embeddedFont>
      <p:font typeface="Calibri" panose="020F0502020204030204"/>
      <p:regular r:id="rId26"/>
      <p:bold r:id="rId27"/>
      <p:italic r:id="rId28"/>
      <p:boldItalic r:id="rId29"/>
    </p:embeddedFont>
    <p:embeddedFont>
      <p:font typeface="Georgia" panose="02040502050405020303"/>
      <p:regular r:id="rId30"/>
      <p:bold r:id="rId31"/>
      <p:italic r:id="rId32"/>
      <p:boldItalic r:id="rId33"/>
    </p:embeddedFont>
    <p:embeddedFont>
      <p:font typeface="Pacifico" panose="0000050000000000000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font" Target="fonts/font10.fntdata"/><Relationship Id="rId33" Type="http://schemas.openxmlformats.org/officeDocument/2006/relationships/font" Target="fonts/font9.fntdata"/><Relationship Id="rId32" Type="http://schemas.openxmlformats.org/officeDocument/2006/relationships/font" Target="fonts/font8.fntdata"/><Relationship Id="rId31" Type="http://schemas.openxmlformats.org/officeDocument/2006/relationships/font" Target="fonts/font7.fntdata"/><Relationship Id="rId30" Type="http://schemas.openxmlformats.org/officeDocument/2006/relationships/font" Target="fonts/font6.fntdata"/><Relationship Id="rId3" Type="http://schemas.openxmlformats.org/officeDocument/2006/relationships/slide" Target="slides/slide1.xml"/><Relationship Id="rId29" Type="http://schemas.openxmlformats.org/officeDocument/2006/relationships/font" Target="fonts/font5.fntdata"/><Relationship Id="rId28" Type="http://schemas.openxmlformats.org/officeDocument/2006/relationships/font" Target="fonts/font4.fntdata"/><Relationship Id="rId27" Type="http://schemas.openxmlformats.org/officeDocument/2006/relationships/font" Target="fonts/font3.fntdata"/><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2" y="1"/>
            <a:ext cx="3076575" cy="512763"/>
          </a:xfrm>
          <a:prstGeom prst="rect">
            <a:avLst/>
          </a:prstGeom>
          <a:noFill/>
          <a:ln>
            <a:noFill/>
          </a:ln>
        </p:spPr>
        <p:txBody>
          <a:bodyPr spcFirstLastPara="1" wrap="square" lIns="91475" tIns="45725" rIns="91475" bIns="45725" anchor="t" anchorCtr="0">
            <a:noAutofit/>
          </a:bodyPr>
          <a:lstStyle>
            <a:lvl1pPr marR="0" lvl="0" algn="l" rtl="0">
              <a:spcBef>
                <a:spcPts val="0"/>
              </a:spcBef>
              <a:spcAft>
                <a:spcPts val="0"/>
              </a:spcAft>
              <a:buSzPts val="1400"/>
              <a:buNone/>
              <a:defRPr sz="1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4021139" y="1"/>
            <a:ext cx="3076575" cy="512763"/>
          </a:xfrm>
          <a:prstGeom prst="rect">
            <a:avLst/>
          </a:prstGeom>
          <a:noFill/>
          <a:ln>
            <a:noFill/>
          </a:ln>
        </p:spPr>
        <p:txBody>
          <a:bodyPr spcFirstLastPara="1" wrap="square" lIns="91475" tIns="45725" rIns="91475" bIns="45725" anchor="t" anchorCtr="0">
            <a:noAutofit/>
          </a:bodyPr>
          <a:lstStyle>
            <a:lvl1pPr marR="0" lvl="0" algn="r" rtl="0">
              <a:spcBef>
                <a:spcPts val="0"/>
              </a:spcBef>
              <a:spcAft>
                <a:spcPts val="0"/>
              </a:spcAft>
              <a:buSzPts val="1400"/>
              <a:buNone/>
              <a:defRPr sz="1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p:nvPr>
            <p:ph type="body" idx="1"/>
          </p:nvPr>
        </p:nvSpPr>
        <p:spPr>
          <a:xfrm>
            <a:off x="709614" y="4862514"/>
            <a:ext cx="5680075" cy="4605337"/>
          </a:xfrm>
          <a:prstGeom prst="rect">
            <a:avLst/>
          </a:prstGeom>
          <a:noFill/>
          <a:ln>
            <a:noFill/>
          </a:ln>
        </p:spPr>
        <p:txBody>
          <a:bodyPr spcFirstLastPara="1" wrap="square" lIns="91475" tIns="45725" rIns="91475" bIns="4572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spcBef>
                <a:spcPts val="36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spcBef>
                <a:spcPts val="36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spcBef>
                <a:spcPts val="36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spcBef>
                <a:spcPts val="36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2" y="9720264"/>
            <a:ext cx="3076575" cy="512762"/>
          </a:xfrm>
          <a:prstGeom prst="rect">
            <a:avLst/>
          </a:prstGeom>
          <a:noFill/>
          <a:ln>
            <a:noFill/>
          </a:ln>
        </p:spPr>
        <p:txBody>
          <a:bodyPr spcFirstLastPara="1" wrap="square" lIns="91475" tIns="45725" rIns="91475" bIns="45725" anchor="b" anchorCtr="0">
            <a:noAutofit/>
          </a:bodyPr>
          <a:lstStyle>
            <a:lvl1pPr marR="0" lvl="0" algn="l" rtl="0">
              <a:spcBef>
                <a:spcPts val="0"/>
              </a:spcBef>
              <a:spcAft>
                <a:spcPts val="0"/>
              </a:spcAft>
              <a:buSzPts val="1400"/>
              <a:buNone/>
              <a:defRPr sz="1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4021139" y="9720264"/>
            <a:ext cx="3076575" cy="512762"/>
          </a:xfrm>
          <a:prstGeom prst="rect">
            <a:avLst/>
          </a:prstGeom>
          <a:noFill/>
          <a:ln>
            <a:noFill/>
          </a:ln>
        </p:spPr>
        <p:txBody>
          <a:bodyPr spcFirstLastPara="1" wrap="square" lIns="91475" tIns="45725" rIns="91475" bIns="45725"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1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p1:notes"/>
          <p:cNvSpPr txBox="1"/>
          <p:nvPr>
            <p:ph type="body" idx="1"/>
          </p:nvPr>
        </p:nvSpPr>
        <p:spPr>
          <a:xfrm>
            <a:off x="709614" y="4862514"/>
            <a:ext cx="5680075" cy="4605337"/>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p>
        </p:txBody>
      </p:sp>
      <p:sp>
        <p:nvSpPr>
          <p:cNvPr id="145" name="Google Shape;145;p1:notes"/>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0" name="Shape 200"/>
        <p:cNvGrpSpPr/>
        <p:nvPr/>
      </p:nvGrpSpPr>
      <p:grpSpPr>
        <a:xfrm>
          <a:off x="0" y="0"/>
          <a:ext cx="0" cy="0"/>
          <a:chOff x="0" y="0"/>
          <a:chExt cx="0" cy="0"/>
        </a:xfrm>
      </p:grpSpPr>
      <p:sp>
        <p:nvSpPr>
          <p:cNvPr id="201" name="Google Shape;201;g1a7b25d6900_0_91:notes"/>
          <p:cNvSpPr/>
          <p:nvPr>
            <p:ph type="sldImg" idx="2"/>
          </p:nvPr>
        </p:nvSpPr>
        <p:spPr>
          <a:xfrm>
            <a:off x="990600" y="766763"/>
            <a:ext cx="5118000" cy="3838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a7b25d6900_0_91:notes"/>
          <p:cNvSpPr txBox="1"/>
          <p:nvPr>
            <p:ph type="body" idx="1"/>
          </p:nvPr>
        </p:nvSpPr>
        <p:spPr>
          <a:xfrm>
            <a:off x="709614" y="4862514"/>
            <a:ext cx="5680200" cy="4605300"/>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p>
        </p:txBody>
      </p:sp>
      <p:sp>
        <p:nvSpPr>
          <p:cNvPr id="203" name="Google Shape;203;g1a7b25d6900_0_91:notes"/>
          <p:cNvSpPr txBox="1"/>
          <p:nvPr>
            <p:ph type="sldNum" idx="12"/>
          </p:nvPr>
        </p:nvSpPr>
        <p:spPr>
          <a:xfrm>
            <a:off x="4021139" y="9720264"/>
            <a:ext cx="3076500" cy="512700"/>
          </a:xfrm>
          <a:prstGeom prst="rect">
            <a:avLst/>
          </a:prstGeom>
        </p:spPr>
        <p:txBody>
          <a:bodyPr spcFirstLastPara="1" wrap="square" lIns="91475" tIns="45725" rIns="91475" bIns="45725"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8" name="Shape 208"/>
        <p:cNvGrpSpPr/>
        <p:nvPr/>
      </p:nvGrpSpPr>
      <p:grpSpPr>
        <a:xfrm>
          <a:off x="0" y="0"/>
          <a:ext cx="0" cy="0"/>
          <a:chOff x="0" y="0"/>
          <a:chExt cx="0" cy="0"/>
        </a:xfrm>
      </p:grpSpPr>
      <p:sp>
        <p:nvSpPr>
          <p:cNvPr id="209" name="Google Shape;209;g1a7b25d6900_0_20:notes"/>
          <p:cNvSpPr/>
          <p:nvPr>
            <p:ph type="sldImg" idx="2"/>
          </p:nvPr>
        </p:nvSpPr>
        <p:spPr>
          <a:xfrm>
            <a:off x="990600" y="766763"/>
            <a:ext cx="5118000" cy="3838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a7b25d6900_0_20:notes"/>
          <p:cNvSpPr txBox="1"/>
          <p:nvPr>
            <p:ph type="body" idx="1"/>
          </p:nvPr>
        </p:nvSpPr>
        <p:spPr>
          <a:xfrm>
            <a:off x="709614" y="4862514"/>
            <a:ext cx="5680200" cy="4605300"/>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p>
        </p:txBody>
      </p:sp>
      <p:sp>
        <p:nvSpPr>
          <p:cNvPr id="211" name="Google Shape;211;g1a7b25d6900_0_20:notes"/>
          <p:cNvSpPr txBox="1"/>
          <p:nvPr>
            <p:ph type="sldNum" idx="12"/>
          </p:nvPr>
        </p:nvSpPr>
        <p:spPr>
          <a:xfrm>
            <a:off x="4021139" y="9720264"/>
            <a:ext cx="3076500" cy="512700"/>
          </a:xfrm>
          <a:prstGeom prst="rect">
            <a:avLst/>
          </a:prstGeom>
        </p:spPr>
        <p:txBody>
          <a:bodyPr spcFirstLastPara="1" wrap="square" lIns="91475" tIns="45725" rIns="91475" bIns="45725"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 name="Shape 217"/>
        <p:cNvGrpSpPr/>
        <p:nvPr/>
      </p:nvGrpSpPr>
      <p:grpSpPr>
        <a:xfrm>
          <a:off x="0" y="0"/>
          <a:ext cx="0" cy="0"/>
          <a:chOff x="0" y="0"/>
          <a:chExt cx="0" cy="0"/>
        </a:xfrm>
      </p:grpSpPr>
      <p:sp>
        <p:nvSpPr>
          <p:cNvPr id="218" name="Google Shape;218;g1a7b25d6900_0_53:notes"/>
          <p:cNvSpPr/>
          <p:nvPr>
            <p:ph type="sldImg" idx="2"/>
          </p:nvPr>
        </p:nvSpPr>
        <p:spPr>
          <a:xfrm>
            <a:off x="990600" y="766763"/>
            <a:ext cx="5118000" cy="3838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a7b25d6900_0_53:notes"/>
          <p:cNvSpPr txBox="1"/>
          <p:nvPr>
            <p:ph type="body" idx="1"/>
          </p:nvPr>
        </p:nvSpPr>
        <p:spPr>
          <a:xfrm>
            <a:off x="709614" y="4862514"/>
            <a:ext cx="5680200" cy="4605300"/>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p>
        </p:txBody>
      </p:sp>
      <p:sp>
        <p:nvSpPr>
          <p:cNvPr id="220" name="Google Shape;220;g1a7b25d6900_0_53:notes"/>
          <p:cNvSpPr txBox="1"/>
          <p:nvPr>
            <p:ph type="sldNum" idx="12"/>
          </p:nvPr>
        </p:nvSpPr>
        <p:spPr>
          <a:xfrm>
            <a:off x="4021139" y="9720264"/>
            <a:ext cx="3076500" cy="512700"/>
          </a:xfrm>
          <a:prstGeom prst="rect">
            <a:avLst/>
          </a:prstGeom>
        </p:spPr>
        <p:txBody>
          <a:bodyPr spcFirstLastPara="1" wrap="square" lIns="91475" tIns="45725" rIns="91475" bIns="45725"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 name="Shape 225"/>
        <p:cNvGrpSpPr/>
        <p:nvPr/>
      </p:nvGrpSpPr>
      <p:grpSpPr>
        <a:xfrm>
          <a:off x="0" y="0"/>
          <a:ext cx="0" cy="0"/>
          <a:chOff x="0" y="0"/>
          <a:chExt cx="0" cy="0"/>
        </a:xfrm>
      </p:grpSpPr>
      <p:sp>
        <p:nvSpPr>
          <p:cNvPr id="226" name="Google Shape;226;g1a7b25d6900_0_67:notes"/>
          <p:cNvSpPr/>
          <p:nvPr>
            <p:ph type="sldImg" idx="2"/>
          </p:nvPr>
        </p:nvSpPr>
        <p:spPr>
          <a:xfrm>
            <a:off x="990600" y="766763"/>
            <a:ext cx="5118000" cy="3838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a7b25d6900_0_67:notes"/>
          <p:cNvSpPr txBox="1"/>
          <p:nvPr>
            <p:ph type="body" idx="1"/>
          </p:nvPr>
        </p:nvSpPr>
        <p:spPr>
          <a:xfrm>
            <a:off x="709614" y="4862514"/>
            <a:ext cx="5680200" cy="4605300"/>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p>
        </p:txBody>
      </p:sp>
      <p:sp>
        <p:nvSpPr>
          <p:cNvPr id="228" name="Google Shape;228;g1a7b25d6900_0_67:notes"/>
          <p:cNvSpPr txBox="1"/>
          <p:nvPr>
            <p:ph type="sldNum" idx="12"/>
          </p:nvPr>
        </p:nvSpPr>
        <p:spPr>
          <a:xfrm>
            <a:off x="4021139" y="9720264"/>
            <a:ext cx="3076500" cy="512700"/>
          </a:xfrm>
          <a:prstGeom prst="rect">
            <a:avLst/>
          </a:prstGeom>
        </p:spPr>
        <p:txBody>
          <a:bodyPr spcFirstLastPara="1" wrap="square" lIns="91475" tIns="45725" rIns="91475" bIns="45725"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5" name="Shape 235"/>
        <p:cNvGrpSpPr/>
        <p:nvPr/>
      </p:nvGrpSpPr>
      <p:grpSpPr>
        <a:xfrm>
          <a:off x="0" y="0"/>
          <a:ext cx="0" cy="0"/>
          <a:chOff x="0" y="0"/>
          <a:chExt cx="0" cy="0"/>
        </a:xfrm>
      </p:grpSpPr>
      <p:sp>
        <p:nvSpPr>
          <p:cNvPr id="236" name="Google Shape;236;g1a7b25d6900_0_79:notes"/>
          <p:cNvSpPr/>
          <p:nvPr>
            <p:ph type="sldImg" idx="2"/>
          </p:nvPr>
        </p:nvSpPr>
        <p:spPr>
          <a:xfrm>
            <a:off x="990600" y="766763"/>
            <a:ext cx="5118000" cy="3838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a7b25d6900_0_79:notes"/>
          <p:cNvSpPr txBox="1"/>
          <p:nvPr>
            <p:ph type="body" idx="1"/>
          </p:nvPr>
        </p:nvSpPr>
        <p:spPr>
          <a:xfrm>
            <a:off x="709614" y="4862514"/>
            <a:ext cx="5680200" cy="4605300"/>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p>
        </p:txBody>
      </p:sp>
      <p:sp>
        <p:nvSpPr>
          <p:cNvPr id="238" name="Google Shape;238;g1a7b25d6900_0_79:notes"/>
          <p:cNvSpPr txBox="1"/>
          <p:nvPr>
            <p:ph type="sldNum" idx="12"/>
          </p:nvPr>
        </p:nvSpPr>
        <p:spPr>
          <a:xfrm>
            <a:off x="4021139" y="9720264"/>
            <a:ext cx="3076500" cy="512700"/>
          </a:xfrm>
          <a:prstGeom prst="rect">
            <a:avLst/>
          </a:prstGeom>
        </p:spPr>
        <p:txBody>
          <a:bodyPr spcFirstLastPara="1" wrap="square" lIns="91475" tIns="45725" rIns="91475" bIns="45725"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5" name="Shape 245"/>
        <p:cNvGrpSpPr/>
        <p:nvPr/>
      </p:nvGrpSpPr>
      <p:grpSpPr>
        <a:xfrm>
          <a:off x="0" y="0"/>
          <a:ext cx="0" cy="0"/>
          <a:chOff x="0" y="0"/>
          <a:chExt cx="0" cy="0"/>
        </a:xfrm>
      </p:grpSpPr>
      <p:sp>
        <p:nvSpPr>
          <p:cNvPr id="246" name="Google Shape;246;g1a7b25d6900_0_114:notes"/>
          <p:cNvSpPr txBox="1"/>
          <p:nvPr>
            <p:ph type="body" idx="1"/>
          </p:nvPr>
        </p:nvSpPr>
        <p:spPr>
          <a:xfrm>
            <a:off x="709614" y="4862514"/>
            <a:ext cx="5680200" cy="4605300"/>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p>
        </p:txBody>
      </p:sp>
      <p:sp>
        <p:nvSpPr>
          <p:cNvPr id="247" name="Google Shape;247;g1a7b25d6900_0_114:notes"/>
          <p:cNvSpPr/>
          <p:nvPr>
            <p:ph type="sldImg" idx="2"/>
          </p:nvPr>
        </p:nvSpPr>
        <p:spPr>
          <a:xfrm>
            <a:off x="990600" y="766763"/>
            <a:ext cx="5118000" cy="3838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1" name="Shape 251"/>
        <p:cNvGrpSpPr/>
        <p:nvPr/>
      </p:nvGrpSpPr>
      <p:grpSpPr>
        <a:xfrm>
          <a:off x="0" y="0"/>
          <a:ext cx="0" cy="0"/>
          <a:chOff x="0" y="0"/>
          <a:chExt cx="0" cy="0"/>
        </a:xfrm>
      </p:grpSpPr>
      <p:sp>
        <p:nvSpPr>
          <p:cNvPr id="252" name="Google Shape;252;g1a7b25d6900_0_109:notes"/>
          <p:cNvSpPr txBox="1"/>
          <p:nvPr>
            <p:ph type="body" idx="1"/>
          </p:nvPr>
        </p:nvSpPr>
        <p:spPr>
          <a:xfrm>
            <a:off x="709614" y="4862514"/>
            <a:ext cx="5680200" cy="4605300"/>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p>
        </p:txBody>
      </p:sp>
      <p:sp>
        <p:nvSpPr>
          <p:cNvPr id="253" name="Google Shape;253;g1a7b25d6900_0_109:notes"/>
          <p:cNvSpPr/>
          <p:nvPr>
            <p:ph type="sldImg" idx="2"/>
          </p:nvPr>
        </p:nvSpPr>
        <p:spPr>
          <a:xfrm>
            <a:off x="990600" y="766763"/>
            <a:ext cx="5118000" cy="3838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7" name="Shape 257"/>
        <p:cNvGrpSpPr/>
        <p:nvPr/>
      </p:nvGrpSpPr>
      <p:grpSpPr>
        <a:xfrm>
          <a:off x="0" y="0"/>
          <a:ext cx="0" cy="0"/>
          <a:chOff x="0" y="0"/>
          <a:chExt cx="0" cy="0"/>
        </a:xfrm>
      </p:grpSpPr>
      <p:sp>
        <p:nvSpPr>
          <p:cNvPr id="258" name="Google Shape;258;g1a7b25d6900_0_119:notes"/>
          <p:cNvSpPr txBox="1"/>
          <p:nvPr>
            <p:ph type="body" idx="1"/>
          </p:nvPr>
        </p:nvSpPr>
        <p:spPr>
          <a:xfrm>
            <a:off x="709614" y="4862514"/>
            <a:ext cx="5680200" cy="4605300"/>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p>
        </p:txBody>
      </p:sp>
      <p:sp>
        <p:nvSpPr>
          <p:cNvPr id="259" name="Google Shape;259;g1a7b25d6900_0_119:notes"/>
          <p:cNvSpPr/>
          <p:nvPr>
            <p:ph type="sldImg" idx="2"/>
          </p:nvPr>
        </p:nvSpPr>
        <p:spPr>
          <a:xfrm>
            <a:off x="990600" y="766763"/>
            <a:ext cx="5118000" cy="3838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3" name="Shape 263"/>
        <p:cNvGrpSpPr/>
        <p:nvPr/>
      </p:nvGrpSpPr>
      <p:grpSpPr>
        <a:xfrm>
          <a:off x="0" y="0"/>
          <a:ext cx="0" cy="0"/>
          <a:chOff x="0" y="0"/>
          <a:chExt cx="0" cy="0"/>
        </a:xfrm>
      </p:grpSpPr>
      <p:sp>
        <p:nvSpPr>
          <p:cNvPr id="264" name="Google Shape;264;p15:notes"/>
          <p:cNvSpPr txBox="1"/>
          <p:nvPr>
            <p:ph type="body" idx="1"/>
          </p:nvPr>
        </p:nvSpPr>
        <p:spPr>
          <a:xfrm>
            <a:off x="709614" y="4862514"/>
            <a:ext cx="5680075" cy="4605337"/>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p>
        </p:txBody>
      </p:sp>
      <p:sp>
        <p:nvSpPr>
          <p:cNvPr id="265" name="Google Shape;265;p15:notes"/>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151"/>
        <p:cNvGrpSpPr/>
        <p:nvPr/>
      </p:nvGrpSpPr>
      <p:grpSpPr>
        <a:xfrm>
          <a:off x="0" y="0"/>
          <a:ext cx="0" cy="0"/>
          <a:chOff x="0" y="0"/>
          <a:chExt cx="0" cy="0"/>
        </a:xfrm>
      </p:grpSpPr>
      <p:sp>
        <p:nvSpPr>
          <p:cNvPr id="152" name="Google Shape;152;p4:notes"/>
          <p:cNvSpPr txBox="1"/>
          <p:nvPr>
            <p:ph type="body" idx="1"/>
          </p:nvPr>
        </p:nvSpPr>
        <p:spPr>
          <a:xfrm>
            <a:off x="709614" y="4862514"/>
            <a:ext cx="5680075" cy="4605337"/>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p>
        </p:txBody>
      </p:sp>
      <p:sp>
        <p:nvSpPr>
          <p:cNvPr id="153" name="Google Shape;153;p4:notes"/>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p5:notes"/>
          <p:cNvSpPr txBox="1"/>
          <p:nvPr>
            <p:ph type="body" idx="1"/>
          </p:nvPr>
        </p:nvSpPr>
        <p:spPr>
          <a:xfrm>
            <a:off x="709614" y="4862514"/>
            <a:ext cx="5680075" cy="4605337"/>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p>
        </p:txBody>
      </p:sp>
      <p:sp>
        <p:nvSpPr>
          <p:cNvPr id="159" name="Google Shape;159;p5:notes"/>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p6:notes"/>
          <p:cNvSpPr txBox="1"/>
          <p:nvPr>
            <p:ph type="body" idx="1"/>
          </p:nvPr>
        </p:nvSpPr>
        <p:spPr>
          <a:xfrm>
            <a:off x="709614" y="4862514"/>
            <a:ext cx="5680075" cy="4605337"/>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p>
        </p:txBody>
      </p:sp>
      <p:sp>
        <p:nvSpPr>
          <p:cNvPr id="165" name="Google Shape;165;p6:notes"/>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g1a7b25d6900_0_32:notes"/>
          <p:cNvSpPr txBox="1"/>
          <p:nvPr>
            <p:ph type="body" idx="1"/>
          </p:nvPr>
        </p:nvSpPr>
        <p:spPr>
          <a:xfrm>
            <a:off x="709614" y="4862514"/>
            <a:ext cx="5680200" cy="4605300"/>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p>
        </p:txBody>
      </p:sp>
      <p:sp>
        <p:nvSpPr>
          <p:cNvPr id="171" name="Google Shape;171;g1a7b25d6900_0_32:notes"/>
          <p:cNvSpPr/>
          <p:nvPr>
            <p:ph type="sldImg" idx="2"/>
          </p:nvPr>
        </p:nvSpPr>
        <p:spPr>
          <a:xfrm>
            <a:off x="990600" y="766763"/>
            <a:ext cx="5118000" cy="3838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5" name="Shape 175"/>
        <p:cNvGrpSpPr/>
        <p:nvPr/>
      </p:nvGrpSpPr>
      <p:grpSpPr>
        <a:xfrm>
          <a:off x="0" y="0"/>
          <a:ext cx="0" cy="0"/>
          <a:chOff x="0" y="0"/>
          <a:chExt cx="0" cy="0"/>
        </a:xfrm>
      </p:grpSpPr>
      <p:sp>
        <p:nvSpPr>
          <p:cNvPr id="176" name="Google Shape;176;g1a7b25d6900_0_62:notes"/>
          <p:cNvSpPr txBox="1"/>
          <p:nvPr>
            <p:ph type="body" idx="1"/>
          </p:nvPr>
        </p:nvSpPr>
        <p:spPr>
          <a:xfrm>
            <a:off x="709614" y="4862514"/>
            <a:ext cx="5680200" cy="4605300"/>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p>
        </p:txBody>
      </p:sp>
      <p:sp>
        <p:nvSpPr>
          <p:cNvPr id="177" name="Google Shape;177;g1a7b25d6900_0_62:notes"/>
          <p:cNvSpPr/>
          <p:nvPr>
            <p:ph type="sldImg" idx="2"/>
          </p:nvPr>
        </p:nvSpPr>
        <p:spPr>
          <a:xfrm>
            <a:off x="990600" y="766763"/>
            <a:ext cx="5118000" cy="3838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 name="Shape 181"/>
        <p:cNvGrpSpPr/>
        <p:nvPr/>
      </p:nvGrpSpPr>
      <p:grpSpPr>
        <a:xfrm>
          <a:off x="0" y="0"/>
          <a:ext cx="0" cy="0"/>
          <a:chOff x="0" y="0"/>
          <a:chExt cx="0" cy="0"/>
        </a:xfrm>
      </p:grpSpPr>
      <p:sp>
        <p:nvSpPr>
          <p:cNvPr id="182" name="Google Shape;182;p7:notes"/>
          <p:cNvSpPr txBox="1"/>
          <p:nvPr>
            <p:ph type="body" idx="1"/>
          </p:nvPr>
        </p:nvSpPr>
        <p:spPr>
          <a:xfrm>
            <a:off x="709614" y="4862514"/>
            <a:ext cx="5680075" cy="4605337"/>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p>
        </p:txBody>
      </p:sp>
      <p:sp>
        <p:nvSpPr>
          <p:cNvPr id="183" name="Google Shape;183;p7:notes"/>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7" name="Shape 187"/>
        <p:cNvGrpSpPr/>
        <p:nvPr/>
      </p:nvGrpSpPr>
      <p:grpSpPr>
        <a:xfrm>
          <a:off x="0" y="0"/>
          <a:ext cx="0" cy="0"/>
          <a:chOff x="0" y="0"/>
          <a:chExt cx="0" cy="0"/>
        </a:xfrm>
      </p:grpSpPr>
      <p:sp>
        <p:nvSpPr>
          <p:cNvPr id="188" name="Google Shape;188;g1a7b25d6900_0_0:notes"/>
          <p:cNvSpPr txBox="1"/>
          <p:nvPr>
            <p:ph type="body" idx="1"/>
          </p:nvPr>
        </p:nvSpPr>
        <p:spPr>
          <a:xfrm>
            <a:off x="709614" y="4862514"/>
            <a:ext cx="5680200" cy="4605300"/>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p>
        </p:txBody>
      </p:sp>
      <p:sp>
        <p:nvSpPr>
          <p:cNvPr id="189" name="Google Shape;189;g1a7b25d6900_0_0:notes"/>
          <p:cNvSpPr/>
          <p:nvPr>
            <p:ph type="sldImg" idx="2"/>
          </p:nvPr>
        </p:nvSpPr>
        <p:spPr>
          <a:xfrm>
            <a:off x="990600" y="766763"/>
            <a:ext cx="5118000" cy="3838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3" name="Shape 193"/>
        <p:cNvGrpSpPr/>
        <p:nvPr/>
      </p:nvGrpSpPr>
      <p:grpSpPr>
        <a:xfrm>
          <a:off x="0" y="0"/>
          <a:ext cx="0" cy="0"/>
          <a:chOff x="0" y="0"/>
          <a:chExt cx="0" cy="0"/>
        </a:xfrm>
      </p:grpSpPr>
      <p:sp>
        <p:nvSpPr>
          <p:cNvPr id="194" name="Google Shape;194;g1a7b25d6900_0_12:notes"/>
          <p:cNvSpPr/>
          <p:nvPr>
            <p:ph type="sldImg" idx="2"/>
          </p:nvPr>
        </p:nvSpPr>
        <p:spPr>
          <a:xfrm>
            <a:off x="990600" y="766763"/>
            <a:ext cx="5118000" cy="3838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a7b25d6900_0_12:notes"/>
          <p:cNvSpPr txBox="1"/>
          <p:nvPr>
            <p:ph type="body" idx="1"/>
          </p:nvPr>
        </p:nvSpPr>
        <p:spPr>
          <a:xfrm>
            <a:off x="709614" y="4862514"/>
            <a:ext cx="5680200" cy="4605300"/>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p>
        </p:txBody>
      </p:sp>
      <p:sp>
        <p:nvSpPr>
          <p:cNvPr id="196" name="Google Shape;196;g1a7b25d6900_0_12:notes"/>
          <p:cNvSpPr txBox="1"/>
          <p:nvPr>
            <p:ph type="sldNum" idx="12"/>
          </p:nvPr>
        </p:nvSpPr>
        <p:spPr>
          <a:xfrm>
            <a:off x="4021139" y="9720264"/>
            <a:ext cx="3076500" cy="512700"/>
          </a:xfrm>
          <a:prstGeom prst="rect">
            <a:avLst/>
          </a:prstGeom>
        </p:spPr>
        <p:txBody>
          <a:bodyPr spcFirstLastPara="1" wrap="square" lIns="91475" tIns="45725" rIns="91475" bIns="45725"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6" name="Shape 26"/>
        <p:cNvGrpSpPr/>
        <p:nvPr/>
      </p:nvGrpSpPr>
      <p:grpSpPr>
        <a:xfrm>
          <a:off x="0" y="0"/>
          <a:ext cx="0" cy="0"/>
          <a:chOff x="0" y="0"/>
          <a:chExt cx="0" cy="0"/>
        </a:xfrm>
      </p:grpSpPr>
      <p:sp>
        <p:nvSpPr>
          <p:cNvPr id="27" name="Google Shape;27;g16683c12244_0_1172"/>
          <p:cNvSpPr txBox="1"/>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panose="020B0603020202020204"/>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g16683c12244_0_1172"/>
          <p:cNvSpPr txBox="1"/>
          <p:nvPr>
            <p:ph type="body" idx="1"/>
          </p:nvPr>
        </p:nvSpPr>
        <p:spPr>
          <a:xfrm>
            <a:off x="677334" y="2160589"/>
            <a:ext cx="8596800" cy="38808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40" algn="l">
              <a:spcBef>
                <a:spcPts val="1000"/>
              </a:spcBef>
              <a:spcAft>
                <a:spcPts val="0"/>
              </a:spcAft>
              <a:buSzPts val="1440"/>
              <a:buChar char="►"/>
              <a:defRPr/>
            </a:lvl3pPr>
            <a:lvl4pPr marL="1828800" lvl="3" indent="-320040" algn="l">
              <a:spcBef>
                <a:spcPts val="1000"/>
              </a:spcBef>
              <a:spcAft>
                <a:spcPts val="0"/>
              </a:spcAft>
              <a:buSzPts val="1440"/>
              <a:buChar char="►"/>
              <a:defRPr/>
            </a:lvl4pPr>
            <a:lvl5pPr marL="2286000" lvl="4" indent="-320040" algn="l">
              <a:spcBef>
                <a:spcPts val="1000"/>
              </a:spcBef>
              <a:spcAft>
                <a:spcPts val="0"/>
              </a:spcAft>
              <a:buSzPts val="1440"/>
              <a:buChar char="►"/>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p:txBody>
      </p:sp>
      <p:sp>
        <p:nvSpPr>
          <p:cNvPr id="29" name="Google Shape;29;g16683c12244_0_1172"/>
          <p:cNvSpPr txBox="1"/>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g16683c12244_0_1172"/>
          <p:cNvSpPr txBox="1"/>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g16683c12244_0_1172"/>
          <p:cNvSpPr txBox="1"/>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94" name="Shape 94"/>
        <p:cNvGrpSpPr/>
        <p:nvPr/>
      </p:nvGrpSpPr>
      <p:grpSpPr>
        <a:xfrm>
          <a:off x="0" y="0"/>
          <a:ext cx="0" cy="0"/>
          <a:chOff x="0" y="0"/>
          <a:chExt cx="0" cy="0"/>
        </a:xfrm>
      </p:grpSpPr>
      <p:sp>
        <p:nvSpPr>
          <p:cNvPr id="95" name="Google Shape;95;g16683c12244_0_1240"/>
          <p:cNvSpPr txBox="1"/>
          <p:nvPr>
            <p:ph type="title"/>
          </p:nvPr>
        </p:nvSpPr>
        <p:spPr>
          <a:xfrm>
            <a:off x="677335" y="609600"/>
            <a:ext cx="8596800" cy="34035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panose="020B0603020202020204"/>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g16683c12244_0_1240"/>
          <p:cNvSpPr txBox="1"/>
          <p:nvPr>
            <p:ph type="body" idx="1"/>
          </p:nvPr>
        </p:nvSpPr>
        <p:spPr>
          <a:xfrm>
            <a:off x="677335" y="4470400"/>
            <a:ext cx="8596800" cy="15711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p:txBody>
      </p:sp>
      <p:sp>
        <p:nvSpPr>
          <p:cNvPr id="97" name="Google Shape;97;g16683c12244_0_1240"/>
          <p:cNvSpPr txBox="1"/>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g16683c12244_0_1240"/>
          <p:cNvSpPr txBox="1"/>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g16683c12244_0_1240"/>
          <p:cNvSpPr txBox="1"/>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00" name="Shape 100"/>
        <p:cNvGrpSpPr/>
        <p:nvPr/>
      </p:nvGrpSpPr>
      <p:grpSpPr>
        <a:xfrm>
          <a:off x="0" y="0"/>
          <a:ext cx="0" cy="0"/>
          <a:chOff x="0" y="0"/>
          <a:chExt cx="0" cy="0"/>
        </a:xfrm>
      </p:grpSpPr>
      <p:sp>
        <p:nvSpPr>
          <p:cNvPr id="101" name="Google Shape;101;g16683c12244_0_1246"/>
          <p:cNvSpPr txBox="1"/>
          <p:nvPr>
            <p:ph type="title"/>
          </p:nvPr>
        </p:nvSpPr>
        <p:spPr>
          <a:xfrm>
            <a:off x="931334" y="609600"/>
            <a:ext cx="8094000" cy="30225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panose="020B0603020202020204"/>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g16683c12244_0_1246"/>
          <p:cNvSpPr txBox="1"/>
          <p:nvPr>
            <p:ph type="body" idx="1"/>
          </p:nvPr>
        </p:nvSpPr>
        <p:spPr>
          <a:xfrm>
            <a:off x="1366139" y="3632200"/>
            <a:ext cx="7224600"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panose="020B0603020202020204"/>
              <a:buNone/>
              <a:defRPr sz="1600">
                <a:solidFill>
                  <a:srgbClr val="7F7F7F"/>
                </a:solidFill>
              </a:defRPr>
            </a:lvl1pPr>
            <a:lvl2pPr marL="914400" lvl="1" indent="-228600" algn="l">
              <a:spcBef>
                <a:spcPts val="1000"/>
              </a:spcBef>
              <a:spcAft>
                <a:spcPts val="0"/>
              </a:spcAft>
              <a:buSzPts val="1280"/>
              <a:buFont typeface="Trebuchet MS" panose="020B0603020202020204"/>
              <a:buNone/>
              <a:defRPr/>
            </a:lvl2pPr>
            <a:lvl3pPr marL="1371600" lvl="2" indent="-228600" algn="l">
              <a:spcBef>
                <a:spcPts val="1000"/>
              </a:spcBef>
              <a:spcAft>
                <a:spcPts val="0"/>
              </a:spcAft>
              <a:buSzPts val="1120"/>
              <a:buFont typeface="Trebuchet MS" panose="020B0603020202020204"/>
              <a:buNone/>
              <a:defRPr/>
            </a:lvl3pPr>
            <a:lvl4pPr marL="1828800" lvl="3" indent="-228600" algn="l">
              <a:spcBef>
                <a:spcPts val="1000"/>
              </a:spcBef>
              <a:spcAft>
                <a:spcPts val="0"/>
              </a:spcAft>
              <a:buSzPts val="960"/>
              <a:buFont typeface="Trebuchet MS" panose="020B0603020202020204"/>
              <a:buNone/>
              <a:defRPr/>
            </a:lvl4pPr>
            <a:lvl5pPr marL="2286000" lvl="4" indent="-228600" algn="l">
              <a:spcBef>
                <a:spcPts val="1000"/>
              </a:spcBef>
              <a:spcAft>
                <a:spcPts val="0"/>
              </a:spcAft>
              <a:buSzPts val="960"/>
              <a:buFont typeface="Trebuchet MS" panose="020B0603020202020204"/>
              <a:buNone/>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p:txBody>
      </p:sp>
      <p:sp>
        <p:nvSpPr>
          <p:cNvPr id="103" name="Google Shape;103;g16683c12244_0_1246"/>
          <p:cNvSpPr txBox="1"/>
          <p:nvPr>
            <p:ph type="body" idx="2"/>
          </p:nvPr>
        </p:nvSpPr>
        <p:spPr>
          <a:xfrm>
            <a:off x="677335" y="4470400"/>
            <a:ext cx="8596800" cy="15711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p:txBody>
      </p:sp>
      <p:sp>
        <p:nvSpPr>
          <p:cNvPr id="104" name="Google Shape;104;g16683c12244_0_1246"/>
          <p:cNvSpPr txBox="1"/>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g16683c12244_0_1246"/>
          <p:cNvSpPr txBox="1"/>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g16683c12244_0_1246"/>
          <p:cNvSpPr txBox="1"/>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107" name="Google Shape;107;g16683c12244_0_1246"/>
          <p:cNvSpPr txBox="1"/>
          <p:nvPr/>
        </p:nvSpPr>
        <p:spPr>
          <a:xfrm>
            <a:off x="541870" y="790378"/>
            <a:ext cx="6096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panose="020B0604020202020204"/>
                <a:ea typeface="Arial" panose="020B0604020202020204"/>
                <a:cs typeface="Arial" panose="020B0604020202020204"/>
                <a:sym typeface="Arial" panose="020B0604020202020204"/>
              </a:rPr>
              <a:t>“</a:t>
            </a:r>
            <a:endParaRPr lang="en-US" sz="8000" b="0" i="0" u="none" strike="noStrike" cap="none">
              <a:solidFill>
                <a:srgbClr val="BFE471"/>
              </a:solidFill>
              <a:latin typeface="Arial" panose="020B0604020202020204"/>
              <a:ea typeface="Arial" panose="020B0604020202020204"/>
              <a:cs typeface="Arial" panose="020B0604020202020204"/>
              <a:sym typeface="Arial" panose="020B0604020202020204"/>
            </a:endParaRPr>
          </a:p>
        </p:txBody>
      </p:sp>
      <p:sp>
        <p:nvSpPr>
          <p:cNvPr id="108" name="Google Shape;108;g16683c12244_0_1246"/>
          <p:cNvSpPr txBox="1"/>
          <p:nvPr/>
        </p:nvSpPr>
        <p:spPr>
          <a:xfrm>
            <a:off x="8893011" y="2886556"/>
            <a:ext cx="6096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panose="020B0604020202020204"/>
                <a:ea typeface="Arial" panose="020B0604020202020204"/>
                <a:cs typeface="Arial" panose="020B0604020202020204"/>
                <a:sym typeface="Arial" panose="020B0604020202020204"/>
              </a:rPr>
              <a:t>”</a:t>
            </a:r>
            <a:endParaRPr sz="1800" b="0" i="0" u="none" strike="noStrike" cap="none">
              <a:solidFill>
                <a:srgbClr val="BFE47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09" name="Shape 109"/>
        <p:cNvGrpSpPr/>
        <p:nvPr/>
      </p:nvGrpSpPr>
      <p:grpSpPr>
        <a:xfrm>
          <a:off x="0" y="0"/>
          <a:ext cx="0" cy="0"/>
          <a:chOff x="0" y="0"/>
          <a:chExt cx="0" cy="0"/>
        </a:xfrm>
      </p:grpSpPr>
      <p:sp>
        <p:nvSpPr>
          <p:cNvPr id="110" name="Google Shape;110;g16683c12244_0_1255"/>
          <p:cNvSpPr txBox="1"/>
          <p:nvPr>
            <p:ph type="title"/>
          </p:nvPr>
        </p:nvSpPr>
        <p:spPr>
          <a:xfrm>
            <a:off x="677335" y="1931988"/>
            <a:ext cx="8596800" cy="2595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panose="020B0603020202020204"/>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g16683c12244_0_1255"/>
          <p:cNvSpPr txBox="1"/>
          <p:nvPr>
            <p:ph type="body" idx="1"/>
          </p:nvPr>
        </p:nvSpPr>
        <p:spPr>
          <a:xfrm>
            <a:off x="677335" y="4527448"/>
            <a:ext cx="8596800" cy="15138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p:txBody>
      </p:sp>
      <p:sp>
        <p:nvSpPr>
          <p:cNvPr id="112" name="Google Shape;112;g16683c12244_0_1255"/>
          <p:cNvSpPr txBox="1"/>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g16683c12244_0_1255"/>
          <p:cNvSpPr txBox="1"/>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g16683c12244_0_1255"/>
          <p:cNvSpPr txBox="1"/>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15" name="Shape 115"/>
        <p:cNvGrpSpPr/>
        <p:nvPr/>
      </p:nvGrpSpPr>
      <p:grpSpPr>
        <a:xfrm>
          <a:off x="0" y="0"/>
          <a:ext cx="0" cy="0"/>
          <a:chOff x="0" y="0"/>
          <a:chExt cx="0" cy="0"/>
        </a:xfrm>
      </p:grpSpPr>
      <p:sp>
        <p:nvSpPr>
          <p:cNvPr id="116" name="Google Shape;116;g16683c12244_0_1261"/>
          <p:cNvSpPr txBox="1"/>
          <p:nvPr>
            <p:ph type="title"/>
          </p:nvPr>
        </p:nvSpPr>
        <p:spPr>
          <a:xfrm>
            <a:off x="931334" y="609600"/>
            <a:ext cx="8094000" cy="30225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panose="020B0603020202020204"/>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g16683c12244_0_1261"/>
          <p:cNvSpPr txBox="1"/>
          <p:nvPr>
            <p:ph type="body" idx="1"/>
          </p:nvPr>
        </p:nvSpPr>
        <p:spPr>
          <a:xfrm>
            <a:off x="677332" y="4013200"/>
            <a:ext cx="8596800" cy="514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panose="020B0603020202020204"/>
              <a:buNone/>
              <a:defRPr sz="2400">
                <a:solidFill>
                  <a:srgbClr val="3F3F3F"/>
                </a:solidFill>
              </a:defRPr>
            </a:lvl1pPr>
            <a:lvl2pPr marL="914400" lvl="1" indent="-228600" algn="l">
              <a:spcBef>
                <a:spcPts val="1000"/>
              </a:spcBef>
              <a:spcAft>
                <a:spcPts val="0"/>
              </a:spcAft>
              <a:buSzPts val="1280"/>
              <a:buFont typeface="Trebuchet MS" panose="020B0603020202020204"/>
              <a:buNone/>
              <a:defRPr/>
            </a:lvl2pPr>
            <a:lvl3pPr marL="1371600" lvl="2" indent="-228600" algn="l">
              <a:spcBef>
                <a:spcPts val="1000"/>
              </a:spcBef>
              <a:spcAft>
                <a:spcPts val="0"/>
              </a:spcAft>
              <a:buSzPts val="1120"/>
              <a:buFont typeface="Trebuchet MS" panose="020B0603020202020204"/>
              <a:buNone/>
              <a:defRPr/>
            </a:lvl3pPr>
            <a:lvl4pPr marL="1828800" lvl="3" indent="-228600" algn="l">
              <a:spcBef>
                <a:spcPts val="1000"/>
              </a:spcBef>
              <a:spcAft>
                <a:spcPts val="0"/>
              </a:spcAft>
              <a:buSzPts val="960"/>
              <a:buFont typeface="Trebuchet MS" panose="020B0603020202020204"/>
              <a:buNone/>
              <a:defRPr/>
            </a:lvl4pPr>
            <a:lvl5pPr marL="2286000" lvl="4" indent="-228600" algn="l">
              <a:spcBef>
                <a:spcPts val="1000"/>
              </a:spcBef>
              <a:spcAft>
                <a:spcPts val="0"/>
              </a:spcAft>
              <a:buSzPts val="960"/>
              <a:buFont typeface="Trebuchet MS" panose="020B0603020202020204"/>
              <a:buNone/>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p:txBody>
      </p:sp>
      <p:sp>
        <p:nvSpPr>
          <p:cNvPr id="118" name="Google Shape;118;g16683c12244_0_1261"/>
          <p:cNvSpPr txBox="1"/>
          <p:nvPr>
            <p:ph type="body" idx="2"/>
          </p:nvPr>
        </p:nvSpPr>
        <p:spPr>
          <a:xfrm>
            <a:off x="677335" y="4527448"/>
            <a:ext cx="8596800" cy="15138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p:txBody>
      </p:sp>
      <p:sp>
        <p:nvSpPr>
          <p:cNvPr id="119" name="Google Shape;119;g16683c12244_0_1261"/>
          <p:cNvSpPr txBox="1"/>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g16683c12244_0_1261"/>
          <p:cNvSpPr txBox="1"/>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g16683c12244_0_1261"/>
          <p:cNvSpPr txBox="1"/>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122" name="Google Shape;122;g16683c12244_0_1261"/>
          <p:cNvSpPr txBox="1"/>
          <p:nvPr/>
        </p:nvSpPr>
        <p:spPr>
          <a:xfrm>
            <a:off x="541870" y="790378"/>
            <a:ext cx="6096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panose="020B0604020202020204"/>
                <a:ea typeface="Arial" panose="020B0604020202020204"/>
                <a:cs typeface="Arial" panose="020B0604020202020204"/>
                <a:sym typeface="Arial" panose="020B0604020202020204"/>
              </a:rPr>
              <a:t>“</a:t>
            </a:r>
            <a:endParaRPr lang="en-US" sz="8000" b="0" i="0" u="none" strike="noStrike" cap="none">
              <a:solidFill>
                <a:srgbClr val="BFE471"/>
              </a:solidFill>
              <a:latin typeface="Arial" panose="020B0604020202020204"/>
              <a:ea typeface="Arial" panose="020B0604020202020204"/>
              <a:cs typeface="Arial" panose="020B0604020202020204"/>
              <a:sym typeface="Arial" panose="020B0604020202020204"/>
            </a:endParaRPr>
          </a:p>
        </p:txBody>
      </p:sp>
      <p:sp>
        <p:nvSpPr>
          <p:cNvPr id="123" name="Google Shape;123;g16683c12244_0_1261"/>
          <p:cNvSpPr txBox="1"/>
          <p:nvPr/>
        </p:nvSpPr>
        <p:spPr>
          <a:xfrm>
            <a:off x="8893011" y="2886556"/>
            <a:ext cx="6096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panose="020B0604020202020204"/>
                <a:ea typeface="Arial" panose="020B0604020202020204"/>
                <a:cs typeface="Arial" panose="020B0604020202020204"/>
                <a:sym typeface="Arial" panose="020B0604020202020204"/>
              </a:rPr>
              <a:t>”</a:t>
            </a:r>
            <a:endParaRPr lang="en-US" sz="8000" b="0" i="0" u="none" strike="noStrike" cap="none">
              <a:solidFill>
                <a:srgbClr val="BFE47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24" name="Shape 124"/>
        <p:cNvGrpSpPr/>
        <p:nvPr/>
      </p:nvGrpSpPr>
      <p:grpSpPr>
        <a:xfrm>
          <a:off x="0" y="0"/>
          <a:ext cx="0" cy="0"/>
          <a:chOff x="0" y="0"/>
          <a:chExt cx="0" cy="0"/>
        </a:xfrm>
      </p:grpSpPr>
      <p:sp>
        <p:nvSpPr>
          <p:cNvPr id="125" name="Google Shape;125;g16683c12244_0_1270"/>
          <p:cNvSpPr txBox="1"/>
          <p:nvPr>
            <p:ph type="title"/>
          </p:nvPr>
        </p:nvSpPr>
        <p:spPr>
          <a:xfrm>
            <a:off x="685799" y="609600"/>
            <a:ext cx="8588100" cy="30225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panose="020B0603020202020204"/>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g16683c12244_0_1270"/>
          <p:cNvSpPr txBox="1"/>
          <p:nvPr>
            <p:ph type="body" idx="1"/>
          </p:nvPr>
        </p:nvSpPr>
        <p:spPr>
          <a:xfrm>
            <a:off x="677332" y="4013200"/>
            <a:ext cx="8596800" cy="514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panose="020B0603020202020204"/>
              <a:buNone/>
              <a:defRPr sz="2400">
                <a:solidFill>
                  <a:schemeClr val="accent1"/>
                </a:solidFill>
              </a:defRPr>
            </a:lvl1pPr>
            <a:lvl2pPr marL="914400" lvl="1" indent="-228600" algn="l">
              <a:spcBef>
                <a:spcPts val="1000"/>
              </a:spcBef>
              <a:spcAft>
                <a:spcPts val="0"/>
              </a:spcAft>
              <a:buSzPts val="1280"/>
              <a:buFont typeface="Trebuchet MS" panose="020B0603020202020204"/>
              <a:buNone/>
              <a:defRPr/>
            </a:lvl2pPr>
            <a:lvl3pPr marL="1371600" lvl="2" indent="-228600" algn="l">
              <a:spcBef>
                <a:spcPts val="1000"/>
              </a:spcBef>
              <a:spcAft>
                <a:spcPts val="0"/>
              </a:spcAft>
              <a:buSzPts val="1120"/>
              <a:buFont typeface="Trebuchet MS" panose="020B0603020202020204"/>
              <a:buNone/>
              <a:defRPr/>
            </a:lvl3pPr>
            <a:lvl4pPr marL="1828800" lvl="3" indent="-228600" algn="l">
              <a:spcBef>
                <a:spcPts val="1000"/>
              </a:spcBef>
              <a:spcAft>
                <a:spcPts val="0"/>
              </a:spcAft>
              <a:buSzPts val="960"/>
              <a:buFont typeface="Trebuchet MS" panose="020B0603020202020204"/>
              <a:buNone/>
              <a:defRPr/>
            </a:lvl4pPr>
            <a:lvl5pPr marL="2286000" lvl="4" indent="-228600" algn="l">
              <a:spcBef>
                <a:spcPts val="1000"/>
              </a:spcBef>
              <a:spcAft>
                <a:spcPts val="0"/>
              </a:spcAft>
              <a:buSzPts val="960"/>
              <a:buFont typeface="Trebuchet MS" panose="020B0603020202020204"/>
              <a:buNone/>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p:txBody>
      </p:sp>
      <p:sp>
        <p:nvSpPr>
          <p:cNvPr id="127" name="Google Shape;127;g16683c12244_0_1270"/>
          <p:cNvSpPr txBox="1"/>
          <p:nvPr>
            <p:ph type="body" idx="2"/>
          </p:nvPr>
        </p:nvSpPr>
        <p:spPr>
          <a:xfrm>
            <a:off x="677335" y="4527448"/>
            <a:ext cx="8596800" cy="15138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p:txBody>
      </p:sp>
      <p:sp>
        <p:nvSpPr>
          <p:cNvPr id="128" name="Google Shape;128;g16683c12244_0_1270"/>
          <p:cNvSpPr txBox="1"/>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g16683c12244_0_1270"/>
          <p:cNvSpPr txBox="1"/>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g16683c12244_0_1270"/>
          <p:cNvSpPr txBox="1"/>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31" name="Shape 131"/>
        <p:cNvGrpSpPr/>
        <p:nvPr/>
      </p:nvGrpSpPr>
      <p:grpSpPr>
        <a:xfrm>
          <a:off x="0" y="0"/>
          <a:ext cx="0" cy="0"/>
          <a:chOff x="0" y="0"/>
          <a:chExt cx="0" cy="0"/>
        </a:xfrm>
      </p:grpSpPr>
      <p:sp>
        <p:nvSpPr>
          <p:cNvPr id="132" name="Google Shape;132;g16683c12244_0_1277"/>
          <p:cNvSpPr txBox="1"/>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g16683c12244_0_1277"/>
          <p:cNvSpPr txBox="1"/>
          <p:nvPr>
            <p:ph type="body" idx="1"/>
          </p:nvPr>
        </p:nvSpPr>
        <p:spPr>
          <a:xfrm rot="5400000">
            <a:off x="3035202" y="-197411"/>
            <a:ext cx="3880800" cy="85968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40" algn="l">
              <a:spcBef>
                <a:spcPts val="1000"/>
              </a:spcBef>
              <a:spcAft>
                <a:spcPts val="0"/>
              </a:spcAft>
              <a:buSzPts val="1440"/>
              <a:buChar char="►"/>
              <a:defRPr/>
            </a:lvl3pPr>
            <a:lvl4pPr marL="1828800" lvl="3" indent="-320040" algn="l">
              <a:spcBef>
                <a:spcPts val="1000"/>
              </a:spcBef>
              <a:spcAft>
                <a:spcPts val="0"/>
              </a:spcAft>
              <a:buSzPts val="1440"/>
              <a:buChar char="►"/>
              <a:defRPr/>
            </a:lvl4pPr>
            <a:lvl5pPr marL="2286000" lvl="4" indent="-320040" algn="l">
              <a:spcBef>
                <a:spcPts val="1000"/>
              </a:spcBef>
              <a:spcAft>
                <a:spcPts val="0"/>
              </a:spcAft>
              <a:buSzPts val="1440"/>
              <a:buChar char="►"/>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p:txBody>
      </p:sp>
      <p:sp>
        <p:nvSpPr>
          <p:cNvPr id="134" name="Google Shape;134;g16683c12244_0_1277"/>
          <p:cNvSpPr txBox="1"/>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g16683c12244_0_1277"/>
          <p:cNvSpPr txBox="1"/>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g16683c12244_0_1277"/>
          <p:cNvSpPr txBox="1"/>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37" name="Shape 137"/>
        <p:cNvGrpSpPr/>
        <p:nvPr/>
      </p:nvGrpSpPr>
      <p:grpSpPr>
        <a:xfrm>
          <a:off x="0" y="0"/>
          <a:ext cx="0" cy="0"/>
          <a:chOff x="0" y="0"/>
          <a:chExt cx="0" cy="0"/>
        </a:xfrm>
      </p:grpSpPr>
      <p:sp>
        <p:nvSpPr>
          <p:cNvPr id="138" name="Google Shape;138;g16683c12244_0_1283"/>
          <p:cNvSpPr txBox="1"/>
          <p:nvPr>
            <p:ph type="title"/>
          </p:nvPr>
        </p:nvSpPr>
        <p:spPr>
          <a:xfrm rot="5400000">
            <a:off x="5994316" y="2582999"/>
            <a:ext cx="5251500" cy="13047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g16683c12244_0_1283"/>
          <p:cNvSpPr txBox="1"/>
          <p:nvPr>
            <p:ph type="body" idx="1"/>
          </p:nvPr>
        </p:nvSpPr>
        <p:spPr>
          <a:xfrm rot="5400000">
            <a:off x="1581635" y="-294750"/>
            <a:ext cx="5251500" cy="70602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40" algn="l">
              <a:spcBef>
                <a:spcPts val="1000"/>
              </a:spcBef>
              <a:spcAft>
                <a:spcPts val="0"/>
              </a:spcAft>
              <a:buSzPts val="1440"/>
              <a:buChar char="►"/>
              <a:defRPr/>
            </a:lvl3pPr>
            <a:lvl4pPr marL="1828800" lvl="3" indent="-320040" algn="l">
              <a:spcBef>
                <a:spcPts val="1000"/>
              </a:spcBef>
              <a:spcAft>
                <a:spcPts val="0"/>
              </a:spcAft>
              <a:buSzPts val="1440"/>
              <a:buChar char="►"/>
              <a:defRPr/>
            </a:lvl4pPr>
            <a:lvl5pPr marL="2286000" lvl="4" indent="-320040" algn="l">
              <a:spcBef>
                <a:spcPts val="1000"/>
              </a:spcBef>
              <a:spcAft>
                <a:spcPts val="0"/>
              </a:spcAft>
              <a:buSzPts val="1440"/>
              <a:buChar char="►"/>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p:txBody>
      </p:sp>
      <p:sp>
        <p:nvSpPr>
          <p:cNvPr id="140" name="Google Shape;140;g16683c12244_0_1283"/>
          <p:cNvSpPr txBox="1"/>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g16683c12244_0_1283"/>
          <p:cNvSpPr txBox="1"/>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g16683c12244_0_1283"/>
          <p:cNvSpPr txBox="1"/>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2" name="Shape 32"/>
        <p:cNvGrpSpPr/>
        <p:nvPr/>
      </p:nvGrpSpPr>
      <p:grpSpPr>
        <a:xfrm>
          <a:off x="0" y="0"/>
          <a:ext cx="0" cy="0"/>
          <a:chOff x="0" y="0"/>
          <a:chExt cx="0" cy="0"/>
        </a:xfrm>
      </p:grpSpPr>
      <p:sp>
        <p:nvSpPr>
          <p:cNvPr id="33" name="Google Shape;33;g16683c12244_0_1178"/>
          <p:cNvSpPr txBox="1"/>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g16683c12244_0_1178"/>
          <p:cNvSpPr txBox="1"/>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g16683c12244_0_1178"/>
          <p:cNvSpPr txBox="1"/>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g16683c12244_0_1178"/>
          <p:cNvSpPr txBox="1"/>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spTree>
      <p:nvGrpSpPr>
        <p:cNvPr id="37" name="Shape 37"/>
        <p:cNvGrpSpPr/>
        <p:nvPr/>
      </p:nvGrpSpPr>
      <p:grpSpPr>
        <a:xfrm>
          <a:off x="0" y="0"/>
          <a:ext cx="0" cy="0"/>
          <a:chOff x="0" y="0"/>
          <a:chExt cx="0" cy="0"/>
        </a:xfrm>
      </p:grpSpPr>
      <p:grpSp>
        <p:nvGrpSpPr>
          <p:cNvPr id="38" name="Google Shape;38;g16683c12244_0_1183"/>
          <p:cNvGrpSpPr/>
          <p:nvPr/>
        </p:nvGrpSpPr>
        <p:grpSpPr>
          <a:xfrm>
            <a:off x="-104" y="-8467"/>
            <a:ext cx="12192237" cy="6866580"/>
            <a:chOff x="-104" y="-8467"/>
            <a:chExt cx="12192237" cy="6866580"/>
          </a:xfrm>
        </p:grpSpPr>
        <p:cxnSp>
          <p:nvCxnSpPr>
            <p:cNvPr id="39" name="Google Shape;39;g16683c12244_0_1183"/>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40" name="Google Shape;40;g16683c12244_0_1183"/>
            <p:cNvCxnSpPr/>
            <p:nvPr/>
          </p:nvCxnSpPr>
          <p:spPr>
            <a:xfrm flipH="1">
              <a:off x="7425125" y="3681413"/>
              <a:ext cx="4763700" cy="3176700"/>
            </a:xfrm>
            <a:prstGeom prst="straightConnector1">
              <a:avLst/>
            </a:prstGeom>
            <a:noFill/>
            <a:ln w="9525" cap="flat" cmpd="sng">
              <a:solidFill>
                <a:srgbClr val="D8D8D8"/>
              </a:solidFill>
              <a:prstDash val="solid"/>
              <a:round/>
              <a:headEnd type="none" w="sm" len="sm"/>
              <a:tailEnd type="none" w="sm" len="sm"/>
            </a:ln>
          </p:spPr>
        </p:cxnSp>
        <p:sp>
          <p:nvSpPr>
            <p:cNvPr id="41" name="Google Shape;41;g16683c12244_0_1183"/>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42" name="Google Shape;42;g16683c12244_0_1183"/>
            <p:cNvSpPr/>
            <p:nvPr/>
          </p:nvSpPr>
          <p:spPr>
            <a:xfrm>
              <a:off x="9603442" y="-8467"/>
              <a:ext cx="258617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3" name="Google Shape;43;g16683c12244_0_1183"/>
            <p:cNvSpPr/>
            <p:nvPr/>
          </p:nvSpPr>
          <p:spPr>
            <a:xfrm>
              <a:off x="8932333" y="3048000"/>
              <a:ext cx="3259800"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g16683c12244_0_1183"/>
            <p:cNvSpPr/>
            <p:nvPr/>
          </p:nvSpPr>
          <p:spPr>
            <a:xfrm>
              <a:off x="9334500" y="-8467"/>
              <a:ext cx="2850868"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45" name="Google Shape;45;g16683c12244_0_1183"/>
            <p:cNvSpPr/>
            <p:nvPr/>
          </p:nvSpPr>
          <p:spPr>
            <a:xfrm>
              <a:off x="10898730" y="-8467"/>
              <a:ext cx="1290094" cy="6858000"/>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46" name="Google Shape;46;g16683c12244_0_1183"/>
            <p:cNvSpPr/>
            <p:nvPr/>
          </p:nvSpPr>
          <p:spPr>
            <a:xfrm>
              <a:off x="10938999" y="-8467"/>
              <a:ext cx="1249825" cy="6858000"/>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47" name="Google Shape;47;g16683c12244_0_1183"/>
            <p:cNvSpPr/>
            <p:nvPr/>
          </p:nvSpPr>
          <p:spPr>
            <a:xfrm>
              <a:off x="10371666" y="3589867"/>
              <a:ext cx="1817100" cy="3268200"/>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g16683c12244_0_1183"/>
            <p:cNvSpPr/>
            <p:nvPr/>
          </p:nvSpPr>
          <p:spPr>
            <a:xfrm rot="10800000">
              <a:off x="-104" y="54"/>
              <a:ext cx="842700" cy="5666100"/>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9" name="Google Shape;49;g16683c12244_0_1183"/>
          <p:cNvSpPr txBox="1"/>
          <p:nvPr>
            <p:ph type="ctrTitle"/>
          </p:nvPr>
        </p:nvSpPr>
        <p:spPr>
          <a:xfrm>
            <a:off x="1507067" y="2404534"/>
            <a:ext cx="7767000" cy="16464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panose="020B0603020202020204"/>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g16683c12244_0_1183"/>
          <p:cNvSpPr txBox="1"/>
          <p:nvPr>
            <p:ph type="subTitle" idx="1"/>
          </p:nvPr>
        </p:nvSpPr>
        <p:spPr>
          <a:xfrm>
            <a:off x="1507067" y="4050833"/>
            <a:ext cx="7767000" cy="1096800"/>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51" name="Google Shape;51;g16683c12244_0_1183"/>
          <p:cNvSpPr txBox="1"/>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g16683c12244_0_1183"/>
          <p:cNvSpPr txBox="1"/>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g16683c12244_0_1183"/>
          <p:cNvSpPr txBox="1"/>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54" name="Shape 54"/>
        <p:cNvGrpSpPr/>
        <p:nvPr/>
      </p:nvGrpSpPr>
      <p:grpSpPr>
        <a:xfrm>
          <a:off x="0" y="0"/>
          <a:ext cx="0" cy="0"/>
          <a:chOff x="0" y="0"/>
          <a:chExt cx="0" cy="0"/>
        </a:xfrm>
      </p:grpSpPr>
      <p:sp>
        <p:nvSpPr>
          <p:cNvPr id="55" name="Google Shape;55;g16683c12244_0_1200"/>
          <p:cNvSpPr txBox="1"/>
          <p:nvPr>
            <p:ph type="title"/>
          </p:nvPr>
        </p:nvSpPr>
        <p:spPr>
          <a:xfrm>
            <a:off x="677335" y="2700867"/>
            <a:ext cx="8596800" cy="18267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panose="020B0603020202020204"/>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g16683c12244_0_1200"/>
          <p:cNvSpPr txBox="1"/>
          <p:nvPr>
            <p:ph type="body" idx="1"/>
          </p:nvPr>
        </p:nvSpPr>
        <p:spPr>
          <a:xfrm>
            <a:off x="677335" y="4527448"/>
            <a:ext cx="859680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p:txBody>
      </p:sp>
      <p:sp>
        <p:nvSpPr>
          <p:cNvPr id="57" name="Google Shape;57;g16683c12244_0_1200"/>
          <p:cNvSpPr txBox="1"/>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g16683c12244_0_1200"/>
          <p:cNvSpPr txBox="1"/>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g16683c12244_0_1200"/>
          <p:cNvSpPr txBox="1"/>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60" name="Shape 60"/>
        <p:cNvGrpSpPr/>
        <p:nvPr/>
      </p:nvGrpSpPr>
      <p:grpSpPr>
        <a:xfrm>
          <a:off x="0" y="0"/>
          <a:ext cx="0" cy="0"/>
          <a:chOff x="0" y="0"/>
          <a:chExt cx="0" cy="0"/>
        </a:xfrm>
      </p:grpSpPr>
      <p:sp>
        <p:nvSpPr>
          <p:cNvPr id="61" name="Google Shape;61;g16683c12244_0_1206"/>
          <p:cNvSpPr txBox="1"/>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g16683c12244_0_1206"/>
          <p:cNvSpPr txBox="1"/>
          <p:nvPr>
            <p:ph type="body" idx="1"/>
          </p:nvPr>
        </p:nvSpPr>
        <p:spPr>
          <a:xfrm>
            <a:off x="677334" y="2160589"/>
            <a:ext cx="4184100" cy="38808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40" algn="l">
              <a:spcBef>
                <a:spcPts val="1000"/>
              </a:spcBef>
              <a:spcAft>
                <a:spcPts val="0"/>
              </a:spcAft>
              <a:buSzPts val="1440"/>
              <a:buChar char="►"/>
              <a:defRPr/>
            </a:lvl3pPr>
            <a:lvl4pPr marL="1828800" lvl="3" indent="-320040" algn="l">
              <a:spcBef>
                <a:spcPts val="1000"/>
              </a:spcBef>
              <a:spcAft>
                <a:spcPts val="0"/>
              </a:spcAft>
              <a:buSzPts val="1440"/>
              <a:buChar char="►"/>
              <a:defRPr/>
            </a:lvl4pPr>
            <a:lvl5pPr marL="2286000" lvl="4" indent="-320040" algn="l">
              <a:spcBef>
                <a:spcPts val="1000"/>
              </a:spcBef>
              <a:spcAft>
                <a:spcPts val="0"/>
              </a:spcAft>
              <a:buSzPts val="1440"/>
              <a:buChar char="►"/>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p:txBody>
      </p:sp>
      <p:sp>
        <p:nvSpPr>
          <p:cNvPr id="63" name="Google Shape;63;g16683c12244_0_1206"/>
          <p:cNvSpPr txBox="1"/>
          <p:nvPr>
            <p:ph type="body" idx="2"/>
          </p:nvPr>
        </p:nvSpPr>
        <p:spPr>
          <a:xfrm>
            <a:off x="5089970" y="2160589"/>
            <a:ext cx="4184100" cy="38808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40" algn="l">
              <a:spcBef>
                <a:spcPts val="1000"/>
              </a:spcBef>
              <a:spcAft>
                <a:spcPts val="0"/>
              </a:spcAft>
              <a:buSzPts val="1440"/>
              <a:buChar char="►"/>
              <a:defRPr/>
            </a:lvl3pPr>
            <a:lvl4pPr marL="1828800" lvl="3" indent="-320040" algn="l">
              <a:spcBef>
                <a:spcPts val="1000"/>
              </a:spcBef>
              <a:spcAft>
                <a:spcPts val="0"/>
              </a:spcAft>
              <a:buSzPts val="1440"/>
              <a:buChar char="►"/>
              <a:defRPr/>
            </a:lvl4pPr>
            <a:lvl5pPr marL="2286000" lvl="4" indent="-320040" algn="l">
              <a:spcBef>
                <a:spcPts val="1000"/>
              </a:spcBef>
              <a:spcAft>
                <a:spcPts val="0"/>
              </a:spcAft>
              <a:buSzPts val="1440"/>
              <a:buChar char="►"/>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p:txBody>
      </p:sp>
      <p:sp>
        <p:nvSpPr>
          <p:cNvPr id="64" name="Google Shape;64;g16683c12244_0_1206"/>
          <p:cNvSpPr txBox="1"/>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g16683c12244_0_1206"/>
          <p:cNvSpPr txBox="1"/>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g16683c12244_0_1206"/>
          <p:cNvSpPr txBox="1"/>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67" name="Shape 67"/>
        <p:cNvGrpSpPr/>
        <p:nvPr/>
      </p:nvGrpSpPr>
      <p:grpSpPr>
        <a:xfrm>
          <a:off x="0" y="0"/>
          <a:ext cx="0" cy="0"/>
          <a:chOff x="0" y="0"/>
          <a:chExt cx="0" cy="0"/>
        </a:xfrm>
      </p:grpSpPr>
      <p:sp>
        <p:nvSpPr>
          <p:cNvPr id="68" name="Google Shape;68;g16683c12244_0_1213"/>
          <p:cNvSpPr txBox="1"/>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panose="020B0603020202020204"/>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g16683c12244_0_1213"/>
          <p:cNvSpPr txBox="1"/>
          <p:nvPr>
            <p:ph type="body" idx="1"/>
          </p:nvPr>
        </p:nvSpPr>
        <p:spPr>
          <a:xfrm>
            <a:off x="675745" y="2160983"/>
            <a:ext cx="4185600" cy="5763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p:txBody>
      </p:sp>
      <p:sp>
        <p:nvSpPr>
          <p:cNvPr id="70" name="Google Shape;70;g16683c12244_0_1213"/>
          <p:cNvSpPr txBox="1"/>
          <p:nvPr>
            <p:ph type="body" idx="2"/>
          </p:nvPr>
        </p:nvSpPr>
        <p:spPr>
          <a:xfrm>
            <a:off x="675745" y="2737245"/>
            <a:ext cx="4185600" cy="33042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40" algn="l">
              <a:spcBef>
                <a:spcPts val="1000"/>
              </a:spcBef>
              <a:spcAft>
                <a:spcPts val="0"/>
              </a:spcAft>
              <a:buSzPts val="1440"/>
              <a:buChar char="►"/>
              <a:defRPr/>
            </a:lvl3pPr>
            <a:lvl4pPr marL="1828800" lvl="3" indent="-320040" algn="l">
              <a:spcBef>
                <a:spcPts val="1000"/>
              </a:spcBef>
              <a:spcAft>
                <a:spcPts val="0"/>
              </a:spcAft>
              <a:buSzPts val="1440"/>
              <a:buChar char="►"/>
              <a:defRPr/>
            </a:lvl4pPr>
            <a:lvl5pPr marL="2286000" lvl="4" indent="-320040" algn="l">
              <a:spcBef>
                <a:spcPts val="1000"/>
              </a:spcBef>
              <a:spcAft>
                <a:spcPts val="0"/>
              </a:spcAft>
              <a:buSzPts val="1440"/>
              <a:buChar char="►"/>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p:txBody>
      </p:sp>
      <p:sp>
        <p:nvSpPr>
          <p:cNvPr id="71" name="Google Shape;71;g16683c12244_0_1213"/>
          <p:cNvSpPr txBox="1"/>
          <p:nvPr>
            <p:ph type="body" idx="3"/>
          </p:nvPr>
        </p:nvSpPr>
        <p:spPr>
          <a:xfrm>
            <a:off x="5088383" y="2160983"/>
            <a:ext cx="4185600" cy="5763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p:txBody>
      </p:sp>
      <p:sp>
        <p:nvSpPr>
          <p:cNvPr id="72" name="Google Shape;72;g16683c12244_0_1213"/>
          <p:cNvSpPr txBox="1"/>
          <p:nvPr>
            <p:ph type="body" idx="4"/>
          </p:nvPr>
        </p:nvSpPr>
        <p:spPr>
          <a:xfrm>
            <a:off x="5088384" y="2737245"/>
            <a:ext cx="4185600" cy="33042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40" algn="l">
              <a:spcBef>
                <a:spcPts val="1000"/>
              </a:spcBef>
              <a:spcAft>
                <a:spcPts val="0"/>
              </a:spcAft>
              <a:buSzPts val="1440"/>
              <a:buChar char="►"/>
              <a:defRPr/>
            </a:lvl3pPr>
            <a:lvl4pPr marL="1828800" lvl="3" indent="-320040" algn="l">
              <a:spcBef>
                <a:spcPts val="1000"/>
              </a:spcBef>
              <a:spcAft>
                <a:spcPts val="0"/>
              </a:spcAft>
              <a:buSzPts val="1440"/>
              <a:buChar char="►"/>
              <a:defRPr/>
            </a:lvl4pPr>
            <a:lvl5pPr marL="2286000" lvl="4" indent="-320040" algn="l">
              <a:spcBef>
                <a:spcPts val="1000"/>
              </a:spcBef>
              <a:spcAft>
                <a:spcPts val="0"/>
              </a:spcAft>
              <a:buSzPts val="1440"/>
              <a:buChar char="►"/>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p:txBody>
      </p:sp>
      <p:sp>
        <p:nvSpPr>
          <p:cNvPr id="73" name="Google Shape;73;g16683c12244_0_1213"/>
          <p:cNvSpPr txBox="1"/>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g16683c12244_0_1213"/>
          <p:cNvSpPr txBox="1"/>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g16683c12244_0_1213"/>
          <p:cNvSpPr txBox="1"/>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76" name="Shape 76"/>
        <p:cNvGrpSpPr/>
        <p:nvPr/>
      </p:nvGrpSpPr>
      <p:grpSpPr>
        <a:xfrm>
          <a:off x="0" y="0"/>
          <a:ext cx="0" cy="0"/>
          <a:chOff x="0" y="0"/>
          <a:chExt cx="0" cy="0"/>
        </a:xfrm>
      </p:grpSpPr>
      <p:sp>
        <p:nvSpPr>
          <p:cNvPr id="77" name="Google Shape;77;g16683c12244_0_1222"/>
          <p:cNvSpPr txBox="1"/>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g16683c12244_0_1222"/>
          <p:cNvSpPr txBox="1"/>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g16683c12244_0_1222"/>
          <p:cNvSpPr txBox="1"/>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80" name="Shape 80"/>
        <p:cNvGrpSpPr/>
        <p:nvPr/>
      </p:nvGrpSpPr>
      <p:grpSpPr>
        <a:xfrm>
          <a:off x="0" y="0"/>
          <a:ext cx="0" cy="0"/>
          <a:chOff x="0" y="0"/>
          <a:chExt cx="0" cy="0"/>
        </a:xfrm>
      </p:grpSpPr>
      <p:sp>
        <p:nvSpPr>
          <p:cNvPr id="81" name="Google Shape;81;g16683c12244_0_1226"/>
          <p:cNvSpPr txBox="1"/>
          <p:nvPr>
            <p:ph type="title"/>
          </p:nvPr>
        </p:nvSpPr>
        <p:spPr>
          <a:xfrm>
            <a:off x="677334" y="1498604"/>
            <a:ext cx="3854400" cy="1278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panose="020B0603020202020204"/>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g16683c12244_0_1226"/>
          <p:cNvSpPr txBox="1"/>
          <p:nvPr>
            <p:ph type="body" idx="1"/>
          </p:nvPr>
        </p:nvSpPr>
        <p:spPr>
          <a:xfrm>
            <a:off x="4760461" y="514924"/>
            <a:ext cx="4513500" cy="55263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40" algn="l">
              <a:spcBef>
                <a:spcPts val="1000"/>
              </a:spcBef>
              <a:spcAft>
                <a:spcPts val="0"/>
              </a:spcAft>
              <a:buSzPts val="1440"/>
              <a:buChar char="►"/>
              <a:defRPr/>
            </a:lvl3pPr>
            <a:lvl4pPr marL="1828800" lvl="3" indent="-320040" algn="l">
              <a:spcBef>
                <a:spcPts val="1000"/>
              </a:spcBef>
              <a:spcAft>
                <a:spcPts val="0"/>
              </a:spcAft>
              <a:buSzPts val="1440"/>
              <a:buChar char="►"/>
              <a:defRPr/>
            </a:lvl4pPr>
            <a:lvl5pPr marL="2286000" lvl="4" indent="-320040" algn="l">
              <a:spcBef>
                <a:spcPts val="1000"/>
              </a:spcBef>
              <a:spcAft>
                <a:spcPts val="0"/>
              </a:spcAft>
              <a:buSzPts val="1440"/>
              <a:buChar char="►"/>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p:txBody>
      </p:sp>
      <p:sp>
        <p:nvSpPr>
          <p:cNvPr id="83" name="Google Shape;83;g16683c12244_0_1226"/>
          <p:cNvSpPr txBox="1"/>
          <p:nvPr>
            <p:ph type="body" idx="2"/>
          </p:nvPr>
        </p:nvSpPr>
        <p:spPr>
          <a:xfrm>
            <a:off x="677334" y="2777069"/>
            <a:ext cx="3854400" cy="25845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p:txBody>
      </p:sp>
      <p:sp>
        <p:nvSpPr>
          <p:cNvPr id="84" name="Google Shape;84;g16683c12244_0_1226"/>
          <p:cNvSpPr txBox="1"/>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g16683c12244_0_1226"/>
          <p:cNvSpPr txBox="1"/>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g16683c12244_0_1226"/>
          <p:cNvSpPr txBox="1"/>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87" name="Shape 87"/>
        <p:cNvGrpSpPr/>
        <p:nvPr/>
      </p:nvGrpSpPr>
      <p:grpSpPr>
        <a:xfrm>
          <a:off x="0" y="0"/>
          <a:ext cx="0" cy="0"/>
          <a:chOff x="0" y="0"/>
          <a:chExt cx="0" cy="0"/>
        </a:xfrm>
      </p:grpSpPr>
      <p:sp>
        <p:nvSpPr>
          <p:cNvPr id="88" name="Google Shape;88;g16683c12244_0_1233"/>
          <p:cNvSpPr txBox="1"/>
          <p:nvPr>
            <p:ph type="title"/>
          </p:nvPr>
        </p:nvSpPr>
        <p:spPr>
          <a:xfrm>
            <a:off x="677334" y="4800600"/>
            <a:ext cx="8596800" cy="5667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panose="020B0603020202020204"/>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g16683c12244_0_1233"/>
          <p:cNvSpPr/>
          <p:nvPr>
            <p:ph type="pic" idx="2"/>
          </p:nvPr>
        </p:nvSpPr>
        <p:spPr>
          <a:xfrm>
            <a:off x="677334" y="609600"/>
            <a:ext cx="8596800" cy="3845700"/>
          </a:xfrm>
          <a:prstGeom prst="rect">
            <a:avLst/>
          </a:prstGeom>
          <a:noFill/>
          <a:ln>
            <a:noFill/>
          </a:ln>
        </p:spPr>
      </p:sp>
      <p:sp>
        <p:nvSpPr>
          <p:cNvPr id="90" name="Google Shape;90;g16683c12244_0_1233"/>
          <p:cNvSpPr txBox="1"/>
          <p:nvPr>
            <p:ph type="body" idx="1"/>
          </p:nvPr>
        </p:nvSpPr>
        <p:spPr>
          <a:xfrm>
            <a:off x="677334" y="5367338"/>
            <a:ext cx="8596800" cy="6741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p:txBody>
      </p:sp>
      <p:sp>
        <p:nvSpPr>
          <p:cNvPr id="91" name="Google Shape;91;g16683c12244_0_1233"/>
          <p:cNvSpPr txBox="1"/>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g16683c12244_0_1233"/>
          <p:cNvSpPr txBox="1"/>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g16683c12244_0_1233"/>
          <p:cNvSpPr txBox="1"/>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grpSp>
        <p:nvGrpSpPr>
          <p:cNvPr id="10" name="Google Shape;10;g16683c12244_0_1155"/>
          <p:cNvGrpSpPr/>
          <p:nvPr/>
        </p:nvGrpSpPr>
        <p:grpSpPr>
          <a:xfrm>
            <a:off x="0" y="-8467"/>
            <a:ext cx="12192133" cy="6866580"/>
            <a:chOff x="0" y="-8467"/>
            <a:chExt cx="12192133" cy="6866580"/>
          </a:xfrm>
        </p:grpSpPr>
        <p:cxnSp>
          <p:nvCxnSpPr>
            <p:cNvPr id="11" name="Google Shape;11;g16683c12244_0_1155"/>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12" name="Google Shape;12;g16683c12244_0_1155"/>
            <p:cNvCxnSpPr/>
            <p:nvPr/>
          </p:nvCxnSpPr>
          <p:spPr>
            <a:xfrm flipH="1">
              <a:off x="7425125" y="3681413"/>
              <a:ext cx="4763700" cy="3176700"/>
            </a:xfrm>
            <a:prstGeom prst="straightConnector1">
              <a:avLst/>
            </a:prstGeom>
            <a:noFill/>
            <a:ln w="9525" cap="flat" cmpd="sng">
              <a:solidFill>
                <a:srgbClr val="D8D8D8"/>
              </a:solidFill>
              <a:prstDash val="solid"/>
              <a:round/>
              <a:headEnd type="none" w="sm" len="sm"/>
              <a:tailEnd type="none" w="sm" len="sm"/>
            </a:ln>
          </p:spPr>
        </p:cxnSp>
        <p:sp>
          <p:nvSpPr>
            <p:cNvPr id="13" name="Google Shape;13;g16683c12244_0_1155"/>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g16683c12244_0_1155"/>
            <p:cNvSpPr/>
            <p:nvPr/>
          </p:nvSpPr>
          <p:spPr>
            <a:xfrm>
              <a:off x="9603442" y="-8467"/>
              <a:ext cx="258617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g16683c12244_0_1155"/>
            <p:cNvSpPr/>
            <p:nvPr/>
          </p:nvSpPr>
          <p:spPr>
            <a:xfrm>
              <a:off x="8932333" y="3048000"/>
              <a:ext cx="3259800"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g16683c12244_0_1155"/>
            <p:cNvSpPr/>
            <p:nvPr/>
          </p:nvSpPr>
          <p:spPr>
            <a:xfrm>
              <a:off x="9334500" y="-8467"/>
              <a:ext cx="2850868"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7" name="Google Shape;17;g16683c12244_0_1155"/>
            <p:cNvSpPr/>
            <p:nvPr/>
          </p:nvSpPr>
          <p:spPr>
            <a:xfrm>
              <a:off x="10898730" y="-8467"/>
              <a:ext cx="1290094" cy="6858000"/>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8" name="Google Shape;18;g16683c12244_0_1155"/>
            <p:cNvSpPr/>
            <p:nvPr/>
          </p:nvSpPr>
          <p:spPr>
            <a:xfrm>
              <a:off x="10938999" y="-8467"/>
              <a:ext cx="1249825" cy="6858000"/>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g16683c12244_0_1155"/>
            <p:cNvSpPr/>
            <p:nvPr/>
          </p:nvSpPr>
          <p:spPr>
            <a:xfrm>
              <a:off x="10371666" y="3589867"/>
              <a:ext cx="1817100" cy="3268200"/>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g16683c12244_0_1155"/>
            <p:cNvSpPr/>
            <p:nvPr/>
          </p:nvSpPr>
          <p:spPr>
            <a:xfrm>
              <a:off x="0" y="4013200"/>
              <a:ext cx="448800" cy="28449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 name="Google Shape;21;g16683c12244_0_1155"/>
          <p:cNvSpPr txBox="1"/>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panose="020B0603020202020204"/>
              <a:buNone/>
              <a:defRPr sz="36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p:txBody>
      </p:sp>
      <p:sp>
        <p:nvSpPr>
          <p:cNvPr id="22" name="Google Shape;22;g16683c12244_0_1155"/>
          <p:cNvSpPr txBox="1"/>
          <p:nvPr>
            <p:ph type="body" idx="1"/>
          </p:nvPr>
        </p:nvSpPr>
        <p:spPr>
          <a:xfrm>
            <a:off x="677334" y="2160589"/>
            <a:ext cx="8596800" cy="3880800"/>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2pPr>
            <a:lvl3pPr marL="1371600" marR="0" lvl="2" indent="-299720"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7pPr>
            <a:lvl8pPr marL="3657600" marR="0" lvl="7"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8pPr>
            <a:lvl9pPr marL="4114800" marR="0" lvl="8"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9pPr>
          </a:lstStyle>
          <a:p/>
        </p:txBody>
      </p:sp>
      <p:sp>
        <p:nvSpPr>
          <p:cNvPr id="23" name="Google Shape;23;g16683c12244_0_1155"/>
          <p:cNvSpPr txBox="1"/>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panose="020B0603020202020204"/>
                <a:ea typeface="Trebuchet MS" panose="020B0603020202020204"/>
                <a:cs typeface="Trebuchet MS" panose="020B0603020202020204"/>
                <a:sym typeface="Trebuchet MS" panose="020B0603020202020204"/>
              </a:defRPr>
            </a:lvl1pPr>
            <a:lvl2pPr marR="0" lvl="1"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R="0" lvl="2"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R="0" lvl="3"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4pPr>
            <a:lvl5pPr marR="0" lvl="4"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R="0" lvl="5"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6pPr>
            <a:lvl7pPr marR="0" lvl="6"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7pPr>
            <a:lvl8pPr marR="0" lvl="7"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8pPr>
            <a:lvl9pPr marR="0" lvl="8"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9pPr>
          </a:lstStyle>
          <a:p/>
        </p:txBody>
      </p:sp>
      <p:sp>
        <p:nvSpPr>
          <p:cNvPr id="24" name="Google Shape;24;g16683c12244_0_1155"/>
          <p:cNvSpPr txBox="1"/>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panose="020B0603020202020204"/>
                <a:ea typeface="Trebuchet MS" panose="020B0603020202020204"/>
                <a:cs typeface="Trebuchet MS" panose="020B0603020202020204"/>
                <a:sym typeface="Trebuchet MS" panose="020B0603020202020204"/>
              </a:defRPr>
            </a:lvl1pPr>
            <a:lvl2pPr marR="0" lvl="1"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R="0" lvl="2"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R="0" lvl="3"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4pPr>
            <a:lvl5pPr marR="0" lvl="4"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R="0" lvl="5"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6pPr>
            <a:lvl7pPr marR="0" lvl="6"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7pPr>
            <a:lvl8pPr marR="0" lvl="7"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8pPr>
            <a:lvl9pPr marR="0" lvl="8"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9pPr>
          </a:lstStyle>
          <a:p/>
        </p:txBody>
      </p:sp>
      <p:sp>
        <p:nvSpPr>
          <p:cNvPr id="25" name="Google Shape;25;g16683c12244_0_1155"/>
          <p:cNvSpPr txBox="1"/>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rtl="0">
              <a:spcBef>
                <a:spcPts val="0"/>
              </a:spcBef>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rtl="0">
              <a:spcBef>
                <a:spcPts val="0"/>
              </a:spcBef>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rtl="0">
              <a:spcBef>
                <a:spcPts val="0"/>
              </a:spcBef>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rtl="0">
              <a:spcBef>
                <a:spcPts val="0"/>
              </a:spcBef>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rtl="0">
              <a:spcBef>
                <a:spcPts val="0"/>
              </a:spcBef>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rtl="0">
              <a:spcBef>
                <a:spcPts val="0"/>
              </a:spcBef>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rtl="0">
              <a:spcBef>
                <a:spcPts val="0"/>
              </a:spcBef>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rtl="0">
              <a:spcBef>
                <a:spcPts val="0"/>
              </a:spcBef>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3.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46" name="Shape 146"/>
        <p:cNvGrpSpPr/>
        <p:nvPr/>
      </p:nvGrpSpPr>
      <p:grpSpPr>
        <a:xfrm>
          <a:off x="0" y="0"/>
          <a:ext cx="0" cy="0"/>
          <a:chOff x="0" y="0"/>
          <a:chExt cx="0" cy="0"/>
        </a:xfrm>
      </p:grpSpPr>
      <p:sp>
        <p:nvSpPr>
          <p:cNvPr id="147" name="Google Shape;147;p1"/>
          <p:cNvSpPr txBox="1"/>
          <p:nvPr/>
        </p:nvSpPr>
        <p:spPr>
          <a:xfrm>
            <a:off x="877990" y="1537531"/>
            <a:ext cx="9470700" cy="5071110"/>
          </a:xfrm>
          <a:prstGeom prst="rect">
            <a:avLst/>
          </a:prstGeom>
          <a:noFill/>
          <a:ln>
            <a:noFill/>
          </a:ln>
        </p:spPr>
        <p:txBody>
          <a:bodyPr spcFirstLastPara="1" wrap="square" lIns="91425" tIns="45700" rIns="91425" bIns="45700" anchor="t" anchorCtr="0">
            <a:spAutoFit/>
          </a:bodyPr>
          <a:lstStyle/>
          <a:p>
            <a:pPr marL="6350" marR="658495" lvl="0" indent="-6350" algn="ctr" rtl="0">
              <a:lnSpc>
                <a:spcPct val="107000"/>
              </a:lnSpc>
              <a:spcBef>
                <a:spcPts val="800"/>
              </a:spcBef>
              <a:spcAft>
                <a:spcPts val="0"/>
              </a:spcAft>
              <a:buClr>
                <a:schemeClr val="dk1"/>
              </a:buClr>
              <a:buFont typeface="Arial" panose="020B0604020202020204"/>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350" marR="659765" lvl="0" indent="-6350" algn="ctr" rtl="0">
              <a:lnSpc>
                <a:spcPct val="107000"/>
              </a:lnSpc>
              <a:spcBef>
                <a:spcPts val="800"/>
              </a:spcBef>
              <a:spcAft>
                <a:spcPts val="0"/>
              </a:spcAft>
              <a:buClr>
                <a:schemeClr val="dk1"/>
              </a:buClr>
              <a:buFont typeface="Arial" panose="020B0604020202020204"/>
              <a:buNone/>
            </a:pPr>
            <a:r>
              <a:rPr lang="en-US" sz="3400">
                <a:solidFill>
                  <a:schemeClr val="dk1"/>
                </a:solidFill>
                <a:latin typeface="Georgia" panose="02040502050405020303"/>
                <a:ea typeface="Georgia" panose="02040502050405020303"/>
                <a:cs typeface="Georgia" panose="02040502050405020303"/>
                <a:sym typeface="Georgia" panose="02040502050405020303"/>
              </a:rPr>
              <a:t>PROJECT TITLE: </a:t>
            </a:r>
            <a:r>
              <a:rPr lang="en-US" sz="3400">
                <a:solidFill>
                  <a:srgbClr val="4A86E8"/>
                </a:solidFill>
                <a:latin typeface="Georgia" panose="02040502050405020303"/>
                <a:ea typeface="Georgia" panose="02040502050405020303"/>
                <a:cs typeface="Georgia" panose="02040502050405020303"/>
                <a:sym typeface="Georgia" panose="02040502050405020303"/>
              </a:rPr>
              <a:t>SPEECH RECOGNITION  </a:t>
            </a:r>
            <a:r>
              <a:rPr lang="en-IN" altLang="en-US" sz="3400">
                <a:solidFill>
                  <a:srgbClr val="4A86E8"/>
                </a:solidFill>
                <a:latin typeface="Georgia" panose="02040502050405020303"/>
                <a:ea typeface="Georgia" panose="02040502050405020303"/>
                <a:cs typeface="Georgia" panose="02040502050405020303"/>
                <a:sym typeface="Georgia" panose="02040502050405020303"/>
              </a:rPr>
              <a:t>FOR C</a:t>
            </a:r>
            <a:r>
              <a:rPr lang="en-US" sz="3400">
                <a:solidFill>
                  <a:srgbClr val="4A86E8"/>
                </a:solidFill>
                <a:latin typeface="Georgia" panose="02040502050405020303"/>
                <a:ea typeface="Georgia" panose="02040502050405020303"/>
                <a:cs typeface="Georgia" panose="02040502050405020303"/>
                <a:sym typeface="Georgia" panose="02040502050405020303"/>
              </a:rPr>
              <a:t>OMPUTER INTERACTION </a:t>
            </a:r>
            <a:r>
              <a:rPr lang="en-IN" altLang="en-US" sz="3400">
                <a:solidFill>
                  <a:srgbClr val="4A86E8"/>
                </a:solidFill>
                <a:latin typeface="Georgia" panose="02040502050405020303"/>
                <a:ea typeface="Georgia" panose="02040502050405020303"/>
                <a:cs typeface="Georgia" panose="02040502050405020303"/>
                <a:sym typeface="Georgia" panose="02040502050405020303"/>
              </a:rPr>
              <a:t>WITH </a:t>
            </a:r>
            <a:r>
              <a:rPr lang="en-US" sz="3400">
                <a:solidFill>
                  <a:srgbClr val="4A86E8"/>
                </a:solidFill>
                <a:latin typeface="Georgia" panose="02040502050405020303"/>
                <a:ea typeface="Georgia" panose="02040502050405020303"/>
                <a:cs typeface="Georgia" panose="02040502050405020303"/>
                <a:sym typeface="Georgia" panose="02040502050405020303"/>
              </a:rPr>
              <a:t>PHYSICALLY HANDICAPPED</a:t>
            </a:r>
            <a:r>
              <a:rPr lang="en-IN" altLang="en-US" sz="3400">
                <a:solidFill>
                  <a:srgbClr val="4A86E8"/>
                </a:solidFill>
                <a:latin typeface="Georgia" panose="02040502050405020303"/>
                <a:ea typeface="Georgia" panose="02040502050405020303"/>
                <a:cs typeface="Georgia" panose="02040502050405020303"/>
                <a:sym typeface="Georgia" panose="02040502050405020303"/>
              </a:rPr>
              <a:t> PEOPLE</a:t>
            </a:r>
            <a:endParaRPr sz="1600">
              <a:solidFill>
                <a:srgbClr val="4A86E8"/>
              </a:solidFill>
              <a:latin typeface="Georgia" panose="02040502050405020303"/>
              <a:ea typeface="Georgia" panose="02040502050405020303"/>
              <a:cs typeface="Georgia" panose="02040502050405020303"/>
              <a:sym typeface="Georgia" panose="02040502050405020303"/>
            </a:endParaRPr>
          </a:p>
          <a:p>
            <a:pPr marL="0" marR="658495" lvl="0" indent="0" algn="ctr" rtl="0">
              <a:lnSpc>
                <a:spcPct val="107000"/>
              </a:lnSpc>
              <a:spcBef>
                <a:spcPts val="0"/>
              </a:spcBef>
              <a:spcAft>
                <a:spcPts val="0"/>
              </a:spcAft>
              <a:buNone/>
            </a:pPr>
            <a:endParaRPr sz="2400">
              <a:solidFill>
                <a:srgbClr val="980000"/>
              </a:solidFill>
              <a:latin typeface="Times New Roman" panose="02020603050405020304"/>
              <a:ea typeface="Times New Roman" panose="02020603050405020304"/>
              <a:cs typeface="Times New Roman" panose="02020603050405020304"/>
              <a:sym typeface="Times New Roman" panose="02020603050405020304"/>
            </a:endParaRPr>
          </a:p>
          <a:p>
            <a:pPr marL="6350" marR="658495" lvl="0" indent="-6350" algn="ctr" rtl="0">
              <a:lnSpc>
                <a:spcPct val="107000"/>
              </a:lnSpc>
              <a:spcBef>
                <a:spcPts val="0"/>
              </a:spcBef>
              <a:spcAft>
                <a:spcPts val="0"/>
              </a:spcAft>
              <a:buNone/>
            </a:pPr>
            <a:r>
              <a:rPr lang="en-US" sz="2400">
                <a:solidFill>
                  <a:srgbClr val="DD7E6B"/>
                </a:solidFill>
                <a:latin typeface="Times New Roman" panose="02020603050405020304"/>
                <a:ea typeface="Times New Roman" panose="02020603050405020304"/>
                <a:cs typeface="Times New Roman" panose="02020603050405020304"/>
                <a:sym typeface="Times New Roman" panose="02020603050405020304"/>
              </a:rPr>
              <a:t>DEPARTMENT OF COMPUTER SCIENCE AND ENGINEERING.   2019-2023</a:t>
            </a:r>
            <a:endParaRPr sz="1800">
              <a:solidFill>
                <a:srgbClr val="DD7E6B"/>
              </a:solidFill>
              <a:latin typeface="Calibri" panose="020F0502020204030204"/>
              <a:ea typeface="Calibri" panose="020F0502020204030204"/>
              <a:cs typeface="Calibri" panose="020F0502020204030204"/>
              <a:sym typeface="Calibri" panose="020F0502020204030204"/>
            </a:endParaRPr>
          </a:p>
          <a:p>
            <a:pPr marL="0" marR="658495" lvl="0" indent="0" algn="ctr" rtl="0">
              <a:lnSpc>
                <a:spcPct val="107000"/>
              </a:lnSpc>
              <a:spcBef>
                <a:spcPts val="800"/>
              </a:spcBef>
              <a:spcAft>
                <a:spcPts val="0"/>
              </a:spcAft>
              <a:buNone/>
            </a:pPr>
            <a:endParaRPr sz="1600">
              <a:solidFill>
                <a:schemeClr val="dk1"/>
              </a:solidFill>
              <a:latin typeface="Calibri" panose="020F0502020204030204"/>
              <a:ea typeface="Calibri" panose="020F0502020204030204"/>
              <a:cs typeface="Calibri" panose="020F0502020204030204"/>
              <a:sym typeface="Calibri" panose="020F0502020204030204"/>
            </a:endParaRPr>
          </a:p>
          <a:p>
            <a:pPr marL="3200400" marR="658495" lvl="0" indent="-355600" algn="just" rtl="0">
              <a:lnSpc>
                <a:spcPct val="107000"/>
              </a:lnSpc>
              <a:spcBef>
                <a:spcPts val="800"/>
              </a:spcBef>
              <a:spcAft>
                <a:spcPts val="0"/>
              </a:spcAft>
              <a:buClr>
                <a:srgbClr val="FF00FF"/>
              </a:buClr>
              <a:buSzPts val="2000"/>
              <a:buFont typeface="Georgia" panose="02040502050405020303"/>
              <a:buAutoNum type="arabicPeriod"/>
            </a:pPr>
            <a:r>
              <a:rPr lang="en-US" sz="2000">
                <a:solidFill>
                  <a:srgbClr val="FF00FF"/>
                </a:solidFill>
                <a:latin typeface="Georgia" panose="02040502050405020303"/>
                <a:ea typeface="Georgia" panose="02040502050405020303"/>
                <a:cs typeface="Georgia" panose="02040502050405020303"/>
                <a:sym typeface="Georgia" panose="02040502050405020303"/>
              </a:rPr>
              <a:t>G. Hemanth Reddy (</a:t>
            </a:r>
            <a:r>
              <a:rPr lang="en-US" sz="2000">
                <a:solidFill>
                  <a:srgbClr val="FF00FF"/>
                </a:solidFill>
                <a:latin typeface="Calibri" panose="020F0502020204030204"/>
                <a:ea typeface="Calibri" panose="020F0502020204030204"/>
                <a:cs typeface="Calibri" panose="020F0502020204030204"/>
                <a:sym typeface="Calibri" panose="020F0502020204030204"/>
              </a:rPr>
              <a:t>199P1A0514</a:t>
            </a:r>
            <a:r>
              <a:rPr lang="en-US" sz="2000">
                <a:solidFill>
                  <a:srgbClr val="FF00FF"/>
                </a:solidFill>
                <a:latin typeface="Georgia" panose="02040502050405020303"/>
                <a:ea typeface="Georgia" panose="02040502050405020303"/>
                <a:cs typeface="Georgia" panose="02040502050405020303"/>
                <a:sym typeface="Georgia" panose="02040502050405020303"/>
              </a:rPr>
              <a:t>)</a:t>
            </a:r>
            <a:endParaRPr sz="2000">
              <a:solidFill>
                <a:srgbClr val="FF00FF"/>
              </a:solidFill>
              <a:latin typeface="Georgia" panose="02040502050405020303"/>
              <a:ea typeface="Georgia" panose="02040502050405020303"/>
              <a:cs typeface="Georgia" panose="02040502050405020303"/>
              <a:sym typeface="Georgia" panose="02040502050405020303"/>
            </a:endParaRPr>
          </a:p>
          <a:p>
            <a:pPr marL="3200400" marR="658495" lvl="0" indent="-355600" algn="just" rtl="0">
              <a:lnSpc>
                <a:spcPct val="107000"/>
              </a:lnSpc>
              <a:spcBef>
                <a:spcPts val="0"/>
              </a:spcBef>
              <a:spcAft>
                <a:spcPts val="0"/>
              </a:spcAft>
              <a:buClr>
                <a:srgbClr val="FF00FF"/>
              </a:buClr>
              <a:buSzPts val="2000"/>
              <a:buFont typeface="Georgia" panose="02040502050405020303"/>
              <a:buAutoNum type="arabicPeriod"/>
            </a:pPr>
            <a:r>
              <a:rPr lang="en-US" sz="2000">
                <a:solidFill>
                  <a:srgbClr val="FF00FF"/>
                </a:solidFill>
                <a:latin typeface="Georgia" panose="02040502050405020303"/>
                <a:ea typeface="Georgia" panose="02040502050405020303"/>
                <a:cs typeface="Georgia" panose="02040502050405020303"/>
                <a:sym typeface="Georgia" panose="02040502050405020303"/>
              </a:rPr>
              <a:t>G. Sai Rani </a:t>
            </a:r>
            <a:r>
              <a:rPr lang="en-US" sz="2000">
                <a:solidFill>
                  <a:srgbClr val="FF00FF"/>
                </a:solidFill>
                <a:latin typeface="Georgia" panose="02040502050405020303"/>
                <a:ea typeface="Georgia" panose="02040502050405020303"/>
                <a:cs typeface="Georgia" panose="02040502050405020303"/>
                <a:sym typeface="Georgia" panose="02040502050405020303"/>
              </a:rPr>
              <a:t>(</a:t>
            </a:r>
            <a:r>
              <a:rPr lang="en-US" sz="2000">
                <a:solidFill>
                  <a:srgbClr val="FF00FF"/>
                </a:solidFill>
                <a:latin typeface="Calibri" panose="020F0502020204030204"/>
                <a:ea typeface="Calibri" panose="020F0502020204030204"/>
                <a:cs typeface="Calibri" panose="020F0502020204030204"/>
                <a:sym typeface="Calibri" panose="020F0502020204030204"/>
              </a:rPr>
              <a:t>199P1A0522</a:t>
            </a:r>
            <a:r>
              <a:rPr lang="en-US" sz="2000">
                <a:solidFill>
                  <a:srgbClr val="FF00FF"/>
                </a:solidFill>
                <a:latin typeface="Georgia" panose="02040502050405020303"/>
                <a:ea typeface="Georgia" panose="02040502050405020303"/>
                <a:cs typeface="Georgia" panose="02040502050405020303"/>
                <a:sym typeface="Georgia" panose="02040502050405020303"/>
              </a:rPr>
              <a:t>)</a:t>
            </a:r>
            <a:endParaRPr sz="2000">
              <a:solidFill>
                <a:srgbClr val="FF00FF"/>
              </a:solidFill>
              <a:latin typeface="Georgia" panose="02040502050405020303"/>
              <a:ea typeface="Georgia" panose="02040502050405020303"/>
              <a:cs typeface="Georgia" panose="02040502050405020303"/>
              <a:sym typeface="Georgia" panose="02040502050405020303"/>
            </a:endParaRPr>
          </a:p>
          <a:p>
            <a:pPr marL="3200400" marR="658495" lvl="0" indent="-355600" algn="just" rtl="0">
              <a:lnSpc>
                <a:spcPct val="107000"/>
              </a:lnSpc>
              <a:spcBef>
                <a:spcPts val="0"/>
              </a:spcBef>
              <a:spcAft>
                <a:spcPts val="0"/>
              </a:spcAft>
              <a:buClr>
                <a:srgbClr val="FF00FF"/>
              </a:buClr>
              <a:buSzPts val="2000"/>
              <a:buFont typeface="Georgia" panose="02040502050405020303"/>
              <a:buAutoNum type="arabicPeriod"/>
            </a:pPr>
            <a:r>
              <a:rPr lang="en-US" sz="2000">
                <a:solidFill>
                  <a:srgbClr val="FF00FF"/>
                </a:solidFill>
                <a:latin typeface="Georgia" panose="02040502050405020303"/>
                <a:ea typeface="Georgia" panose="02040502050405020303"/>
                <a:cs typeface="Georgia" panose="02040502050405020303"/>
                <a:sym typeface="Georgia" panose="02040502050405020303"/>
              </a:rPr>
              <a:t>Ch. Anand </a:t>
            </a:r>
            <a:r>
              <a:rPr lang="en-US" sz="2000">
                <a:solidFill>
                  <a:srgbClr val="FF00FF"/>
                </a:solidFill>
                <a:latin typeface="Georgia" panose="02040502050405020303"/>
                <a:ea typeface="Georgia" panose="02040502050405020303"/>
                <a:cs typeface="Georgia" panose="02040502050405020303"/>
                <a:sym typeface="Georgia" panose="02040502050405020303"/>
              </a:rPr>
              <a:t>(</a:t>
            </a:r>
            <a:r>
              <a:rPr lang="en-US" sz="2000">
                <a:solidFill>
                  <a:srgbClr val="FF00FF"/>
                </a:solidFill>
                <a:latin typeface="Calibri" panose="020F0502020204030204"/>
                <a:ea typeface="Calibri" panose="020F0502020204030204"/>
                <a:cs typeface="Calibri" panose="020F0502020204030204"/>
                <a:sym typeface="Calibri" panose="020F0502020204030204"/>
              </a:rPr>
              <a:t>199P1A0537</a:t>
            </a:r>
            <a:r>
              <a:rPr lang="en-US" sz="2000">
                <a:solidFill>
                  <a:srgbClr val="FF00FF"/>
                </a:solidFill>
                <a:latin typeface="Georgia" panose="02040502050405020303"/>
                <a:ea typeface="Georgia" panose="02040502050405020303"/>
                <a:cs typeface="Georgia" panose="02040502050405020303"/>
                <a:sym typeface="Georgia" panose="02040502050405020303"/>
              </a:rPr>
              <a:t>)</a:t>
            </a:r>
            <a:endParaRPr sz="2000">
              <a:solidFill>
                <a:srgbClr val="FF00FF"/>
              </a:solidFill>
              <a:latin typeface="Georgia" panose="02040502050405020303"/>
              <a:ea typeface="Georgia" panose="02040502050405020303"/>
              <a:cs typeface="Georgia" panose="02040502050405020303"/>
              <a:sym typeface="Georgia" panose="02040502050405020303"/>
            </a:endParaRPr>
          </a:p>
          <a:p>
            <a:pPr marL="3200400" marR="658495" lvl="0" indent="-355600" algn="just" rtl="0">
              <a:lnSpc>
                <a:spcPct val="107000"/>
              </a:lnSpc>
              <a:spcBef>
                <a:spcPts val="0"/>
              </a:spcBef>
              <a:spcAft>
                <a:spcPts val="0"/>
              </a:spcAft>
              <a:buClr>
                <a:srgbClr val="FF00FF"/>
              </a:buClr>
              <a:buSzPts val="2000"/>
              <a:buFont typeface="Georgia" panose="02040502050405020303"/>
              <a:buAutoNum type="arabicPeriod"/>
            </a:pPr>
            <a:r>
              <a:rPr lang="en-US" sz="2000">
                <a:solidFill>
                  <a:srgbClr val="FF00FF"/>
                </a:solidFill>
                <a:latin typeface="Georgia" panose="02040502050405020303"/>
                <a:ea typeface="Georgia" panose="02040502050405020303"/>
                <a:cs typeface="Georgia" panose="02040502050405020303"/>
                <a:sym typeface="Georgia" panose="02040502050405020303"/>
              </a:rPr>
              <a:t>U. Vivek </a:t>
            </a:r>
            <a:r>
              <a:rPr lang="en-US" sz="2000">
                <a:solidFill>
                  <a:srgbClr val="FF00FF"/>
                </a:solidFill>
                <a:latin typeface="Georgia" panose="02040502050405020303"/>
                <a:ea typeface="Georgia" panose="02040502050405020303"/>
                <a:cs typeface="Georgia" panose="02040502050405020303"/>
                <a:sym typeface="Georgia" panose="02040502050405020303"/>
              </a:rPr>
              <a:t>(</a:t>
            </a:r>
            <a:r>
              <a:rPr lang="en-US" sz="2000">
                <a:solidFill>
                  <a:srgbClr val="FF00FF"/>
                </a:solidFill>
                <a:latin typeface="Calibri" panose="020F0502020204030204"/>
                <a:ea typeface="Calibri" panose="020F0502020204030204"/>
                <a:cs typeface="Calibri" panose="020F0502020204030204"/>
                <a:sym typeface="Calibri" panose="020F0502020204030204"/>
              </a:rPr>
              <a:t>199P1A0536</a:t>
            </a:r>
            <a:r>
              <a:rPr lang="en-US" sz="2000">
                <a:solidFill>
                  <a:srgbClr val="FF00FF"/>
                </a:solidFill>
                <a:latin typeface="Georgia" panose="02040502050405020303"/>
                <a:ea typeface="Georgia" panose="02040502050405020303"/>
                <a:cs typeface="Georgia" panose="02040502050405020303"/>
                <a:sym typeface="Georgia" panose="02040502050405020303"/>
              </a:rPr>
              <a:t>)</a:t>
            </a:r>
            <a:endParaRPr sz="2000">
              <a:solidFill>
                <a:srgbClr val="FF00FF"/>
              </a:solidFill>
              <a:latin typeface="Georgia" panose="02040502050405020303"/>
              <a:ea typeface="Georgia" panose="02040502050405020303"/>
              <a:cs typeface="Georgia" panose="02040502050405020303"/>
              <a:sym typeface="Georgia" panose="02040502050405020303"/>
            </a:endParaRPr>
          </a:p>
        </p:txBody>
      </p:sp>
      <p:pic>
        <p:nvPicPr>
          <p:cNvPr id="148" name="Google Shape;148;p1"/>
          <p:cNvPicPr preferRelativeResize="0"/>
          <p:nvPr/>
        </p:nvPicPr>
        <p:blipFill rotWithShape="1">
          <a:blip r:embed="rId1"/>
          <a:srcRect/>
          <a:stretch>
            <a:fillRect/>
          </a:stretch>
        </p:blipFill>
        <p:spPr>
          <a:xfrm>
            <a:off x="877990" y="63313"/>
            <a:ext cx="7884367" cy="1176239"/>
          </a:xfrm>
          <a:prstGeom prst="rect">
            <a:avLst/>
          </a:prstGeom>
          <a:noFill/>
          <a:ln>
            <a:noFill/>
          </a:ln>
        </p:spPr>
      </p:pic>
      <p:pic>
        <p:nvPicPr>
          <p:cNvPr id="149" name="Google Shape;149;p1"/>
          <p:cNvPicPr preferRelativeResize="0"/>
          <p:nvPr/>
        </p:nvPicPr>
        <p:blipFill rotWithShape="1">
          <a:blip r:embed="rId2"/>
          <a:srcRect/>
          <a:stretch>
            <a:fillRect/>
          </a:stretch>
        </p:blipFill>
        <p:spPr>
          <a:xfrm>
            <a:off x="8762357" y="96981"/>
            <a:ext cx="1752331" cy="1028370"/>
          </a:xfrm>
          <a:prstGeom prst="rect">
            <a:avLst/>
          </a:prstGeom>
          <a:noFill/>
          <a:ln>
            <a:noFill/>
          </a:ln>
        </p:spPr>
      </p:pic>
      <p:pic>
        <p:nvPicPr>
          <p:cNvPr id="150" name="Google Shape;150;p1"/>
          <p:cNvPicPr preferRelativeResize="0"/>
          <p:nvPr/>
        </p:nvPicPr>
        <p:blipFill rotWithShape="1">
          <a:blip r:embed="rId3"/>
          <a:srcRect/>
          <a:stretch>
            <a:fillRect/>
          </a:stretch>
        </p:blipFill>
        <p:spPr>
          <a:xfrm>
            <a:off x="10114384" y="63313"/>
            <a:ext cx="1956318" cy="81590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04" name="Shape 204"/>
        <p:cNvGrpSpPr/>
        <p:nvPr/>
      </p:nvGrpSpPr>
      <p:grpSpPr>
        <a:xfrm>
          <a:off x="0" y="0"/>
          <a:ext cx="0" cy="0"/>
          <a:chOff x="0" y="0"/>
          <a:chExt cx="0" cy="0"/>
        </a:xfrm>
      </p:grpSpPr>
      <p:sp>
        <p:nvSpPr>
          <p:cNvPr id="205" name="Google Shape;205;g1a7b25d6900_0_91"/>
          <p:cNvSpPr txBox="1"/>
          <p:nvPr>
            <p:ph type="title"/>
          </p:nvPr>
        </p:nvSpPr>
        <p:spPr>
          <a:xfrm>
            <a:off x="677325" y="609600"/>
            <a:ext cx="8596800" cy="10470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sz="3800">
                <a:latin typeface="Times New Roman" panose="02020603050405020304"/>
                <a:ea typeface="Times New Roman" panose="02020603050405020304"/>
                <a:cs typeface="Times New Roman" panose="02020603050405020304"/>
                <a:sym typeface="Times New Roman" panose="02020603050405020304"/>
              </a:rPr>
              <a:t>HMM model</a:t>
            </a:r>
            <a:endParaRPr sz="3800">
              <a:latin typeface="Times New Roman" panose="02020603050405020304"/>
              <a:ea typeface="Times New Roman" panose="02020603050405020304"/>
              <a:cs typeface="Times New Roman" panose="02020603050405020304"/>
              <a:sym typeface="Times New Roman" panose="02020603050405020304"/>
            </a:endParaRPr>
          </a:p>
        </p:txBody>
      </p:sp>
      <p:sp>
        <p:nvSpPr>
          <p:cNvPr id="206" name="Google Shape;206;g1a7b25d6900_0_91"/>
          <p:cNvSpPr txBox="1"/>
          <p:nvPr>
            <p:ph type="body" idx="1"/>
          </p:nvPr>
        </p:nvSpPr>
        <p:spPr>
          <a:xfrm>
            <a:off x="677545" y="878205"/>
            <a:ext cx="8596630" cy="4029075"/>
          </a:xfrm>
          <a:prstGeom prst="rect">
            <a:avLst/>
          </a:prstGeom>
        </p:spPr>
        <p:txBody>
          <a:bodyPr spcFirstLastPara="1" wrap="square" lIns="91425" tIns="45700" rIns="91425" bIns="45700" anchor="t" anchorCtr="0">
            <a:normAutofit/>
          </a:bodyPr>
          <a:lstStyle/>
          <a:p>
            <a:pPr marL="457200" lvl="0" indent="0" algn="l" rtl="0">
              <a:lnSpc>
                <a:spcPct val="150000"/>
              </a:lnSpc>
              <a:spcBef>
                <a:spcPts val="1000"/>
              </a:spcBef>
              <a:spcAft>
                <a:spcPts val="0"/>
              </a:spcAft>
              <a:buNone/>
            </a:pPr>
            <a:endParaRPr sz="2200">
              <a:latin typeface="Times New Roman" panose="02020603050405020304"/>
              <a:ea typeface="Times New Roman" panose="02020603050405020304"/>
              <a:cs typeface="Times New Roman" panose="02020603050405020304"/>
              <a:sym typeface="Times New Roman" panose="02020603050405020304"/>
            </a:endParaRPr>
          </a:p>
          <a:p>
            <a:pPr marL="914400" lvl="0" indent="-381000" algn="l" rtl="0">
              <a:lnSpc>
                <a:spcPct val="150000"/>
              </a:lnSpc>
              <a:spcBef>
                <a:spcPts val="1000"/>
              </a:spcBef>
              <a:spcAft>
                <a:spcPts val="0"/>
              </a:spcAft>
              <a:buSzPts val="2400"/>
              <a:buFont typeface="Times New Roman" panose="02020603050405020304"/>
              <a:buChar char="►"/>
            </a:pPr>
            <a:r>
              <a:rPr lang="en-US" sz="2400">
                <a:latin typeface="Times New Roman" panose="02020603050405020304"/>
                <a:ea typeface="Times New Roman" panose="02020603050405020304"/>
                <a:cs typeface="Times New Roman" panose="02020603050405020304"/>
                <a:sym typeface="Times New Roman" panose="02020603050405020304"/>
              </a:rPr>
              <a:t>It is the basic model used for speech recognition.</a:t>
            </a:r>
            <a:endParaRPr sz="2400">
              <a:latin typeface="Times New Roman" panose="02020603050405020304"/>
              <a:ea typeface="Times New Roman" panose="02020603050405020304"/>
              <a:cs typeface="Times New Roman" panose="02020603050405020304"/>
              <a:sym typeface="Times New Roman" panose="02020603050405020304"/>
            </a:endParaRPr>
          </a:p>
          <a:p>
            <a:pPr marL="914400" lvl="0" indent="-381000" algn="l" rtl="0">
              <a:lnSpc>
                <a:spcPct val="150000"/>
              </a:lnSpc>
              <a:spcBef>
                <a:spcPts val="0"/>
              </a:spcBef>
              <a:spcAft>
                <a:spcPts val="0"/>
              </a:spcAft>
              <a:buSzPts val="2400"/>
              <a:buFont typeface="Times New Roman" panose="02020603050405020304"/>
              <a:buChar char="►"/>
            </a:pPr>
            <a:r>
              <a:rPr lang="en-US" sz="2400">
                <a:latin typeface="Times New Roman" panose="02020603050405020304"/>
                <a:ea typeface="Times New Roman" panose="02020603050405020304"/>
                <a:cs typeface="Times New Roman" panose="02020603050405020304"/>
                <a:sym typeface="Times New Roman" panose="02020603050405020304"/>
              </a:rPr>
              <a:t>Highly Successful</a:t>
            </a:r>
            <a:endParaRPr sz="2400">
              <a:latin typeface="Times New Roman" panose="02020603050405020304"/>
              <a:ea typeface="Times New Roman" panose="02020603050405020304"/>
              <a:cs typeface="Times New Roman" panose="02020603050405020304"/>
              <a:sym typeface="Times New Roman" panose="02020603050405020304"/>
            </a:endParaRPr>
          </a:p>
          <a:p>
            <a:pPr marL="914400" lvl="0" indent="-381000" algn="l" rtl="0">
              <a:lnSpc>
                <a:spcPct val="150000"/>
              </a:lnSpc>
              <a:spcBef>
                <a:spcPts val="0"/>
              </a:spcBef>
              <a:spcAft>
                <a:spcPts val="0"/>
              </a:spcAft>
              <a:buSzPts val="2400"/>
              <a:buFont typeface="Times New Roman" panose="02020603050405020304"/>
              <a:buChar char="►"/>
            </a:pPr>
            <a:r>
              <a:rPr lang="en-US" sz="2400">
                <a:latin typeface="Times New Roman" panose="02020603050405020304"/>
                <a:ea typeface="Times New Roman" panose="02020603050405020304"/>
                <a:cs typeface="Times New Roman" panose="02020603050405020304"/>
                <a:sym typeface="Times New Roman" panose="02020603050405020304"/>
              </a:rPr>
              <a:t>Most Accurate</a:t>
            </a:r>
            <a:endParaRPr sz="2400">
              <a:latin typeface="Times New Roman" panose="02020603050405020304"/>
              <a:ea typeface="Times New Roman" panose="02020603050405020304"/>
              <a:cs typeface="Times New Roman" panose="02020603050405020304"/>
              <a:sym typeface="Times New Roman" panose="02020603050405020304"/>
            </a:endParaRPr>
          </a:p>
          <a:p>
            <a:pPr marL="914400" lvl="0" indent="-381000" algn="l" rtl="0">
              <a:lnSpc>
                <a:spcPct val="150000"/>
              </a:lnSpc>
              <a:spcBef>
                <a:spcPts val="0"/>
              </a:spcBef>
              <a:spcAft>
                <a:spcPts val="0"/>
              </a:spcAft>
              <a:buSzPts val="2400"/>
              <a:buFont typeface="Times New Roman" panose="02020603050405020304"/>
              <a:buChar char="►"/>
            </a:pPr>
            <a:r>
              <a:rPr lang="en-US" sz="2400">
                <a:latin typeface="Times New Roman" panose="02020603050405020304"/>
                <a:ea typeface="Times New Roman" panose="02020603050405020304"/>
                <a:cs typeface="Times New Roman" panose="02020603050405020304"/>
                <a:sym typeface="Times New Roman" panose="02020603050405020304"/>
              </a:rPr>
              <a:t>Ex: </a:t>
            </a:r>
            <a:r>
              <a:rPr lang="en-IN" altLang="en-US" sz="2400">
                <a:latin typeface="Times New Roman" panose="02020603050405020304"/>
                <a:ea typeface="Times New Roman" panose="02020603050405020304"/>
                <a:cs typeface="Times New Roman" panose="02020603050405020304"/>
                <a:sym typeface="Times New Roman" panose="02020603050405020304"/>
              </a:rPr>
              <a:t>Google’s</a:t>
            </a:r>
            <a:endParaRPr lang="en-IN" altLang="en-US" sz="2400">
              <a:latin typeface="Times New Roman" panose="02020603050405020304"/>
              <a:ea typeface="Times New Roman" panose="02020603050405020304"/>
              <a:cs typeface="Times New Roman" panose="02020603050405020304"/>
              <a:sym typeface="Times New Roman" panose="02020603050405020304"/>
            </a:endParaRPr>
          </a:p>
          <a:p>
            <a:pPr marL="533400" lvl="0" indent="0" algn="l" rtl="0">
              <a:lnSpc>
                <a:spcPct val="150000"/>
              </a:lnSpc>
              <a:spcBef>
                <a:spcPts val="0"/>
              </a:spcBef>
              <a:spcAft>
                <a:spcPts val="0"/>
              </a:spcAft>
              <a:buSzPts val="2400"/>
              <a:buFont typeface="Times New Roman" panose="02020603050405020304"/>
              <a:buNone/>
            </a:pPr>
            <a:r>
              <a:rPr lang="en-IN" altLang="en-US" sz="2400">
                <a:latin typeface="Times New Roman" panose="02020603050405020304"/>
                <a:ea typeface="Times New Roman" panose="02020603050405020304"/>
                <a:cs typeface="Times New Roman" panose="02020603050405020304"/>
                <a:sym typeface="Times New Roman" panose="02020603050405020304"/>
              </a:rPr>
              <a:t>	SpeechRecognition</a:t>
            </a:r>
            <a:endParaRPr lang="en-IN" altLang="en-US" sz="2400">
              <a:latin typeface="Times New Roman" panose="02020603050405020304"/>
              <a:ea typeface="Times New Roman" panose="02020603050405020304"/>
              <a:cs typeface="Times New Roman" panose="02020603050405020304"/>
              <a:sym typeface="Times New Roman" panose="02020603050405020304"/>
            </a:endParaRPr>
          </a:p>
          <a:p>
            <a:pPr marL="533400" lvl="0" indent="0" algn="l" rtl="0">
              <a:lnSpc>
                <a:spcPct val="150000"/>
              </a:lnSpc>
              <a:spcBef>
                <a:spcPts val="0"/>
              </a:spcBef>
              <a:spcAft>
                <a:spcPts val="0"/>
              </a:spcAft>
              <a:buSzPts val="2400"/>
              <a:buFont typeface="Times New Roman" panose="02020603050405020304"/>
              <a:buNone/>
            </a:pPr>
            <a:r>
              <a:rPr lang="en-IN" altLang="en-US" sz="2400">
                <a:latin typeface="Times New Roman" panose="02020603050405020304"/>
                <a:ea typeface="Times New Roman" panose="02020603050405020304"/>
                <a:cs typeface="Times New Roman" panose="02020603050405020304"/>
                <a:sym typeface="Times New Roman" panose="02020603050405020304"/>
              </a:rPr>
              <a:t>	API</a:t>
            </a:r>
            <a:endParaRPr lang="en-IN" altLang="en-US" sz="2400">
              <a:latin typeface="Times New Roman" panose="02020603050405020304"/>
              <a:ea typeface="Times New Roman" panose="02020603050405020304"/>
              <a:cs typeface="Times New Roman" panose="02020603050405020304"/>
              <a:sym typeface="Times New Roman" panose="02020603050405020304"/>
            </a:endParaRPr>
          </a:p>
        </p:txBody>
      </p:sp>
      <p:pic>
        <p:nvPicPr>
          <p:cNvPr id="207" name="Google Shape;207;g1a7b25d6900_0_91"/>
          <p:cNvPicPr preferRelativeResize="0"/>
          <p:nvPr/>
        </p:nvPicPr>
        <p:blipFill>
          <a:blip r:embed="rId1"/>
          <a:stretch>
            <a:fillRect/>
          </a:stretch>
        </p:blipFill>
        <p:spPr>
          <a:xfrm>
            <a:off x="4213750" y="2313747"/>
            <a:ext cx="5317596" cy="3153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2" name="Shape 212"/>
        <p:cNvGrpSpPr/>
        <p:nvPr/>
      </p:nvGrpSpPr>
      <p:grpSpPr>
        <a:xfrm>
          <a:off x="0" y="0"/>
          <a:ext cx="0" cy="0"/>
          <a:chOff x="0" y="0"/>
          <a:chExt cx="0" cy="0"/>
        </a:xfrm>
      </p:grpSpPr>
      <p:sp>
        <p:nvSpPr>
          <p:cNvPr id="213" name="Google Shape;213;g1a7b25d6900_0_20"/>
          <p:cNvSpPr txBox="1"/>
          <p:nvPr>
            <p:ph type="title"/>
          </p:nvPr>
        </p:nvSpPr>
        <p:spPr>
          <a:xfrm>
            <a:off x="677325" y="721425"/>
            <a:ext cx="8596800" cy="10470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sz="3800">
                <a:latin typeface="Times New Roman" panose="02020603050405020304"/>
                <a:ea typeface="Times New Roman" panose="02020603050405020304"/>
                <a:cs typeface="Times New Roman" panose="02020603050405020304"/>
                <a:sym typeface="Times New Roman" panose="02020603050405020304"/>
              </a:rPr>
              <a:t>WaveNet </a:t>
            </a:r>
            <a:r>
              <a:rPr lang="en-US" sz="3800">
                <a:latin typeface="Times New Roman" panose="02020603050405020304"/>
                <a:ea typeface="Times New Roman" panose="02020603050405020304"/>
                <a:cs typeface="Times New Roman" panose="02020603050405020304"/>
                <a:sym typeface="Times New Roman" panose="02020603050405020304"/>
              </a:rPr>
              <a:t>model</a:t>
            </a:r>
            <a:endParaRPr sz="3800">
              <a:latin typeface="Times New Roman" panose="02020603050405020304"/>
              <a:ea typeface="Times New Roman" panose="02020603050405020304"/>
              <a:cs typeface="Times New Roman" panose="02020603050405020304"/>
              <a:sym typeface="Times New Roman" panose="02020603050405020304"/>
            </a:endParaRPr>
          </a:p>
        </p:txBody>
      </p:sp>
      <p:pic>
        <p:nvPicPr>
          <p:cNvPr id="214" name="Google Shape;214;g1a7b25d6900_0_20"/>
          <p:cNvPicPr preferRelativeResize="0"/>
          <p:nvPr/>
        </p:nvPicPr>
        <p:blipFill>
          <a:blip r:embed="rId1"/>
          <a:stretch>
            <a:fillRect/>
          </a:stretch>
        </p:blipFill>
        <p:spPr>
          <a:xfrm>
            <a:off x="922000" y="1590275"/>
            <a:ext cx="7729549" cy="3343925"/>
          </a:xfrm>
          <a:prstGeom prst="rect">
            <a:avLst/>
          </a:prstGeom>
          <a:noFill/>
          <a:ln>
            <a:noFill/>
          </a:ln>
        </p:spPr>
      </p:pic>
      <p:sp>
        <p:nvSpPr>
          <p:cNvPr id="215" name="Google Shape;215;g1a7b25d6900_0_20"/>
          <p:cNvSpPr/>
          <p:nvPr/>
        </p:nvSpPr>
        <p:spPr>
          <a:xfrm>
            <a:off x="1318150" y="4239500"/>
            <a:ext cx="6555300" cy="694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g1a7b25d6900_0_20"/>
          <p:cNvSpPr txBox="1"/>
          <p:nvPr>
            <p:ph type="body" idx="1"/>
          </p:nvPr>
        </p:nvSpPr>
        <p:spPr>
          <a:xfrm>
            <a:off x="677325" y="4141836"/>
            <a:ext cx="8596800" cy="3153600"/>
          </a:xfrm>
          <a:prstGeom prst="rect">
            <a:avLst/>
          </a:prstGeom>
        </p:spPr>
        <p:txBody>
          <a:bodyPr spcFirstLastPara="1" wrap="square" lIns="91425" tIns="45700" rIns="91425" bIns="45700" anchor="t" anchorCtr="0">
            <a:normAutofit/>
          </a:bodyPr>
          <a:lstStyle/>
          <a:p>
            <a:pPr marL="457200" lvl="0" indent="0" algn="l" rtl="0">
              <a:lnSpc>
                <a:spcPct val="150000"/>
              </a:lnSpc>
              <a:spcBef>
                <a:spcPts val="1000"/>
              </a:spcBef>
              <a:spcAft>
                <a:spcPts val="0"/>
              </a:spcAft>
              <a:buNone/>
            </a:pPr>
            <a:endParaRPr sz="2200">
              <a:latin typeface="Times New Roman" panose="02020603050405020304"/>
              <a:ea typeface="Times New Roman" panose="02020603050405020304"/>
              <a:cs typeface="Times New Roman" panose="02020603050405020304"/>
              <a:sym typeface="Times New Roman" panose="02020603050405020304"/>
            </a:endParaRPr>
          </a:p>
          <a:p>
            <a:pPr marL="914400" lvl="0" indent="-381000" algn="l" rtl="0">
              <a:lnSpc>
                <a:spcPct val="150000"/>
              </a:lnSpc>
              <a:spcBef>
                <a:spcPts val="1000"/>
              </a:spcBef>
              <a:spcAft>
                <a:spcPts val="0"/>
              </a:spcAft>
              <a:buSzPts val="2400"/>
              <a:buFont typeface="Times New Roman" panose="02020603050405020304"/>
              <a:buChar char="►"/>
            </a:pPr>
            <a:r>
              <a:rPr lang="en-US" sz="2400">
                <a:latin typeface="Times New Roman" panose="02020603050405020304"/>
                <a:ea typeface="Times New Roman" panose="02020603050405020304"/>
                <a:cs typeface="Times New Roman" panose="02020603050405020304"/>
                <a:sym typeface="Times New Roman" panose="02020603050405020304"/>
              </a:rPr>
              <a:t>It is developed using Deep Learning.</a:t>
            </a:r>
            <a:endParaRPr sz="2400">
              <a:latin typeface="Times New Roman" panose="02020603050405020304"/>
              <a:ea typeface="Times New Roman" panose="02020603050405020304"/>
              <a:cs typeface="Times New Roman" panose="02020603050405020304"/>
              <a:sym typeface="Times New Roman" panose="02020603050405020304"/>
            </a:endParaRPr>
          </a:p>
          <a:p>
            <a:pPr marL="914400" lvl="0" indent="-381000" algn="l" rtl="0">
              <a:lnSpc>
                <a:spcPct val="150000"/>
              </a:lnSpc>
              <a:spcBef>
                <a:spcPts val="0"/>
              </a:spcBef>
              <a:spcAft>
                <a:spcPts val="0"/>
              </a:spcAft>
              <a:buSzPts val="2400"/>
              <a:buFont typeface="Times New Roman" panose="02020603050405020304"/>
              <a:buChar char="►"/>
            </a:pPr>
            <a:r>
              <a:rPr lang="en-US" sz="2400">
                <a:latin typeface="Times New Roman" panose="02020603050405020304"/>
                <a:ea typeface="Times New Roman" panose="02020603050405020304"/>
                <a:cs typeface="Times New Roman" panose="02020603050405020304"/>
                <a:sym typeface="Times New Roman" panose="02020603050405020304"/>
              </a:rPr>
              <a:t>Uses Machine Learning to generate audio</a:t>
            </a:r>
            <a:endParaRPr sz="2400">
              <a:latin typeface="Times New Roman" panose="02020603050405020304"/>
              <a:ea typeface="Times New Roman" panose="02020603050405020304"/>
              <a:cs typeface="Times New Roman" panose="02020603050405020304"/>
              <a:sym typeface="Times New Roman" panose="02020603050405020304"/>
            </a:endParaRPr>
          </a:p>
          <a:p>
            <a:pPr marL="914400" lvl="0" indent="-381000" algn="l" rtl="0">
              <a:lnSpc>
                <a:spcPct val="150000"/>
              </a:lnSpc>
              <a:spcBef>
                <a:spcPts val="0"/>
              </a:spcBef>
              <a:spcAft>
                <a:spcPts val="0"/>
              </a:spcAft>
              <a:buSzPts val="2400"/>
              <a:buFont typeface="Times New Roman" panose="02020603050405020304"/>
              <a:buChar char="►"/>
            </a:pPr>
            <a:r>
              <a:rPr lang="en-US" sz="2400">
                <a:latin typeface="Times New Roman" panose="02020603050405020304"/>
                <a:ea typeface="Times New Roman" panose="02020603050405020304"/>
                <a:cs typeface="Times New Roman" panose="02020603050405020304"/>
                <a:sym typeface="Times New Roman" panose="02020603050405020304"/>
              </a:rPr>
              <a:t>Ex: Amazon Alexa</a:t>
            </a:r>
            <a:endParaRPr sz="2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1" name="Shape 221"/>
        <p:cNvGrpSpPr/>
        <p:nvPr/>
      </p:nvGrpSpPr>
      <p:grpSpPr>
        <a:xfrm>
          <a:off x="0" y="0"/>
          <a:ext cx="0" cy="0"/>
          <a:chOff x="0" y="0"/>
          <a:chExt cx="0" cy="0"/>
        </a:xfrm>
      </p:grpSpPr>
      <p:sp>
        <p:nvSpPr>
          <p:cNvPr id="222" name="Google Shape;222;g1a7b25d6900_0_53"/>
          <p:cNvSpPr txBox="1"/>
          <p:nvPr>
            <p:ph type="title"/>
          </p:nvPr>
        </p:nvSpPr>
        <p:spPr>
          <a:xfrm>
            <a:off x="677325" y="609600"/>
            <a:ext cx="8596800" cy="10470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sz="3800">
                <a:latin typeface="Times New Roman" panose="02020603050405020304"/>
                <a:ea typeface="Times New Roman" panose="02020603050405020304"/>
                <a:cs typeface="Times New Roman" panose="02020603050405020304"/>
                <a:sym typeface="Times New Roman" panose="02020603050405020304"/>
              </a:rPr>
              <a:t>CTC model</a:t>
            </a:r>
            <a:endParaRPr sz="3800">
              <a:latin typeface="Times New Roman" panose="02020603050405020304"/>
              <a:ea typeface="Times New Roman" panose="02020603050405020304"/>
              <a:cs typeface="Times New Roman" panose="02020603050405020304"/>
              <a:sym typeface="Times New Roman" panose="02020603050405020304"/>
            </a:endParaRPr>
          </a:p>
        </p:txBody>
      </p:sp>
      <p:pic>
        <p:nvPicPr>
          <p:cNvPr id="223" name="Google Shape;223;g1a7b25d6900_0_53"/>
          <p:cNvPicPr preferRelativeResize="0"/>
          <p:nvPr/>
        </p:nvPicPr>
        <p:blipFill>
          <a:blip r:embed="rId1"/>
          <a:stretch>
            <a:fillRect/>
          </a:stretch>
        </p:blipFill>
        <p:spPr>
          <a:xfrm>
            <a:off x="1383500" y="1380500"/>
            <a:ext cx="7572446" cy="2885100"/>
          </a:xfrm>
          <a:prstGeom prst="rect">
            <a:avLst/>
          </a:prstGeom>
          <a:noFill/>
          <a:ln>
            <a:noFill/>
          </a:ln>
        </p:spPr>
      </p:pic>
      <p:sp>
        <p:nvSpPr>
          <p:cNvPr id="224" name="Google Shape;224;g1a7b25d6900_0_53"/>
          <p:cNvSpPr txBox="1"/>
          <p:nvPr>
            <p:ph type="body" idx="1"/>
          </p:nvPr>
        </p:nvSpPr>
        <p:spPr>
          <a:xfrm>
            <a:off x="829725" y="3669475"/>
            <a:ext cx="8596800" cy="2885100"/>
          </a:xfrm>
          <a:prstGeom prst="rect">
            <a:avLst/>
          </a:prstGeom>
        </p:spPr>
        <p:txBody>
          <a:bodyPr spcFirstLastPara="1" wrap="square" lIns="91425" tIns="45700" rIns="91425" bIns="45700" anchor="t" anchorCtr="0">
            <a:normAutofit lnSpcReduction="10000"/>
          </a:bodyPr>
          <a:lstStyle/>
          <a:p>
            <a:pPr marL="457200" lvl="0" indent="0" algn="l" rtl="0">
              <a:lnSpc>
                <a:spcPct val="150000"/>
              </a:lnSpc>
              <a:spcBef>
                <a:spcPts val="1000"/>
              </a:spcBef>
              <a:spcAft>
                <a:spcPts val="0"/>
              </a:spcAft>
              <a:buNone/>
            </a:pPr>
            <a:endParaRPr sz="2200">
              <a:latin typeface="Times New Roman" panose="02020603050405020304"/>
              <a:ea typeface="Times New Roman" panose="02020603050405020304"/>
              <a:cs typeface="Times New Roman" panose="02020603050405020304"/>
              <a:sym typeface="Times New Roman" panose="02020603050405020304"/>
            </a:endParaRPr>
          </a:p>
          <a:p>
            <a:pPr marL="914400" lvl="0" indent="-381000" algn="l" rtl="0">
              <a:lnSpc>
                <a:spcPct val="150000"/>
              </a:lnSpc>
              <a:spcBef>
                <a:spcPts val="1000"/>
              </a:spcBef>
              <a:spcAft>
                <a:spcPts val="0"/>
              </a:spcAft>
              <a:buSzPts val="2400"/>
              <a:buFont typeface="Times New Roman" panose="02020603050405020304"/>
              <a:buChar char="►"/>
            </a:pPr>
            <a:r>
              <a:rPr lang="en-US" sz="2400">
                <a:latin typeface="Times New Roman" panose="02020603050405020304"/>
                <a:ea typeface="Times New Roman" panose="02020603050405020304"/>
                <a:cs typeface="Times New Roman" panose="02020603050405020304"/>
                <a:sym typeface="Times New Roman" panose="02020603050405020304"/>
              </a:rPr>
              <a:t>It is one of the classical models used for speech recognition.</a:t>
            </a:r>
            <a:endParaRPr sz="2400">
              <a:latin typeface="Times New Roman" panose="02020603050405020304"/>
              <a:ea typeface="Times New Roman" panose="02020603050405020304"/>
              <a:cs typeface="Times New Roman" panose="02020603050405020304"/>
              <a:sym typeface="Times New Roman" panose="02020603050405020304"/>
            </a:endParaRPr>
          </a:p>
          <a:p>
            <a:pPr marL="914400" lvl="0" indent="-381000" algn="l" rtl="0">
              <a:lnSpc>
                <a:spcPct val="150000"/>
              </a:lnSpc>
              <a:spcBef>
                <a:spcPts val="0"/>
              </a:spcBef>
              <a:spcAft>
                <a:spcPts val="0"/>
              </a:spcAft>
              <a:buSzPts val="2400"/>
              <a:buFont typeface="Times New Roman" panose="02020603050405020304"/>
              <a:buChar char="►"/>
            </a:pPr>
            <a:r>
              <a:rPr lang="en-US" sz="2400">
                <a:latin typeface="Times New Roman" panose="02020603050405020304"/>
                <a:ea typeface="Times New Roman" panose="02020603050405020304"/>
                <a:cs typeface="Times New Roman" panose="02020603050405020304"/>
                <a:sym typeface="Times New Roman" panose="02020603050405020304"/>
              </a:rPr>
              <a:t>The algorithm is alignment-free.</a:t>
            </a:r>
            <a:endParaRPr sz="2400">
              <a:latin typeface="Times New Roman" panose="02020603050405020304"/>
              <a:ea typeface="Times New Roman" panose="02020603050405020304"/>
              <a:cs typeface="Times New Roman" panose="02020603050405020304"/>
              <a:sym typeface="Times New Roman" panose="02020603050405020304"/>
            </a:endParaRPr>
          </a:p>
          <a:p>
            <a:pPr marL="914400" lvl="0" indent="-381000" algn="l" rtl="0">
              <a:lnSpc>
                <a:spcPct val="150000"/>
              </a:lnSpc>
              <a:spcBef>
                <a:spcPts val="0"/>
              </a:spcBef>
              <a:spcAft>
                <a:spcPts val="0"/>
              </a:spcAft>
              <a:buSzPts val="2400"/>
              <a:buFont typeface="Times New Roman" panose="02020603050405020304"/>
              <a:buChar char="►"/>
            </a:pPr>
            <a:r>
              <a:rPr lang="en-US" sz="2400">
                <a:latin typeface="Times New Roman" panose="02020603050405020304"/>
                <a:ea typeface="Times New Roman" panose="02020603050405020304"/>
                <a:cs typeface="Times New Roman" panose="02020603050405020304"/>
                <a:sym typeface="Times New Roman" panose="02020603050405020304"/>
              </a:rPr>
              <a:t>It is faster to </a:t>
            </a:r>
            <a:r>
              <a:rPr lang="en-US" sz="2400">
                <a:latin typeface="Times New Roman" panose="02020603050405020304"/>
                <a:ea typeface="Times New Roman" panose="02020603050405020304"/>
                <a:cs typeface="Times New Roman" panose="02020603050405020304"/>
                <a:sym typeface="Times New Roman" panose="02020603050405020304"/>
              </a:rPr>
              <a:t>implement for large data.</a:t>
            </a:r>
            <a:endParaRPr sz="2400">
              <a:latin typeface="Times New Roman" panose="02020603050405020304"/>
              <a:ea typeface="Times New Roman" panose="02020603050405020304"/>
              <a:cs typeface="Times New Roman" panose="02020603050405020304"/>
              <a:sym typeface="Times New Roman" panose="02020603050405020304"/>
            </a:endParaRPr>
          </a:p>
          <a:p>
            <a:pPr marL="914400" lvl="0" indent="-381000" algn="l" rtl="0">
              <a:lnSpc>
                <a:spcPct val="150000"/>
              </a:lnSpc>
              <a:spcBef>
                <a:spcPts val="0"/>
              </a:spcBef>
              <a:spcAft>
                <a:spcPts val="0"/>
              </a:spcAft>
              <a:buSzPts val="2400"/>
              <a:buFont typeface="Times New Roman" panose="02020603050405020304"/>
              <a:buChar char="►"/>
            </a:pPr>
            <a:r>
              <a:rPr lang="en-US" sz="2400">
                <a:latin typeface="Times New Roman" panose="02020603050405020304"/>
                <a:ea typeface="Times New Roman" panose="02020603050405020304"/>
                <a:cs typeface="Times New Roman" panose="02020603050405020304"/>
                <a:sym typeface="Times New Roman" panose="02020603050405020304"/>
              </a:rPr>
              <a:t>Ex: </a:t>
            </a:r>
            <a:r>
              <a:rPr lang="en-IN" altLang="en-US" sz="2400">
                <a:latin typeface="Times New Roman" panose="02020603050405020304"/>
                <a:ea typeface="Times New Roman" panose="02020603050405020304"/>
                <a:cs typeface="Times New Roman" panose="02020603050405020304"/>
                <a:sym typeface="Times New Roman" panose="02020603050405020304"/>
              </a:rPr>
              <a:t>Samsung Bixby, </a:t>
            </a:r>
            <a:r>
              <a:rPr lang="en-US" sz="2400">
                <a:latin typeface="Times New Roman" panose="02020603050405020304"/>
                <a:ea typeface="Times New Roman" panose="02020603050405020304"/>
                <a:cs typeface="Times New Roman" panose="02020603050405020304"/>
                <a:sym typeface="Times New Roman" panose="02020603050405020304"/>
              </a:rPr>
              <a:t>Sphinx</a:t>
            </a:r>
            <a:endParaRPr sz="2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29" name="Shape 229"/>
        <p:cNvGrpSpPr/>
        <p:nvPr/>
      </p:nvGrpSpPr>
      <p:grpSpPr>
        <a:xfrm>
          <a:off x="0" y="0"/>
          <a:ext cx="0" cy="0"/>
          <a:chOff x="0" y="0"/>
          <a:chExt cx="0" cy="0"/>
        </a:xfrm>
      </p:grpSpPr>
      <p:sp>
        <p:nvSpPr>
          <p:cNvPr id="230" name="Google Shape;230;g1a7b25d6900_0_67"/>
          <p:cNvSpPr txBox="1"/>
          <p:nvPr>
            <p:ph type="title"/>
          </p:nvPr>
        </p:nvSpPr>
        <p:spPr>
          <a:xfrm>
            <a:off x="677334" y="381000"/>
            <a:ext cx="8596800" cy="1320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sz="3800">
                <a:latin typeface="Times New Roman" panose="02020603050405020304"/>
                <a:ea typeface="Times New Roman" panose="02020603050405020304"/>
                <a:cs typeface="Times New Roman" panose="02020603050405020304"/>
                <a:sym typeface="Times New Roman" panose="02020603050405020304"/>
              </a:rPr>
              <a:t>Architecture (UML diagrams)</a:t>
            </a:r>
            <a:endParaRPr sz="3800">
              <a:latin typeface="Times New Roman" panose="02020603050405020304"/>
              <a:ea typeface="Times New Roman" panose="02020603050405020304"/>
              <a:cs typeface="Times New Roman" panose="02020603050405020304"/>
              <a:sym typeface="Times New Roman" panose="02020603050405020304"/>
            </a:endParaRPr>
          </a:p>
        </p:txBody>
      </p:sp>
      <p:sp>
        <p:nvSpPr>
          <p:cNvPr id="231" name="Google Shape;231;g1a7b25d6900_0_67"/>
          <p:cNvSpPr txBox="1"/>
          <p:nvPr>
            <p:ph type="body" idx="1"/>
          </p:nvPr>
        </p:nvSpPr>
        <p:spPr>
          <a:xfrm>
            <a:off x="1210730" y="1169990"/>
            <a:ext cx="3633300" cy="380400"/>
          </a:xfrm>
          <a:prstGeom prst="rect">
            <a:avLst/>
          </a:prstGeom>
        </p:spPr>
        <p:txBody>
          <a:bodyPr spcFirstLastPara="1" wrap="square" lIns="91425" tIns="45700" rIns="91425" bIns="45700" anchor="t" anchorCtr="0">
            <a:normAutofit fontScale="92500" lnSpcReduction="20000"/>
          </a:bodyPr>
          <a:lstStyle/>
          <a:p>
            <a:pPr marL="0" lvl="0" indent="0" algn="l" rtl="0">
              <a:spcBef>
                <a:spcPts val="1000"/>
              </a:spcBef>
              <a:spcAft>
                <a:spcPts val="0"/>
              </a:spcAft>
              <a:buNone/>
            </a:pPr>
            <a:r>
              <a:rPr lang="en-US" sz="2510" b="1">
                <a:latin typeface="Times New Roman" panose="02020603050405020304"/>
                <a:ea typeface="Times New Roman" panose="02020603050405020304"/>
                <a:cs typeface="Times New Roman" panose="02020603050405020304"/>
                <a:sym typeface="Times New Roman" panose="02020603050405020304"/>
              </a:rPr>
              <a:t>Sequence Diagram:</a:t>
            </a:r>
            <a:endParaRPr sz="2510" b="1">
              <a:latin typeface="Times New Roman" panose="02020603050405020304"/>
              <a:ea typeface="Times New Roman" panose="02020603050405020304"/>
              <a:cs typeface="Times New Roman" panose="02020603050405020304"/>
              <a:sym typeface="Times New Roman" panose="02020603050405020304"/>
            </a:endParaRPr>
          </a:p>
        </p:txBody>
      </p:sp>
      <p:pic>
        <p:nvPicPr>
          <p:cNvPr id="232" name="Google Shape;232;g1a7b25d6900_0_67"/>
          <p:cNvPicPr preferRelativeResize="0"/>
          <p:nvPr/>
        </p:nvPicPr>
        <p:blipFill>
          <a:blip r:embed="rId1"/>
          <a:stretch>
            <a:fillRect/>
          </a:stretch>
        </p:blipFill>
        <p:spPr>
          <a:xfrm>
            <a:off x="1023275" y="1930500"/>
            <a:ext cx="7427999" cy="3651325"/>
          </a:xfrm>
          <a:prstGeom prst="rect">
            <a:avLst/>
          </a:prstGeom>
          <a:noFill/>
          <a:ln>
            <a:noFill/>
          </a:ln>
        </p:spPr>
      </p:pic>
      <p:sp>
        <p:nvSpPr>
          <p:cNvPr id="233" name="Google Shape;233;g1a7b25d6900_0_67"/>
          <p:cNvSpPr txBox="1"/>
          <p:nvPr/>
        </p:nvSpPr>
        <p:spPr>
          <a:xfrm>
            <a:off x="574975" y="5680375"/>
            <a:ext cx="8674800" cy="8796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US" sz="2100">
                <a:latin typeface="Times New Roman" panose="02020603050405020304"/>
                <a:ea typeface="Times New Roman" panose="02020603050405020304"/>
                <a:cs typeface="Times New Roman" panose="02020603050405020304"/>
                <a:sym typeface="Times New Roman" panose="02020603050405020304"/>
              </a:rPr>
              <a:t>Sequence Diagram is an interaction diagram that details how operations are carried out and illustrates the sequence of messages between objects</a:t>
            </a:r>
            <a:endParaRPr sz="2100">
              <a:latin typeface="Times New Roman" panose="02020603050405020304"/>
              <a:ea typeface="Times New Roman" panose="02020603050405020304"/>
              <a:cs typeface="Times New Roman" panose="02020603050405020304"/>
              <a:sym typeface="Times New Roman" panose="02020603050405020304"/>
            </a:endParaRPr>
          </a:p>
        </p:txBody>
      </p:sp>
      <p:sp>
        <p:nvSpPr>
          <p:cNvPr id="234" name="Google Shape;234;g1a7b25d6900_0_67"/>
          <p:cNvSpPr/>
          <p:nvPr/>
        </p:nvSpPr>
        <p:spPr>
          <a:xfrm>
            <a:off x="6573000" y="5254825"/>
            <a:ext cx="2048400" cy="380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39" name="Shape 239"/>
        <p:cNvGrpSpPr/>
        <p:nvPr/>
      </p:nvGrpSpPr>
      <p:grpSpPr>
        <a:xfrm>
          <a:off x="0" y="0"/>
          <a:ext cx="0" cy="0"/>
          <a:chOff x="0" y="0"/>
          <a:chExt cx="0" cy="0"/>
        </a:xfrm>
      </p:grpSpPr>
      <p:sp>
        <p:nvSpPr>
          <p:cNvPr id="240" name="Google Shape;240;g1a7b25d6900_0_79"/>
          <p:cNvSpPr txBox="1"/>
          <p:nvPr>
            <p:ph type="title"/>
          </p:nvPr>
        </p:nvSpPr>
        <p:spPr>
          <a:xfrm>
            <a:off x="677334" y="381000"/>
            <a:ext cx="8596800" cy="1320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sz="3800">
                <a:latin typeface="Times New Roman" panose="02020603050405020304"/>
                <a:ea typeface="Times New Roman" panose="02020603050405020304"/>
                <a:cs typeface="Times New Roman" panose="02020603050405020304"/>
                <a:sym typeface="Times New Roman" panose="02020603050405020304"/>
              </a:rPr>
              <a:t>Architecture (UML diagrams)</a:t>
            </a:r>
            <a:endParaRPr sz="3800">
              <a:latin typeface="Times New Roman" panose="02020603050405020304"/>
              <a:ea typeface="Times New Roman" panose="02020603050405020304"/>
              <a:cs typeface="Times New Roman" panose="02020603050405020304"/>
              <a:sym typeface="Times New Roman" panose="02020603050405020304"/>
            </a:endParaRPr>
          </a:p>
        </p:txBody>
      </p:sp>
      <p:sp>
        <p:nvSpPr>
          <p:cNvPr id="241" name="Google Shape;241;g1a7b25d6900_0_79"/>
          <p:cNvSpPr txBox="1"/>
          <p:nvPr>
            <p:ph type="body" idx="1"/>
          </p:nvPr>
        </p:nvSpPr>
        <p:spPr>
          <a:xfrm>
            <a:off x="1210730" y="1169990"/>
            <a:ext cx="3633300" cy="380400"/>
          </a:xfrm>
          <a:prstGeom prst="rect">
            <a:avLst/>
          </a:prstGeom>
        </p:spPr>
        <p:txBody>
          <a:bodyPr spcFirstLastPara="1" wrap="square" lIns="91425" tIns="45700" rIns="91425" bIns="45700" anchor="t" anchorCtr="0">
            <a:normAutofit fontScale="92500" lnSpcReduction="20000"/>
          </a:bodyPr>
          <a:lstStyle/>
          <a:p>
            <a:pPr marL="0" lvl="0" indent="0" algn="l" rtl="0">
              <a:spcBef>
                <a:spcPts val="1000"/>
              </a:spcBef>
              <a:spcAft>
                <a:spcPts val="0"/>
              </a:spcAft>
              <a:buNone/>
            </a:pPr>
            <a:r>
              <a:rPr lang="en-US" sz="2510" b="1">
                <a:latin typeface="Times New Roman" panose="02020603050405020304"/>
                <a:ea typeface="Times New Roman" panose="02020603050405020304"/>
                <a:cs typeface="Times New Roman" panose="02020603050405020304"/>
                <a:sym typeface="Times New Roman" panose="02020603050405020304"/>
              </a:rPr>
              <a:t>Use case </a:t>
            </a:r>
            <a:r>
              <a:rPr lang="en-US" sz="2510" b="1">
                <a:latin typeface="Times New Roman" panose="02020603050405020304"/>
                <a:ea typeface="Times New Roman" panose="02020603050405020304"/>
                <a:cs typeface="Times New Roman" panose="02020603050405020304"/>
                <a:sym typeface="Times New Roman" panose="02020603050405020304"/>
              </a:rPr>
              <a:t>Diagram:</a:t>
            </a:r>
            <a:endParaRPr sz="2510" b="1">
              <a:latin typeface="Times New Roman" panose="02020603050405020304"/>
              <a:ea typeface="Times New Roman" panose="02020603050405020304"/>
              <a:cs typeface="Times New Roman" panose="02020603050405020304"/>
              <a:sym typeface="Times New Roman" panose="02020603050405020304"/>
            </a:endParaRPr>
          </a:p>
        </p:txBody>
      </p:sp>
      <p:sp>
        <p:nvSpPr>
          <p:cNvPr id="242" name="Google Shape;242;g1a7b25d6900_0_79"/>
          <p:cNvSpPr/>
          <p:nvPr/>
        </p:nvSpPr>
        <p:spPr>
          <a:xfrm>
            <a:off x="6573000" y="5254825"/>
            <a:ext cx="2048400" cy="380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g1a7b25d6900_0_79"/>
          <p:cNvSpPr txBox="1"/>
          <p:nvPr/>
        </p:nvSpPr>
        <p:spPr>
          <a:xfrm>
            <a:off x="356275" y="2049500"/>
            <a:ext cx="4061400" cy="32631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US" sz="2000">
                <a:latin typeface="Times New Roman" panose="02020603050405020304"/>
                <a:ea typeface="Times New Roman" panose="02020603050405020304"/>
                <a:cs typeface="Times New Roman" panose="02020603050405020304"/>
                <a:sym typeface="Times New Roman" panose="02020603050405020304"/>
              </a:rPr>
              <a:t>Use-case diagrams describe the high-level functions and scope of a system. They identify the interactions between the system and its actors. They describe what the system does and how the actors use it, but not how the system operates internally.</a:t>
            </a:r>
            <a:endParaRPr sz="2000">
              <a:latin typeface="Times New Roman" panose="02020603050405020304"/>
              <a:ea typeface="Times New Roman" panose="02020603050405020304"/>
              <a:cs typeface="Times New Roman" panose="02020603050405020304"/>
              <a:sym typeface="Times New Roman" panose="02020603050405020304"/>
            </a:endParaRPr>
          </a:p>
        </p:txBody>
      </p:sp>
      <p:pic>
        <p:nvPicPr>
          <p:cNvPr id="244" name="Google Shape;244;g1a7b25d6900_0_79"/>
          <p:cNvPicPr preferRelativeResize="0"/>
          <p:nvPr/>
        </p:nvPicPr>
        <p:blipFill>
          <a:blip r:embed="rId1"/>
          <a:stretch>
            <a:fillRect/>
          </a:stretch>
        </p:blipFill>
        <p:spPr>
          <a:xfrm>
            <a:off x="4783200" y="1550400"/>
            <a:ext cx="4899126" cy="39039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48" name="Shape 248"/>
        <p:cNvGrpSpPr/>
        <p:nvPr/>
      </p:nvGrpSpPr>
      <p:grpSpPr>
        <a:xfrm>
          <a:off x="0" y="0"/>
          <a:ext cx="0" cy="0"/>
          <a:chOff x="0" y="0"/>
          <a:chExt cx="0" cy="0"/>
        </a:xfrm>
      </p:grpSpPr>
      <p:sp>
        <p:nvSpPr>
          <p:cNvPr id="249" name="Google Shape;249;g1a7b25d6900_0_114"/>
          <p:cNvSpPr txBox="1"/>
          <p:nvPr>
            <p:ph type="title"/>
          </p:nvPr>
        </p:nvSpPr>
        <p:spPr>
          <a:xfrm>
            <a:off x="677334" y="381000"/>
            <a:ext cx="8596800" cy="132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800"/>
              <a:buFont typeface="Times New Roman" panose="02020603050405020304"/>
              <a:buNone/>
            </a:pPr>
            <a:r>
              <a:rPr lang="en-US" sz="3800">
                <a:latin typeface="Times New Roman" panose="02020603050405020304"/>
                <a:ea typeface="Times New Roman" panose="02020603050405020304"/>
                <a:cs typeface="Times New Roman" panose="02020603050405020304"/>
                <a:sym typeface="Times New Roman" panose="02020603050405020304"/>
              </a:rPr>
              <a:t>Conclusion</a:t>
            </a:r>
            <a:endParaRPr lang="en-US" sz="3800">
              <a:latin typeface="Times New Roman" panose="02020603050405020304"/>
              <a:ea typeface="Times New Roman" panose="02020603050405020304"/>
              <a:cs typeface="Times New Roman" panose="02020603050405020304"/>
              <a:sym typeface="Times New Roman" panose="02020603050405020304"/>
            </a:endParaRPr>
          </a:p>
        </p:txBody>
      </p:sp>
      <p:sp>
        <p:nvSpPr>
          <p:cNvPr id="250" name="Google Shape;250;g1a7b25d6900_0_114"/>
          <p:cNvSpPr txBox="1"/>
          <p:nvPr>
            <p:ph type="body" idx="1"/>
          </p:nvPr>
        </p:nvSpPr>
        <p:spPr>
          <a:xfrm>
            <a:off x="677325" y="1437900"/>
            <a:ext cx="8596800" cy="5130300"/>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50000"/>
              </a:lnSpc>
              <a:spcBef>
                <a:spcPts val="0"/>
              </a:spcBef>
              <a:spcAft>
                <a:spcPts val="0"/>
              </a:spcAft>
              <a:buNone/>
            </a:pPr>
            <a:r>
              <a:rPr lang="en-US" sz="2400">
                <a:latin typeface="Times New Roman" panose="02020603050405020304"/>
                <a:ea typeface="Times New Roman" panose="02020603050405020304"/>
                <a:cs typeface="Times New Roman" panose="02020603050405020304"/>
                <a:sym typeface="Times New Roman" panose="02020603050405020304"/>
              </a:rPr>
              <a:t>Speech Recognition and Text-to-speech technologies are currently booming in the Computer Science. Generally, visually impaired people have to use a separate script associated with them such as Braille script to </a:t>
            </a:r>
            <a:r>
              <a:rPr lang="en-IN" altLang="en-US" sz="2400">
                <a:latin typeface="Times New Roman" panose="02020603050405020304"/>
                <a:ea typeface="Times New Roman" panose="02020603050405020304"/>
                <a:cs typeface="Times New Roman" panose="02020603050405020304"/>
                <a:sym typeface="Times New Roman" panose="02020603050405020304"/>
              </a:rPr>
              <a:t>write documents</a:t>
            </a:r>
            <a:r>
              <a:rPr lang="en-US" sz="2400">
                <a:latin typeface="Times New Roman" panose="02020603050405020304"/>
                <a:ea typeface="Times New Roman" panose="02020603050405020304"/>
                <a:cs typeface="Times New Roman" panose="02020603050405020304"/>
                <a:sym typeface="Times New Roman" panose="02020603050405020304"/>
              </a:rPr>
              <a:t>. Using this system, the need for such a script can be eliminated as they can communicate using voice commands.</a:t>
            </a:r>
            <a:endParaRPr sz="2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54" name="Shape 254"/>
        <p:cNvGrpSpPr/>
        <p:nvPr/>
      </p:nvGrpSpPr>
      <p:grpSpPr>
        <a:xfrm>
          <a:off x="0" y="0"/>
          <a:ext cx="0" cy="0"/>
          <a:chOff x="0" y="0"/>
          <a:chExt cx="0" cy="0"/>
        </a:xfrm>
      </p:grpSpPr>
      <p:sp>
        <p:nvSpPr>
          <p:cNvPr id="255" name="Google Shape;255;g1a7b25d6900_0_109"/>
          <p:cNvSpPr txBox="1"/>
          <p:nvPr>
            <p:ph type="title"/>
          </p:nvPr>
        </p:nvSpPr>
        <p:spPr>
          <a:xfrm>
            <a:off x="677334" y="381000"/>
            <a:ext cx="8596800" cy="132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800"/>
              <a:buFont typeface="Times New Roman" panose="02020603050405020304"/>
              <a:buNone/>
            </a:pPr>
            <a:r>
              <a:rPr lang="en-US" sz="3800">
                <a:latin typeface="Times New Roman" panose="02020603050405020304"/>
                <a:ea typeface="Times New Roman" panose="02020603050405020304"/>
                <a:cs typeface="Times New Roman" panose="02020603050405020304"/>
                <a:sym typeface="Times New Roman" panose="02020603050405020304"/>
              </a:rPr>
              <a:t>Future Scope</a:t>
            </a:r>
            <a:endParaRPr lang="en-US" sz="3800">
              <a:latin typeface="Times New Roman" panose="02020603050405020304"/>
              <a:ea typeface="Times New Roman" panose="02020603050405020304"/>
              <a:cs typeface="Times New Roman" panose="02020603050405020304"/>
              <a:sym typeface="Times New Roman" panose="02020603050405020304"/>
            </a:endParaRPr>
          </a:p>
        </p:txBody>
      </p:sp>
      <p:sp>
        <p:nvSpPr>
          <p:cNvPr id="256" name="Google Shape;256;g1a7b25d6900_0_109"/>
          <p:cNvSpPr txBox="1"/>
          <p:nvPr>
            <p:ph type="body" idx="1"/>
          </p:nvPr>
        </p:nvSpPr>
        <p:spPr>
          <a:xfrm>
            <a:off x="677325" y="1437900"/>
            <a:ext cx="8596800" cy="51303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685800" lvl="0" indent="-260350" algn="l" rtl="0">
              <a:lnSpc>
                <a:spcPct val="150000"/>
              </a:lnSpc>
              <a:spcBef>
                <a:spcPts val="0"/>
              </a:spcBef>
              <a:spcAft>
                <a:spcPts val="0"/>
              </a:spcAft>
              <a:buSzPts val="2400"/>
              <a:buFont typeface="Times New Roman" panose="02020603050405020304"/>
              <a:buChar char="⮚"/>
            </a:pPr>
            <a:r>
              <a:rPr lang="en-US" sz="2400">
                <a:latin typeface="Times New Roman" panose="02020603050405020304"/>
                <a:ea typeface="Times New Roman" panose="02020603050405020304"/>
                <a:cs typeface="Times New Roman" panose="02020603050405020304"/>
                <a:sym typeface="Times New Roman" panose="02020603050405020304"/>
              </a:rPr>
              <a:t>The current system enables the computer to understand and simulate the human commands using a PC.</a:t>
            </a:r>
            <a:endParaRPr sz="2400">
              <a:latin typeface="Times New Roman" panose="02020603050405020304"/>
              <a:ea typeface="Times New Roman" panose="02020603050405020304"/>
              <a:cs typeface="Times New Roman" panose="02020603050405020304"/>
              <a:sym typeface="Times New Roman" panose="02020603050405020304"/>
            </a:endParaRPr>
          </a:p>
          <a:p>
            <a:pPr marL="800100" lvl="0" indent="0" algn="l" rtl="0">
              <a:lnSpc>
                <a:spcPct val="150000"/>
              </a:lnSpc>
              <a:spcBef>
                <a:spcPts val="0"/>
              </a:spcBef>
              <a:spcAft>
                <a:spcPts val="0"/>
              </a:spcAft>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685800" lvl="0" indent="-260350" algn="l" rtl="0">
              <a:lnSpc>
                <a:spcPct val="150000"/>
              </a:lnSpc>
              <a:spcBef>
                <a:spcPts val="0"/>
              </a:spcBef>
              <a:spcAft>
                <a:spcPts val="0"/>
              </a:spcAft>
              <a:buSzPts val="2400"/>
              <a:buFont typeface="Times New Roman" panose="02020603050405020304"/>
              <a:buChar char="⮚"/>
            </a:pPr>
            <a:r>
              <a:rPr lang="en-US" sz="2400">
                <a:latin typeface="Times New Roman" panose="02020603050405020304"/>
                <a:ea typeface="Times New Roman" panose="02020603050405020304"/>
                <a:cs typeface="Times New Roman" panose="02020603050405020304"/>
                <a:sym typeface="Times New Roman" panose="02020603050405020304"/>
              </a:rPr>
              <a:t>In future, the increasing advancement in the NLP domain may create a new model that is easy to work with all kinds of devices like Bluetooth headphones.</a:t>
            </a:r>
            <a:endParaRPr sz="2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60" name="Shape 260"/>
        <p:cNvGrpSpPr/>
        <p:nvPr/>
      </p:nvGrpSpPr>
      <p:grpSpPr>
        <a:xfrm>
          <a:off x="0" y="0"/>
          <a:ext cx="0" cy="0"/>
          <a:chOff x="0" y="0"/>
          <a:chExt cx="0" cy="0"/>
        </a:xfrm>
      </p:grpSpPr>
      <p:sp>
        <p:nvSpPr>
          <p:cNvPr id="261" name="Google Shape;261;g1a7b25d6900_0_119"/>
          <p:cNvSpPr txBox="1"/>
          <p:nvPr>
            <p:ph type="title"/>
          </p:nvPr>
        </p:nvSpPr>
        <p:spPr>
          <a:xfrm>
            <a:off x="677334" y="381000"/>
            <a:ext cx="8596800" cy="132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800"/>
              <a:buFont typeface="Times New Roman" panose="02020603050405020304"/>
              <a:buNone/>
            </a:pPr>
            <a:r>
              <a:rPr lang="en-US" sz="3800">
                <a:latin typeface="Times New Roman" panose="02020603050405020304"/>
                <a:ea typeface="Times New Roman" panose="02020603050405020304"/>
                <a:cs typeface="Times New Roman" panose="02020603050405020304"/>
                <a:sym typeface="Times New Roman" panose="02020603050405020304"/>
              </a:rPr>
              <a:t>References</a:t>
            </a:r>
            <a:endParaRPr lang="en-US" sz="3800">
              <a:latin typeface="Times New Roman" panose="02020603050405020304"/>
              <a:ea typeface="Times New Roman" panose="02020603050405020304"/>
              <a:cs typeface="Times New Roman" panose="02020603050405020304"/>
              <a:sym typeface="Times New Roman" panose="02020603050405020304"/>
            </a:endParaRPr>
          </a:p>
        </p:txBody>
      </p:sp>
      <p:sp>
        <p:nvSpPr>
          <p:cNvPr id="262" name="Google Shape;262;g1a7b25d6900_0_119"/>
          <p:cNvSpPr txBox="1"/>
          <p:nvPr>
            <p:ph type="body" idx="1"/>
          </p:nvPr>
        </p:nvSpPr>
        <p:spPr>
          <a:xfrm>
            <a:off x="473475" y="1415125"/>
            <a:ext cx="9697800" cy="5130300"/>
          </a:xfrm>
          <a:prstGeom prst="rect">
            <a:avLst/>
          </a:prstGeom>
          <a:noFill/>
          <a:ln>
            <a:noFill/>
          </a:ln>
        </p:spPr>
        <p:txBody>
          <a:bodyPr spcFirstLastPara="1" wrap="square" lIns="91425" tIns="45700" rIns="91425" bIns="45700" anchor="t" anchorCtr="0">
            <a:normAutofit lnSpcReduction="20000"/>
          </a:bodyPr>
          <a:lstStyle/>
          <a:p>
            <a:pPr marL="0" lvl="0" indent="0" algn="l" rtl="0">
              <a:lnSpc>
                <a:spcPct val="130000"/>
              </a:lnSpc>
              <a:spcBef>
                <a:spcPts val="0"/>
              </a:spcBef>
              <a:spcAft>
                <a:spcPts val="0"/>
              </a:spcAft>
              <a:buNone/>
            </a:pPr>
            <a:endParaRPr sz="2300">
              <a:latin typeface="Times New Roman" panose="02020603050405020304"/>
              <a:ea typeface="Times New Roman" panose="02020603050405020304"/>
              <a:cs typeface="Times New Roman" panose="02020603050405020304"/>
              <a:sym typeface="Times New Roman" panose="02020603050405020304"/>
            </a:endParaRPr>
          </a:p>
          <a:p>
            <a:pPr marL="685800" lvl="0" indent="-234950" algn="l" rtl="0">
              <a:lnSpc>
                <a:spcPct val="130000"/>
              </a:lnSpc>
              <a:spcBef>
                <a:spcPts val="0"/>
              </a:spcBef>
              <a:spcAft>
                <a:spcPts val="0"/>
              </a:spcAft>
              <a:buSzPts val="2000"/>
              <a:buFont typeface="Times New Roman" panose="02020603050405020304"/>
              <a:buChar char="⮚"/>
            </a:pPr>
            <a:r>
              <a:rPr lang="en-US" sz="2000">
                <a:latin typeface="Times New Roman" panose="02020603050405020304"/>
                <a:ea typeface="Times New Roman" panose="02020603050405020304"/>
                <a:cs typeface="Times New Roman" panose="02020603050405020304"/>
                <a:sym typeface="Times New Roman" panose="02020603050405020304"/>
              </a:rPr>
              <a:t>https://www.analyticsvidhya.com/blog/2018/08/google-cloud-text-to-speech-available/#:~:text=WaveNet%20is%20a%20model%20developed,hear%20in%20the%20Google%20Assistant.</a:t>
            </a:r>
            <a:endParaRPr sz="2000">
              <a:latin typeface="Times New Roman" panose="02020603050405020304"/>
              <a:ea typeface="Times New Roman" panose="02020603050405020304"/>
              <a:cs typeface="Times New Roman" panose="02020603050405020304"/>
              <a:sym typeface="Times New Roman" panose="02020603050405020304"/>
            </a:endParaRPr>
          </a:p>
          <a:p>
            <a:pPr marL="800100" lvl="0" indent="0" algn="l" rtl="0">
              <a:lnSpc>
                <a:spcPct val="130000"/>
              </a:lnSpc>
              <a:spcBef>
                <a:spcPts val="0"/>
              </a:spcBef>
              <a:spcAft>
                <a:spcPts val="0"/>
              </a:spcAft>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685800" lvl="0" indent="-234950" algn="l" rtl="0">
              <a:lnSpc>
                <a:spcPct val="130000"/>
              </a:lnSpc>
              <a:spcBef>
                <a:spcPts val="0"/>
              </a:spcBef>
              <a:spcAft>
                <a:spcPts val="0"/>
              </a:spcAft>
              <a:buSzPts val="2000"/>
              <a:buFont typeface="Times New Roman" panose="02020603050405020304"/>
              <a:buChar char="⮚"/>
            </a:pPr>
            <a:r>
              <a:rPr lang="en-US" sz="2000">
                <a:latin typeface="Times New Roman" panose="02020603050405020304"/>
                <a:ea typeface="Times New Roman" panose="02020603050405020304"/>
                <a:cs typeface="Times New Roman" panose="02020603050405020304"/>
                <a:sym typeface="Times New Roman" panose="02020603050405020304"/>
              </a:rPr>
              <a:t>https://www.rev.com/blog/transcription-blog/future-of-transcription-technology#:~:text=This%20model%20takes%20as%20input,being%20uttered%20in%20each%20frame.</a:t>
            </a:r>
            <a:endParaRPr sz="2000">
              <a:latin typeface="Times New Roman" panose="02020603050405020304"/>
              <a:ea typeface="Times New Roman" panose="02020603050405020304"/>
              <a:cs typeface="Times New Roman" panose="02020603050405020304"/>
              <a:sym typeface="Times New Roman" panose="02020603050405020304"/>
            </a:endParaRPr>
          </a:p>
          <a:p>
            <a:pPr marL="800100" lvl="0" indent="0" algn="l" rtl="0">
              <a:lnSpc>
                <a:spcPct val="130000"/>
              </a:lnSpc>
              <a:spcBef>
                <a:spcPts val="0"/>
              </a:spcBef>
              <a:spcAft>
                <a:spcPts val="0"/>
              </a:spcAft>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685800" lvl="0" indent="-234950" algn="l" rtl="0">
              <a:lnSpc>
                <a:spcPct val="130000"/>
              </a:lnSpc>
              <a:spcBef>
                <a:spcPts val="0"/>
              </a:spcBef>
              <a:spcAft>
                <a:spcPts val="0"/>
              </a:spcAft>
              <a:buSzPts val="2000"/>
              <a:buFont typeface="Times New Roman" panose="02020603050405020304"/>
              <a:buChar char="⮚"/>
            </a:pPr>
            <a:r>
              <a:rPr lang="en-US" sz="2000">
                <a:latin typeface="Times New Roman" panose="02020603050405020304"/>
                <a:ea typeface="Times New Roman" panose="02020603050405020304"/>
                <a:cs typeface="Times New Roman" panose="02020603050405020304"/>
                <a:sym typeface="Times New Roman" panose="02020603050405020304"/>
              </a:rPr>
              <a:t>https://www.tutorialspoint.com/artificial_intelligence_with_python/artificial_intelligence_with_python_speech_recognition.htm#:~:text=Recognition%20of%20Spoken%20Words&amp;text=Pyaudio%20−%20It%20can%20be%20installed,-api-python-client.</a:t>
            </a:r>
            <a:endParaRPr sz="2000">
              <a:latin typeface="Times New Roman" panose="02020603050405020304"/>
              <a:ea typeface="Times New Roman" panose="02020603050405020304"/>
              <a:cs typeface="Times New Roman" panose="02020603050405020304"/>
              <a:sym typeface="Times New Roman" panose="02020603050405020304"/>
            </a:endParaRPr>
          </a:p>
          <a:p>
            <a:pPr marL="800100" lvl="0" indent="0" algn="l" rtl="0">
              <a:lnSpc>
                <a:spcPct val="130000"/>
              </a:lnSpc>
              <a:spcBef>
                <a:spcPts val="0"/>
              </a:spcBef>
              <a:spcAft>
                <a:spcPts val="0"/>
              </a:spcAft>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685800" lvl="0" indent="-234950" algn="l" rtl="0">
              <a:lnSpc>
                <a:spcPct val="130000"/>
              </a:lnSpc>
              <a:spcBef>
                <a:spcPts val="0"/>
              </a:spcBef>
              <a:spcAft>
                <a:spcPts val="0"/>
              </a:spcAft>
              <a:buSzPts val="2000"/>
              <a:buFont typeface="Times New Roman" panose="02020603050405020304"/>
              <a:buChar char="⮚"/>
            </a:pPr>
            <a:r>
              <a:rPr lang="en-US" sz="2000">
                <a:latin typeface="Times New Roman" panose="02020603050405020304"/>
                <a:ea typeface="Times New Roman" panose="02020603050405020304"/>
                <a:cs typeface="Times New Roman" panose="02020603050405020304"/>
                <a:sym typeface="Times New Roman" panose="02020603050405020304"/>
              </a:rPr>
              <a:t>https://realpython.com/python-speech-recognition/</a:t>
            </a:r>
            <a:endParaRPr sz="20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66" name="Shape 266"/>
        <p:cNvGrpSpPr/>
        <p:nvPr/>
      </p:nvGrpSpPr>
      <p:grpSpPr>
        <a:xfrm>
          <a:off x="0" y="0"/>
          <a:ext cx="0" cy="0"/>
          <a:chOff x="0" y="0"/>
          <a:chExt cx="0" cy="0"/>
        </a:xfrm>
      </p:grpSpPr>
      <p:sp>
        <p:nvSpPr>
          <p:cNvPr id="267" name="Google Shape;267;p15"/>
          <p:cNvSpPr txBox="1"/>
          <p:nvPr>
            <p:ph type="body" idx="1"/>
          </p:nvPr>
        </p:nvSpPr>
        <p:spPr>
          <a:xfrm>
            <a:off x="2333250" y="2324550"/>
            <a:ext cx="6112200" cy="1668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000"/>
              <a:buNone/>
            </a:pPr>
            <a:r>
              <a:rPr lang="en-US" sz="4000" b="1">
                <a:solidFill>
                  <a:schemeClr val="accent1"/>
                </a:solidFill>
                <a:latin typeface="Times New Roman" panose="02020603050405020304"/>
                <a:ea typeface="Times New Roman" panose="02020603050405020304"/>
                <a:cs typeface="Times New Roman" panose="02020603050405020304"/>
                <a:sym typeface="Times New Roman" panose="02020603050405020304"/>
              </a:rPr>
              <a:t>                                                    </a:t>
            </a:r>
            <a:r>
              <a:rPr lang="en-US" sz="7300" b="1">
                <a:solidFill>
                  <a:schemeClr val="accent1"/>
                </a:solidFill>
                <a:latin typeface="Pacifico" panose="00000500000000000000"/>
                <a:ea typeface="Pacifico" panose="00000500000000000000"/>
                <a:cs typeface="Pacifico" panose="00000500000000000000"/>
                <a:sym typeface="Pacifico" panose="00000500000000000000"/>
              </a:rPr>
              <a:t>Thank You</a:t>
            </a:r>
            <a:r>
              <a:rPr lang="en-US" sz="7300" b="1">
                <a:solidFill>
                  <a:schemeClr val="accent1"/>
                </a:solidFill>
                <a:latin typeface="Times New Roman" panose="02020603050405020304"/>
                <a:ea typeface="Times New Roman" panose="02020603050405020304"/>
                <a:cs typeface="Times New Roman" panose="02020603050405020304"/>
                <a:sym typeface="Times New Roman" panose="02020603050405020304"/>
              </a:rPr>
              <a:t> </a:t>
            </a:r>
            <a:r>
              <a:rPr lang="en-US" sz="6680" b="1">
                <a:solidFill>
                  <a:schemeClr val="lt1"/>
                </a:solidFill>
                <a:latin typeface="Times New Roman" panose="02020603050405020304"/>
                <a:ea typeface="Times New Roman" panose="02020603050405020304"/>
                <a:cs typeface="Times New Roman" panose="02020603050405020304"/>
                <a:sym typeface="Times New Roman" panose="02020603050405020304"/>
              </a:rPr>
              <a:t>🙂</a:t>
            </a:r>
            <a:endParaRPr sz="5100">
              <a:solidFill>
                <a:schemeClr val="accent1"/>
              </a:solidFill>
            </a:endParaRPr>
          </a:p>
        </p:txBody>
      </p:sp>
      <p:sp>
        <p:nvSpPr>
          <p:cNvPr id="268" name="Google Shape;268;p15"/>
          <p:cNvSpPr txBox="1"/>
          <p:nvPr/>
        </p:nvSpPr>
        <p:spPr>
          <a:xfrm>
            <a:off x="8396550" y="2864325"/>
            <a:ext cx="2553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54" name="Shape 154"/>
        <p:cNvGrpSpPr/>
        <p:nvPr/>
      </p:nvGrpSpPr>
      <p:grpSpPr>
        <a:xfrm>
          <a:off x="0" y="0"/>
          <a:ext cx="0" cy="0"/>
          <a:chOff x="0" y="0"/>
          <a:chExt cx="0" cy="0"/>
        </a:xfrm>
      </p:grpSpPr>
      <p:sp>
        <p:nvSpPr>
          <p:cNvPr id="155" name="Google Shape;155;p4"/>
          <p:cNvSpPr txBox="1"/>
          <p:nvPr>
            <p:ph type="title"/>
          </p:nvPr>
        </p:nvSpPr>
        <p:spPr>
          <a:xfrm>
            <a:off x="909918" y="32030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3800"/>
              <a:buFont typeface="Times New Roman" panose="02020603050405020304"/>
              <a:buNone/>
            </a:pPr>
            <a:r>
              <a:rPr lang="en-US" sz="3800">
                <a:latin typeface="Times New Roman" panose="02020603050405020304"/>
                <a:ea typeface="Times New Roman" panose="02020603050405020304"/>
                <a:cs typeface="Times New Roman" panose="02020603050405020304"/>
                <a:sym typeface="Times New Roman" panose="02020603050405020304"/>
              </a:rPr>
              <a:t>Introduction</a:t>
            </a:r>
            <a:endParaRPr lang="en-US" sz="3800">
              <a:latin typeface="Times New Roman" panose="02020603050405020304"/>
              <a:ea typeface="Times New Roman" panose="02020603050405020304"/>
              <a:cs typeface="Times New Roman" panose="02020603050405020304"/>
              <a:sym typeface="Times New Roman" panose="02020603050405020304"/>
            </a:endParaRPr>
          </a:p>
        </p:txBody>
      </p:sp>
      <p:sp>
        <p:nvSpPr>
          <p:cNvPr id="156" name="Google Shape;156;p4"/>
          <p:cNvSpPr txBox="1"/>
          <p:nvPr>
            <p:ph type="body" idx="1"/>
          </p:nvPr>
        </p:nvSpPr>
        <p:spPr>
          <a:xfrm>
            <a:off x="838200" y="1490075"/>
            <a:ext cx="8834400" cy="4769400"/>
          </a:xfrm>
          <a:prstGeom prst="rect">
            <a:avLst/>
          </a:prstGeom>
          <a:noFill/>
          <a:ln>
            <a:noFill/>
          </a:ln>
        </p:spPr>
        <p:txBody>
          <a:bodyPr spcFirstLastPara="1" wrap="square" lIns="91425" tIns="137150" rIns="91425" bIns="91425" anchor="t" anchorCtr="0">
            <a:noAutofit/>
          </a:bodyPr>
          <a:lstStyle/>
          <a:p>
            <a:pPr marL="228600" lvl="0" indent="-260350" algn="just" rtl="0">
              <a:lnSpc>
                <a:spcPct val="115000"/>
              </a:lnSpc>
              <a:spcBef>
                <a:spcPts val="1000"/>
              </a:spcBef>
              <a:spcAft>
                <a:spcPts val="0"/>
              </a:spcAft>
              <a:buSzPts val="2300"/>
              <a:buFont typeface="Times New Roman" panose="02020603050405020304"/>
              <a:buChar char="⮚"/>
            </a:pPr>
            <a:r>
              <a:rPr lang="en-US" sz="2300">
                <a:highlight>
                  <a:schemeClr val="lt1"/>
                </a:highlight>
                <a:latin typeface="Times New Roman" panose="02020603050405020304"/>
                <a:ea typeface="Times New Roman" panose="02020603050405020304"/>
                <a:cs typeface="Times New Roman" panose="02020603050405020304"/>
                <a:sym typeface="Times New Roman" panose="02020603050405020304"/>
              </a:rPr>
              <a:t>Surfing the internet without a mouse and keyboard or an inability to use a touchscreen can be difficult, if not impossible. In this section, we will build a system to ease handicapped human-computer interaction with </a:t>
            </a:r>
            <a:r>
              <a:rPr lang="en-US" sz="2300">
                <a:highlight>
                  <a:schemeClr val="lt1"/>
                </a:highlight>
                <a:latin typeface="Times New Roman" panose="02020603050405020304"/>
                <a:ea typeface="Times New Roman" panose="02020603050405020304"/>
                <a:cs typeface="Times New Roman" panose="02020603050405020304"/>
                <a:sym typeface="Times New Roman" panose="02020603050405020304"/>
              </a:rPr>
              <a:t>Speech recognition</a:t>
            </a:r>
            <a:r>
              <a:rPr lang="en-US" sz="2300">
                <a:highlight>
                  <a:schemeClr val="lt1"/>
                </a:highlight>
                <a:latin typeface="Times New Roman" panose="02020603050405020304"/>
                <a:ea typeface="Times New Roman" panose="02020603050405020304"/>
                <a:cs typeface="Times New Roman" panose="02020603050405020304"/>
                <a:sym typeface="Times New Roman" panose="02020603050405020304"/>
              </a:rPr>
              <a:t> and Text-to-speech technology.</a:t>
            </a:r>
            <a:endParaRPr sz="2300">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000"/>
              </a:spcBef>
              <a:spcAft>
                <a:spcPts val="0"/>
              </a:spcAft>
              <a:buNone/>
            </a:pPr>
            <a:endParaRPr sz="2300">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228600" lvl="0" indent="-260350" algn="just" rtl="0">
              <a:lnSpc>
                <a:spcPct val="115000"/>
              </a:lnSpc>
              <a:spcBef>
                <a:spcPts val="1000"/>
              </a:spcBef>
              <a:spcAft>
                <a:spcPts val="0"/>
              </a:spcAft>
              <a:buSzPts val="2300"/>
              <a:buFont typeface="Times New Roman" panose="02020603050405020304"/>
              <a:buChar char="⮚"/>
            </a:pPr>
            <a:r>
              <a:rPr lang="en-US" sz="2300">
                <a:highlight>
                  <a:schemeClr val="lt1"/>
                </a:highlight>
                <a:latin typeface="Times New Roman" panose="02020603050405020304"/>
                <a:ea typeface="Times New Roman" panose="02020603050405020304"/>
                <a:cs typeface="Times New Roman" panose="02020603050405020304"/>
                <a:sym typeface="Times New Roman" panose="02020603050405020304"/>
              </a:rPr>
              <a:t>Speech recognition and Natural language processing can be used to detect and recognize voice input. Text output cannot be useful in all cases, hence Text-to-Speech technology can be used for providing output.</a:t>
            </a:r>
            <a:endParaRPr sz="23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5"/>
          <p:cNvSpPr txBox="1"/>
          <p:nvPr>
            <p:ph type="title"/>
          </p:nvPr>
        </p:nvSpPr>
        <p:spPr>
          <a:xfrm>
            <a:off x="677334" y="609600"/>
            <a:ext cx="8596800" cy="132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800"/>
              <a:buFont typeface="Times New Roman" panose="02020603050405020304"/>
              <a:buNone/>
            </a:pPr>
            <a:r>
              <a:rPr lang="en-US" sz="3800">
                <a:latin typeface="Times New Roman" panose="02020603050405020304"/>
                <a:ea typeface="Times New Roman" panose="02020603050405020304"/>
                <a:cs typeface="Times New Roman" panose="02020603050405020304"/>
                <a:sym typeface="Times New Roman" panose="02020603050405020304"/>
              </a:rPr>
              <a:t>Problem Motivation</a:t>
            </a:r>
            <a:endParaRPr lang="en-US" sz="3800">
              <a:latin typeface="Times New Roman" panose="02020603050405020304"/>
              <a:ea typeface="Times New Roman" panose="02020603050405020304"/>
              <a:cs typeface="Times New Roman" panose="02020603050405020304"/>
              <a:sym typeface="Times New Roman" panose="02020603050405020304"/>
            </a:endParaRPr>
          </a:p>
        </p:txBody>
      </p:sp>
      <p:sp>
        <p:nvSpPr>
          <p:cNvPr id="162" name="Google Shape;162;p5"/>
          <p:cNvSpPr txBox="1"/>
          <p:nvPr>
            <p:ph type="body" idx="1"/>
          </p:nvPr>
        </p:nvSpPr>
        <p:spPr>
          <a:xfrm>
            <a:off x="748550" y="1559750"/>
            <a:ext cx="8959500" cy="4563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None/>
            </a:pPr>
            <a:endParaRPr sz="2400">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342900" lvl="0" indent="0" algn="just" rtl="0">
              <a:lnSpc>
                <a:spcPct val="115000"/>
              </a:lnSpc>
              <a:spcBef>
                <a:spcPts val="0"/>
              </a:spcBef>
              <a:spcAft>
                <a:spcPts val="0"/>
              </a:spcAft>
              <a:buNone/>
            </a:pPr>
            <a:r>
              <a:rPr lang="en-US" sz="2400">
                <a:highlight>
                  <a:schemeClr val="lt1"/>
                </a:highlight>
                <a:latin typeface="Times New Roman" panose="02020603050405020304"/>
                <a:ea typeface="Times New Roman" panose="02020603050405020304"/>
                <a:cs typeface="Times New Roman" panose="02020603050405020304"/>
                <a:sym typeface="Times New Roman" panose="02020603050405020304"/>
              </a:rPr>
              <a:t>Neither arms nor eyes are necessary in human-machine communication. Both human and machine just speak and/or listen, or machine does it instead of people. Therefore, speech communication can help people who cannot use their arms or eyes. Apart from visually impaired, physically disabled, speech recognition technology can help the speech impaired and elderly people as well.</a:t>
            </a:r>
            <a:r>
              <a:rPr lang="en-US" sz="2300">
                <a:highlight>
                  <a:schemeClr val="lt1"/>
                </a:highlight>
                <a:latin typeface="Times New Roman" panose="02020603050405020304"/>
                <a:ea typeface="Times New Roman" panose="02020603050405020304"/>
                <a:cs typeface="Times New Roman" panose="02020603050405020304"/>
                <a:sym typeface="Times New Roman" panose="02020603050405020304"/>
              </a:rPr>
              <a:t> </a:t>
            </a:r>
            <a:endParaRPr>
              <a:highlight>
                <a:schemeClr val="lt1"/>
              </a:highlight>
            </a:endParaRPr>
          </a:p>
          <a:p>
            <a:pPr marL="228600" lvl="0" indent="0" algn="l" rtl="0">
              <a:lnSpc>
                <a:spcPct val="90000"/>
              </a:lnSpc>
              <a:spcBef>
                <a:spcPts val="0"/>
              </a:spcBef>
              <a:spcAft>
                <a:spcPts val="0"/>
              </a:spcAft>
              <a:buNone/>
            </a:pPr>
            <a:endParaRPr sz="2300">
              <a:solidFill>
                <a:srgbClr val="333333"/>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342900" lvl="0" indent="0" algn="l" rtl="0">
              <a:lnSpc>
                <a:spcPct val="90000"/>
              </a:lnSpc>
              <a:spcBef>
                <a:spcPts val="0"/>
              </a:spcBef>
              <a:spcAft>
                <a:spcPts val="0"/>
              </a:spcAft>
              <a:buNone/>
            </a:pPr>
            <a:endParaRPr>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66" name="Shape 166"/>
        <p:cNvGrpSpPr/>
        <p:nvPr/>
      </p:nvGrpSpPr>
      <p:grpSpPr>
        <a:xfrm>
          <a:off x="0" y="0"/>
          <a:ext cx="0" cy="0"/>
          <a:chOff x="0" y="0"/>
          <a:chExt cx="0" cy="0"/>
        </a:xfrm>
      </p:grpSpPr>
      <p:sp>
        <p:nvSpPr>
          <p:cNvPr id="167" name="Google Shape;167;p6"/>
          <p:cNvSpPr txBox="1"/>
          <p:nvPr>
            <p:ph type="title"/>
          </p:nvPr>
        </p:nvSpPr>
        <p:spPr>
          <a:xfrm>
            <a:off x="677334" y="609600"/>
            <a:ext cx="8596800" cy="132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800"/>
              <a:buFont typeface="Times New Roman" panose="02020603050405020304"/>
              <a:buNone/>
            </a:pPr>
            <a:r>
              <a:rPr lang="en-US" sz="3800">
                <a:latin typeface="Times New Roman" panose="02020603050405020304"/>
                <a:ea typeface="Times New Roman" panose="02020603050405020304"/>
                <a:cs typeface="Times New Roman" panose="02020603050405020304"/>
                <a:sym typeface="Times New Roman" panose="02020603050405020304"/>
              </a:rPr>
              <a:t>Objective</a:t>
            </a:r>
            <a:endParaRPr lang="en-US" sz="3800">
              <a:latin typeface="Times New Roman" panose="02020603050405020304"/>
              <a:ea typeface="Times New Roman" panose="02020603050405020304"/>
              <a:cs typeface="Times New Roman" panose="02020603050405020304"/>
              <a:sym typeface="Times New Roman" panose="02020603050405020304"/>
            </a:endParaRPr>
          </a:p>
        </p:txBody>
      </p:sp>
      <p:sp>
        <p:nvSpPr>
          <p:cNvPr id="168" name="Google Shape;168;p6"/>
          <p:cNvSpPr txBox="1"/>
          <p:nvPr>
            <p:ph type="body" idx="1"/>
          </p:nvPr>
        </p:nvSpPr>
        <p:spPr>
          <a:xfrm>
            <a:off x="677334" y="2160589"/>
            <a:ext cx="8596800" cy="3880800"/>
          </a:xfrm>
          <a:prstGeom prst="rect">
            <a:avLst/>
          </a:prstGeom>
          <a:noFill/>
          <a:ln>
            <a:noFill/>
          </a:ln>
        </p:spPr>
        <p:txBody>
          <a:bodyPr spcFirstLastPara="1" wrap="square" lIns="91425" tIns="45700" rIns="91425" bIns="45700" anchor="t" anchorCtr="0">
            <a:normAutofit/>
          </a:bodyPr>
          <a:lstStyle/>
          <a:p>
            <a:pPr marL="685800" lvl="0" indent="-260350" algn="l" rtl="0">
              <a:lnSpc>
                <a:spcPct val="150000"/>
              </a:lnSpc>
              <a:spcBef>
                <a:spcPts val="0"/>
              </a:spcBef>
              <a:spcAft>
                <a:spcPts val="0"/>
              </a:spcAft>
              <a:buSzPts val="2400"/>
              <a:buFont typeface="Noto Sans Symbols"/>
              <a:buChar char="⮚"/>
            </a:pPr>
            <a:r>
              <a:rPr lang="en-US" sz="2400">
                <a:latin typeface="Times New Roman" panose="02020603050405020304"/>
                <a:ea typeface="Times New Roman" panose="02020603050405020304"/>
                <a:cs typeface="Times New Roman" panose="02020603050405020304"/>
                <a:sym typeface="Times New Roman" panose="02020603050405020304"/>
              </a:rPr>
              <a:t>Our main motive behind Voice Input Detection</a:t>
            </a:r>
            <a:r>
              <a:rPr lang="en-US" sz="2400">
                <a:latin typeface="Times New Roman" panose="02020603050405020304"/>
                <a:ea typeface="Times New Roman" panose="02020603050405020304"/>
                <a:cs typeface="Times New Roman" panose="02020603050405020304"/>
                <a:sym typeface="Times New Roman" panose="02020603050405020304"/>
              </a:rPr>
              <a:t> and Recognition</a:t>
            </a:r>
            <a:r>
              <a:rPr lang="en-US" sz="2400">
                <a:latin typeface="Times New Roman" panose="02020603050405020304"/>
                <a:ea typeface="Times New Roman" panose="02020603050405020304"/>
                <a:cs typeface="Times New Roman" panose="02020603050405020304"/>
                <a:sym typeface="Times New Roman" panose="02020603050405020304"/>
              </a:rPr>
              <a:t> is enable </a:t>
            </a:r>
            <a:r>
              <a:rPr lang="en-US" sz="2400">
                <a:solidFill>
                  <a:srgbClr val="3F3F3F"/>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the disabled community still strive to excel in the IT industry, especially when it comes to writing documents, programs or files on a computer, or in general, usage of computer to its fullest.</a:t>
            </a:r>
            <a:endParaRPr sz="23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72" name="Shape 172"/>
        <p:cNvGrpSpPr/>
        <p:nvPr/>
      </p:nvGrpSpPr>
      <p:grpSpPr>
        <a:xfrm>
          <a:off x="0" y="0"/>
          <a:ext cx="0" cy="0"/>
          <a:chOff x="0" y="0"/>
          <a:chExt cx="0" cy="0"/>
        </a:xfrm>
      </p:grpSpPr>
      <p:sp>
        <p:nvSpPr>
          <p:cNvPr id="173" name="Google Shape;173;g1a7b25d6900_0_32"/>
          <p:cNvSpPr txBox="1"/>
          <p:nvPr>
            <p:ph type="title"/>
          </p:nvPr>
        </p:nvSpPr>
        <p:spPr>
          <a:xfrm>
            <a:off x="677334" y="381000"/>
            <a:ext cx="8596800" cy="132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800"/>
              <a:buFont typeface="Times New Roman" panose="02020603050405020304"/>
              <a:buNone/>
            </a:pPr>
            <a:r>
              <a:rPr lang="en-US" sz="3800">
                <a:latin typeface="Times New Roman" panose="02020603050405020304"/>
                <a:ea typeface="Times New Roman" panose="02020603050405020304"/>
                <a:cs typeface="Times New Roman" panose="02020603050405020304"/>
                <a:sym typeface="Times New Roman" panose="02020603050405020304"/>
              </a:rPr>
              <a:t>Existing System</a:t>
            </a:r>
            <a:endParaRPr lang="en-US" sz="3800">
              <a:latin typeface="Times New Roman" panose="02020603050405020304"/>
              <a:ea typeface="Times New Roman" panose="02020603050405020304"/>
              <a:cs typeface="Times New Roman" panose="02020603050405020304"/>
              <a:sym typeface="Times New Roman" panose="02020603050405020304"/>
            </a:endParaRPr>
          </a:p>
        </p:txBody>
      </p:sp>
      <p:sp>
        <p:nvSpPr>
          <p:cNvPr id="174" name="Google Shape;174;g1a7b25d6900_0_32"/>
          <p:cNvSpPr txBox="1"/>
          <p:nvPr>
            <p:ph type="body" idx="1"/>
          </p:nvPr>
        </p:nvSpPr>
        <p:spPr>
          <a:xfrm>
            <a:off x="677325" y="1666500"/>
            <a:ext cx="8596800" cy="5130300"/>
          </a:xfrm>
          <a:prstGeom prst="rect">
            <a:avLst/>
          </a:prstGeom>
          <a:noFill/>
          <a:ln>
            <a:noFill/>
          </a:ln>
        </p:spPr>
        <p:txBody>
          <a:bodyPr spcFirstLastPara="1" wrap="square" lIns="91425" tIns="45700" rIns="91425" bIns="45700" anchor="t" anchorCtr="0">
            <a:normAutofit lnSpcReduction="10000"/>
          </a:bodyPr>
          <a:lstStyle/>
          <a:p>
            <a:pPr marL="685800" lvl="0" indent="-260350" algn="l" rtl="0">
              <a:lnSpc>
                <a:spcPct val="150000"/>
              </a:lnSpc>
              <a:spcBef>
                <a:spcPts val="0"/>
              </a:spcBef>
              <a:spcAft>
                <a:spcPts val="0"/>
              </a:spcAft>
              <a:buSzPts val="2400"/>
              <a:buFont typeface="Noto Sans Symbols"/>
              <a:buChar char="⮚"/>
            </a:pPr>
            <a:r>
              <a:rPr lang="en-US" sz="2400">
                <a:latin typeface="Times New Roman" panose="02020603050405020304"/>
                <a:ea typeface="Times New Roman" panose="02020603050405020304"/>
                <a:cs typeface="Times New Roman" panose="02020603050405020304"/>
                <a:sym typeface="Times New Roman" panose="02020603050405020304"/>
              </a:rPr>
              <a:t>Existing System involves usage of many virtual assistants to automate day-to-day </a:t>
            </a:r>
            <a:r>
              <a:rPr lang="en-US" sz="2400">
                <a:latin typeface="Times New Roman" panose="02020603050405020304"/>
                <a:ea typeface="Times New Roman" panose="02020603050405020304"/>
                <a:cs typeface="Times New Roman" panose="02020603050405020304"/>
                <a:sym typeface="Times New Roman" panose="02020603050405020304"/>
              </a:rPr>
              <a:t>activities</a:t>
            </a:r>
            <a:r>
              <a:rPr lang="en-US" sz="2400">
                <a:latin typeface="Times New Roman" panose="02020603050405020304"/>
                <a:ea typeface="Times New Roman" panose="02020603050405020304"/>
                <a:cs typeface="Times New Roman" panose="02020603050405020304"/>
                <a:sym typeface="Times New Roman" panose="02020603050405020304"/>
              </a:rPr>
              <a:t>. These include suggesting outfits and gadgets to carry out depending on weather conditions, setting a timer/alarm for an event on a particular date or reminder to not miss certain important tasks.</a:t>
            </a:r>
            <a:endParaRPr sz="2400">
              <a:latin typeface="Times New Roman" panose="02020603050405020304"/>
              <a:ea typeface="Times New Roman" panose="02020603050405020304"/>
              <a:cs typeface="Times New Roman" panose="02020603050405020304"/>
              <a:sym typeface="Times New Roman" panose="02020603050405020304"/>
            </a:endParaRPr>
          </a:p>
          <a:p>
            <a:pPr marL="800100" lvl="0" indent="0" algn="l" rtl="0">
              <a:lnSpc>
                <a:spcPct val="150000"/>
              </a:lnSpc>
              <a:spcBef>
                <a:spcPts val="0"/>
              </a:spcBef>
              <a:spcAft>
                <a:spcPts val="0"/>
              </a:spcAft>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685800" lvl="0" indent="-260350" algn="l" rtl="0">
              <a:lnSpc>
                <a:spcPct val="150000"/>
              </a:lnSpc>
              <a:spcBef>
                <a:spcPts val="0"/>
              </a:spcBef>
              <a:spcAft>
                <a:spcPts val="0"/>
              </a:spcAft>
              <a:buSzPts val="2400"/>
              <a:buFont typeface="Times New Roman" panose="02020603050405020304"/>
              <a:buChar char="⮚"/>
            </a:pPr>
            <a:r>
              <a:rPr lang="en-US" sz="2400">
                <a:latin typeface="Times New Roman" panose="02020603050405020304"/>
                <a:ea typeface="Times New Roman" panose="02020603050405020304"/>
                <a:cs typeface="Times New Roman" panose="02020603050405020304"/>
                <a:sym typeface="Times New Roman" panose="02020603050405020304"/>
              </a:rPr>
              <a:t>Most of these systems use the basic of all the </a:t>
            </a:r>
            <a:r>
              <a:rPr lang="en-US" sz="2400">
                <a:latin typeface="Times New Roman" panose="02020603050405020304"/>
                <a:ea typeface="Times New Roman" panose="02020603050405020304"/>
                <a:cs typeface="Times New Roman" panose="02020603050405020304"/>
                <a:sym typeface="Times New Roman" panose="02020603050405020304"/>
              </a:rPr>
              <a:t>models (i.e. HMM for speech Recognition). They mostly don’t involve computer interaction and don’t provide associated functionalities.</a:t>
            </a:r>
            <a:endParaRPr sz="2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78" name="Shape 178"/>
        <p:cNvGrpSpPr/>
        <p:nvPr/>
      </p:nvGrpSpPr>
      <p:grpSpPr>
        <a:xfrm>
          <a:off x="0" y="0"/>
          <a:ext cx="0" cy="0"/>
          <a:chOff x="0" y="0"/>
          <a:chExt cx="0" cy="0"/>
        </a:xfrm>
      </p:grpSpPr>
      <p:sp>
        <p:nvSpPr>
          <p:cNvPr id="179" name="Google Shape;179;g1a7b25d6900_0_62"/>
          <p:cNvSpPr txBox="1"/>
          <p:nvPr>
            <p:ph type="title"/>
          </p:nvPr>
        </p:nvSpPr>
        <p:spPr>
          <a:xfrm>
            <a:off x="677334" y="381000"/>
            <a:ext cx="8596800" cy="132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800"/>
              <a:buFont typeface="Times New Roman" panose="02020603050405020304"/>
              <a:buNone/>
            </a:pPr>
            <a:r>
              <a:rPr lang="en-US" sz="3800">
                <a:latin typeface="Times New Roman" panose="02020603050405020304"/>
                <a:ea typeface="Times New Roman" panose="02020603050405020304"/>
                <a:cs typeface="Times New Roman" panose="02020603050405020304"/>
                <a:sym typeface="Times New Roman" panose="02020603050405020304"/>
              </a:rPr>
              <a:t>Proposed </a:t>
            </a:r>
            <a:r>
              <a:rPr lang="en-US" sz="3800">
                <a:latin typeface="Times New Roman" panose="02020603050405020304"/>
                <a:ea typeface="Times New Roman" panose="02020603050405020304"/>
                <a:cs typeface="Times New Roman" panose="02020603050405020304"/>
                <a:sym typeface="Times New Roman" panose="02020603050405020304"/>
              </a:rPr>
              <a:t>System</a:t>
            </a:r>
            <a:endParaRPr lang="en-US" sz="3800">
              <a:latin typeface="Times New Roman" panose="02020603050405020304"/>
              <a:ea typeface="Times New Roman" panose="02020603050405020304"/>
              <a:cs typeface="Times New Roman" panose="02020603050405020304"/>
              <a:sym typeface="Times New Roman" panose="02020603050405020304"/>
            </a:endParaRPr>
          </a:p>
        </p:txBody>
      </p:sp>
      <p:sp>
        <p:nvSpPr>
          <p:cNvPr id="180" name="Google Shape;180;g1a7b25d6900_0_62"/>
          <p:cNvSpPr txBox="1"/>
          <p:nvPr>
            <p:ph type="body" idx="1"/>
          </p:nvPr>
        </p:nvSpPr>
        <p:spPr>
          <a:xfrm>
            <a:off x="677325" y="1666500"/>
            <a:ext cx="8596800" cy="5130300"/>
          </a:xfrm>
          <a:prstGeom prst="rect">
            <a:avLst/>
          </a:prstGeom>
          <a:noFill/>
          <a:ln>
            <a:noFill/>
          </a:ln>
        </p:spPr>
        <p:txBody>
          <a:bodyPr spcFirstLastPara="1" wrap="square" lIns="91425" tIns="45700" rIns="91425" bIns="45700" anchor="t" anchorCtr="0">
            <a:normAutofit/>
          </a:bodyPr>
          <a:lstStyle/>
          <a:p>
            <a:pPr marL="685800" lvl="0" indent="-260350" algn="l" rtl="0">
              <a:lnSpc>
                <a:spcPct val="150000"/>
              </a:lnSpc>
              <a:spcBef>
                <a:spcPts val="0"/>
              </a:spcBef>
              <a:spcAft>
                <a:spcPts val="0"/>
              </a:spcAft>
              <a:buSzPts val="2400"/>
              <a:buFont typeface="Noto Sans Symbols"/>
              <a:buChar char="⮚"/>
            </a:pPr>
            <a:r>
              <a:rPr lang="en-US" sz="2400">
                <a:latin typeface="Times New Roman" panose="02020603050405020304"/>
                <a:ea typeface="Times New Roman" panose="02020603050405020304"/>
                <a:cs typeface="Times New Roman" panose="02020603050405020304"/>
                <a:sym typeface="Times New Roman" panose="02020603050405020304"/>
              </a:rPr>
              <a:t>The proposed system is aimed to configure the system software using language bindings and provide a way to machine-human communication without having to explicitly depend on primitive input devices like keyboard/mouse.</a:t>
            </a:r>
            <a:endParaRPr sz="2400">
              <a:latin typeface="Times New Roman" panose="02020603050405020304"/>
              <a:ea typeface="Times New Roman" panose="02020603050405020304"/>
              <a:cs typeface="Times New Roman" panose="02020603050405020304"/>
              <a:sym typeface="Times New Roman" panose="02020603050405020304"/>
            </a:endParaRPr>
          </a:p>
          <a:p>
            <a:pPr marL="800100" lvl="0" indent="0" algn="l" rtl="0">
              <a:lnSpc>
                <a:spcPct val="150000"/>
              </a:lnSpc>
              <a:spcBef>
                <a:spcPts val="0"/>
              </a:spcBef>
              <a:spcAft>
                <a:spcPts val="0"/>
              </a:spcAft>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685800" lvl="0" indent="-260350" algn="l" rtl="0">
              <a:lnSpc>
                <a:spcPct val="150000"/>
              </a:lnSpc>
              <a:spcBef>
                <a:spcPts val="0"/>
              </a:spcBef>
              <a:spcAft>
                <a:spcPts val="0"/>
              </a:spcAft>
              <a:buSzPts val="2400"/>
              <a:buFont typeface="Times New Roman" panose="02020603050405020304"/>
              <a:buChar char="⮚"/>
            </a:pPr>
            <a:r>
              <a:rPr lang="en-US" sz="2400">
                <a:latin typeface="Times New Roman" panose="02020603050405020304"/>
                <a:ea typeface="Times New Roman" panose="02020603050405020304"/>
                <a:cs typeface="Times New Roman" panose="02020603050405020304"/>
                <a:sym typeface="Times New Roman" panose="02020603050405020304"/>
              </a:rPr>
              <a:t>User can interact with the computer by providing input through speech and receive feedback through the computer simulated human-audio.</a:t>
            </a:r>
            <a:endParaRPr sz="2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84" name="Shape 184"/>
        <p:cNvGrpSpPr/>
        <p:nvPr/>
      </p:nvGrpSpPr>
      <p:grpSpPr>
        <a:xfrm>
          <a:off x="0" y="0"/>
          <a:ext cx="0" cy="0"/>
          <a:chOff x="0" y="0"/>
          <a:chExt cx="0" cy="0"/>
        </a:xfrm>
      </p:grpSpPr>
      <p:sp>
        <p:nvSpPr>
          <p:cNvPr id="185" name="Google Shape;185;p7"/>
          <p:cNvSpPr txBox="1"/>
          <p:nvPr>
            <p:ph type="body" idx="1"/>
          </p:nvPr>
        </p:nvSpPr>
        <p:spPr>
          <a:xfrm>
            <a:off x="1286934" y="1627189"/>
            <a:ext cx="8596800" cy="3880800"/>
          </a:xfrm>
          <a:prstGeom prst="rect">
            <a:avLst/>
          </a:prstGeom>
          <a:noFill/>
          <a:ln>
            <a:noFill/>
          </a:ln>
        </p:spPr>
        <p:txBody>
          <a:bodyPr spcFirstLastPara="1" wrap="square" lIns="91425" tIns="45700" rIns="91425" bIns="45700" anchor="t" anchorCtr="0">
            <a:noAutofit/>
          </a:bodyPr>
          <a:lstStyle/>
          <a:p>
            <a:pPr marL="0" lvl="0" indent="0" algn="l" rtl="0">
              <a:lnSpc>
                <a:spcPct val="70000"/>
              </a:lnSpc>
              <a:spcBef>
                <a:spcPts val="1000"/>
              </a:spcBef>
              <a:spcAft>
                <a:spcPts val="0"/>
              </a:spcAft>
              <a:buSzPts val="523"/>
              <a:buNone/>
            </a:pPr>
            <a:r>
              <a:rPr lang="en-US" sz="2895">
                <a:latin typeface="Times New Roman" panose="02020603050405020304"/>
                <a:ea typeface="Times New Roman" panose="02020603050405020304"/>
                <a:cs typeface="Times New Roman" panose="02020603050405020304"/>
                <a:sym typeface="Times New Roman" panose="02020603050405020304"/>
              </a:rPr>
              <a:t>Software Requirements</a:t>
            </a:r>
            <a:endParaRPr sz="2895">
              <a:latin typeface="Times New Roman" panose="02020603050405020304"/>
              <a:ea typeface="Times New Roman" panose="02020603050405020304"/>
              <a:cs typeface="Times New Roman" panose="02020603050405020304"/>
              <a:sym typeface="Times New Roman" panose="02020603050405020304"/>
            </a:endParaRPr>
          </a:p>
          <a:p>
            <a:pPr marL="685800" lvl="0" indent="-248285" algn="l" rtl="0">
              <a:lnSpc>
                <a:spcPct val="70000"/>
              </a:lnSpc>
              <a:spcBef>
                <a:spcPts val="1000"/>
              </a:spcBef>
              <a:spcAft>
                <a:spcPts val="0"/>
              </a:spcAft>
              <a:buSzPts val="2511"/>
              <a:buFont typeface="Noto Sans Symbols"/>
              <a:buChar char="⮚"/>
            </a:pPr>
            <a:r>
              <a:rPr lang="en-US" sz="2370">
                <a:latin typeface="Times New Roman" panose="02020603050405020304"/>
                <a:ea typeface="Times New Roman" panose="02020603050405020304"/>
                <a:cs typeface="Times New Roman" panose="02020603050405020304"/>
                <a:sym typeface="Times New Roman" panose="02020603050405020304"/>
              </a:rPr>
              <a:t>Operating system</a:t>
            </a:r>
            <a:r>
              <a:rPr lang="en-US" sz="2370">
                <a:latin typeface="Times New Roman" panose="02020603050405020304"/>
                <a:ea typeface="Times New Roman" panose="02020603050405020304"/>
                <a:cs typeface="Times New Roman" panose="02020603050405020304"/>
                <a:sym typeface="Times New Roman" panose="02020603050405020304"/>
              </a:rPr>
              <a:t> :Windows 10 </a:t>
            </a:r>
            <a:endParaRPr sz="2795"/>
          </a:p>
          <a:p>
            <a:pPr marL="685800" lvl="0" indent="-248285" algn="l" rtl="0">
              <a:lnSpc>
                <a:spcPct val="70000"/>
              </a:lnSpc>
              <a:spcBef>
                <a:spcPts val="1000"/>
              </a:spcBef>
              <a:spcAft>
                <a:spcPts val="0"/>
              </a:spcAft>
              <a:buSzPts val="2511"/>
              <a:buFont typeface="Noto Sans Symbols"/>
              <a:buChar char="⮚"/>
            </a:pPr>
            <a:r>
              <a:rPr lang="en-US" sz="2370">
                <a:latin typeface="Times New Roman" panose="02020603050405020304"/>
                <a:ea typeface="Times New Roman" panose="02020603050405020304"/>
                <a:cs typeface="Times New Roman" panose="02020603050405020304"/>
                <a:sym typeface="Times New Roman" panose="02020603050405020304"/>
              </a:rPr>
              <a:t>Programming language</a:t>
            </a:r>
            <a:r>
              <a:rPr lang="en-US" sz="2370">
                <a:latin typeface="Times New Roman" panose="02020603050405020304"/>
                <a:ea typeface="Times New Roman" panose="02020603050405020304"/>
                <a:cs typeface="Times New Roman" panose="02020603050405020304"/>
                <a:sym typeface="Times New Roman" panose="02020603050405020304"/>
              </a:rPr>
              <a:t> : Python </a:t>
            </a:r>
            <a:endParaRPr sz="2795"/>
          </a:p>
          <a:p>
            <a:pPr marL="685800" lvl="0" indent="-248285" algn="l" rtl="0">
              <a:lnSpc>
                <a:spcPct val="90000"/>
              </a:lnSpc>
              <a:spcBef>
                <a:spcPts val="1000"/>
              </a:spcBef>
              <a:spcAft>
                <a:spcPts val="0"/>
              </a:spcAft>
              <a:buSzPts val="2511"/>
              <a:buFont typeface="Noto Sans Symbols"/>
              <a:buChar char="⮚"/>
            </a:pPr>
            <a:r>
              <a:rPr lang="en-US" sz="2370">
                <a:latin typeface="Times New Roman" panose="02020603050405020304"/>
                <a:ea typeface="Times New Roman" panose="02020603050405020304"/>
                <a:cs typeface="Times New Roman" panose="02020603050405020304"/>
                <a:sym typeface="Times New Roman" panose="02020603050405020304"/>
              </a:rPr>
              <a:t>Library Resources </a:t>
            </a:r>
            <a:r>
              <a:rPr lang="en-US" sz="2370">
                <a:latin typeface="Times New Roman" panose="02020603050405020304"/>
                <a:ea typeface="Times New Roman" panose="02020603050405020304"/>
                <a:cs typeface="Times New Roman" panose="02020603050405020304"/>
                <a:sym typeface="Times New Roman" panose="02020603050405020304"/>
              </a:rPr>
              <a:t>: Google’s </a:t>
            </a:r>
            <a:r>
              <a:rPr lang="en-US" sz="2370">
                <a:latin typeface="Times New Roman" panose="02020603050405020304"/>
                <a:ea typeface="Times New Roman" panose="02020603050405020304"/>
                <a:cs typeface="Times New Roman" panose="02020603050405020304"/>
                <a:sym typeface="Times New Roman" panose="02020603050405020304"/>
              </a:rPr>
              <a:t>SpeechRecognition</a:t>
            </a:r>
            <a:r>
              <a:rPr lang="en-US" sz="2370">
                <a:latin typeface="Times New Roman" panose="02020603050405020304"/>
                <a:ea typeface="Times New Roman" panose="02020603050405020304"/>
                <a:cs typeface="Times New Roman" panose="02020603050405020304"/>
                <a:sym typeface="Times New Roman" panose="02020603050405020304"/>
              </a:rPr>
              <a:t> API for python, </a:t>
            </a:r>
            <a:r>
              <a:rPr lang="en-US" sz="2370">
                <a:latin typeface="Times New Roman" panose="02020603050405020304"/>
                <a:ea typeface="Times New Roman" panose="02020603050405020304"/>
                <a:cs typeface="Times New Roman" panose="02020603050405020304"/>
                <a:sym typeface="Times New Roman" panose="02020603050405020304"/>
              </a:rPr>
              <a:t>pyttsx3 (</a:t>
            </a:r>
            <a:r>
              <a:rPr lang="en-US" sz="2370">
                <a:latin typeface="Times New Roman" panose="02020603050405020304"/>
                <a:ea typeface="Times New Roman" panose="02020603050405020304"/>
                <a:cs typeface="Times New Roman" panose="02020603050405020304"/>
                <a:sym typeface="Times New Roman" panose="02020603050405020304"/>
              </a:rPr>
              <a:t>python text to speech engine version 3), pyautogui, pywhatkit, python regex (re)</a:t>
            </a:r>
            <a:endParaRPr sz="2370">
              <a:latin typeface="Times New Roman" panose="02020603050405020304"/>
              <a:ea typeface="Times New Roman" panose="02020603050405020304"/>
              <a:cs typeface="Times New Roman" panose="02020603050405020304"/>
              <a:sym typeface="Times New Roman" panose="02020603050405020304"/>
            </a:endParaRPr>
          </a:p>
          <a:p>
            <a:pPr marL="342900" lvl="0" indent="0" algn="l" rtl="0">
              <a:lnSpc>
                <a:spcPct val="90000"/>
              </a:lnSpc>
              <a:spcBef>
                <a:spcPts val="1000"/>
              </a:spcBef>
              <a:spcAft>
                <a:spcPts val="0"/>
              </a:spcAft>
              <a:buNone/>
            </a:pPr>
            <a:endParaRPr sz="237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70000"/>
              </a:lnSpc>
              <a:spcBef>
                <a:spcPts val="1000"/>
              </a:spcBef>
              <a:spcAft>
                <a:spcPts val="0"/>
              </a:spcAft>
              <a:buSzPts val="523"/>
              <a:buNone/>
            </a:pPr>
            <a:r>
              <a:rPr lang="en-US" sz="2895">
                <a:latin typeface="Times New Roman" panose="02020603050405020304"/>
                <a:ea typeface="Times New Roman" panose="02020603050405020304"/>
                <a:cs typeface="Times New Roman" panose="02020603050405020304"/>
                <a:sym typeface="Times New Roman" panose="02020603050405020304"/>
              </a:rPr>
              <a:t>Hardware</a:t>
            </a:r>
            <a:r>
              <a:rPr lang="en-US" sz="2895">
                <a:latin typeface="Times New Roman" panose="02020603050405020304"/>
                <a:ea typeface="Times New Roman" panose="02020603050405020304"/>
                <a:cs typeface="Times New Roman" panose="02020603050405020304"/>
                <a:sym typeface="Times New Roman" panose="02020603050405020304"/>
              </a:rPr>
              <a:t> Requirements</a:t>
            </a:r>
            <a:endParaRPr sz="2895">
              <a:latin typeface="Times New Roman" panose="02020603050405020304"/>
              <a:ea typeface="Times New Roman" panose="02020603050405020304"/>
              <a:cs typeface="Times New Roman" panose="02020603050405020304"/>
              <a:sym typeface="Times New Roman" panose="02020603050405020304"/>
            </a:endParaRPr>
          </a:p>
          <a:p>
            <a:pPr marL="685800" lvl="0" indent="-248285" algn="l" rtl="0">
              <a:lnSpc>
                <a:spcPct val="70000"/>
              </a:lnSpc>
              <a:spcBef>
                <a:spcPts val="1000"/>
              </a:spcBef>
              <a:spcAft>
                <a:spcPts val="0"/>
              </a:spcAft>
              <a:buSzPts val="2511"/>
              <a:buFont typeface="Noto Sans Symbols"/>
              <a:buChar char="⮚"/>
            </a:pPr>
            <a:r>
              <a:rPr lang="en-US" sz="2370">
                <a:latin typeface="Times New Roman" panose="02020603050405020304"/>
                <a:ea typeface="Times New Roman" panose="02020603050405020304"/>
                <a:cs typeface="Times New Roman" panose="02020603050405020304"/>
                <a:sym typeface="Times New Roman" panose="02020603050405020304"/>
              </a:rPr>
              <a:t>A Laptop with in-built microphone and speakers</a:t>
            </a:r>
            <a:endParaRPr sz="2370">
              <a:latin typeface="Times New Roman" panose="02020603050405020304"/>
              <a:ea typeface="Times New Roman" panose="02020603050405020304"/>
              <a:cs typeface="Times New Roman" panose="02020603050405020304"/>
              <a:sym typeface="Times New Roman" panose="02020603050405020304"/>
            </a:endParaRPr>
          </a:p>
          <a:p>
            <a:pPr marL="228600" lvl="0" indent="0" algn="l" rtl="0">
              <a:lnSpc>
                <a:spcPct val="70000"/>
              </a:lnSpc>
              <a:spcBef>
                <a:spcPts val="1000"/>
              </a:spcBef>
              <a:spcAft>
                <a:spcPts val="0"/>
              </a:spcAft>
              <a:buSzPts val="523"/>
              <a:buNone/>
            </a:pPr>
            <a:r>
              <a:rPr lang="en-US" sz="2370">
                <a:latin typeface="Times New Roman" panose="02020603050405020304"/>
                <a:ea typeface="Times New Roman" panose="02020603050405020304"/>
                <a:cs typeface="Times New Roman" panose="02020603050405020304"/>
                <a:sym typeface="Times New Roman" panose="02020603050405020304"/>
              </a:rPr>
              <a:t>					or</a:t>
            </a:r>
            <a:endParaRPr sz="2370">
              <a:latin typeface="Times New Roman" panose="02020603050405020304"/>
              <a:ea typeface="Times New Roman" panose="02020603050405020304"/>
              <a:cs typeface="Times New Roman" panose="02020603050405020304"/>
              <a:sym typeface="Times New Roman" panose="02020603050405020304"/>
            </a:endParaRPr>
          </a:p>
          <a:p>
            <a:pPr marL="685800" lvl="0" indent="-239395" algn="l" rtl="0">
              <a:lnSpc>
                <a:spcPct val="70000"/>
              </a:lnSpc>
              <a:spcBef>
                <a:spcPts val="1000"/>
              </a:spcBef>
              <a:spcAft>
                <a:spcPts val="0"/>
              </a:spcAft>
              <a:buSzPts val="2369"/>
              <a:buFont typeface="Times New Roman" panose="02020603050405020304"/>
              <a:buChar char="⮚"/>
            </a:pPr>
            <a:r>
              <a:rPr lang="en-US" sz="2370">
                <a:latin typeface="Times New Roman" panose="02020603050405020304"/>
                <a:ea typeface="Times New Roman" panose="02020603050405020304"/>
                <a:cs typeface="Times New Roman" panose="02020603050405020304"/>
                <a:sym typeface="Times New Roman" panose="02020603050405020304"/>
              </a:rPr>
              <a:t>A PC with: </a:t>
            </a:r>
            <a:endParaRPr sz="2370">
              <a:latin typeface="Times New Roman" panose="02020603050405020304"/>
              <a:ea typeface="Times New Roman" panose="02020603050405020304"/>
              <a:cs typeface="Times New Roman" panose="02020603050405020304"/>
              <a:sym typeface="Times New Roman" panose="02020603050405020304"/>
            </a:endParaRPr>
          </a:p>
          <a:p>
            <a:pPr marL="1143000" lvl="1" indent="-264795" algn="l" rtl="0">
              <a:lnSpc>
                <a:spcPct val="80000"/>
              </a:lnSpc>
              <a:spcBef>
                <a:spcPts val="0"/>
              </a:spcBef>
              <a:spcAft>
                <a:spcPts val="0"/>
              </a:spcAft>
              <a:buSzPts val="2369"/>
              <a:buFont typeface="Times New Roman" panose="02020603050405020304"/>
              <a:buChar char="►"/>
            </a:pPr>
            <a:r>
              <a:rPr lang="en-US" sz="2370">
                <a:latin typeface="Times New Roman" panose="02020603050405020304"/>
                <a:ea typeface="Times New Roman" panose="02020603050405020304"/>
                <a:cs typeface="Times New Roman" panose="02020603050405020304"/>
                <a:sym typeface="Times New Roman" panose="02020603050405020304"/>
              </a:rPr>
              <a:t>A dynamic microphone</a:t>
            </a:r>
            <a:endParaRPr sz="2370">
              <a:latin typeface="Times New Roman" panose="02020603050405020304"/>
              <a:ea typeface="Times New Roman" panose="02020603050405020304"/>
              <a:cs typeface="Times New Roman" panose="02020603050405020304"/>
              <a:sym typeface="Times New Roman" panose="02020603050405020304"/>
            </a:endParaRPr>
          </a:p>
          <a:p>
            <a:pPr marL="1143000" lvl="1" indent="-264795" algn="l" rtl="0">
              <a:lnSpc>
                <a:spcPct val="80000"/>
              </a:lnSpc>
              <a:spcBef>
                <a:spcPts val="0"/>
              </a:spcBef>
              <a:spcAft>
                <a:spcPts val="0"/>
              </a:spcAft>
              <a:buSzPts val="2369"/>
              <a:buFont typeface="Times New Roman" panose="02020603050405020304"/>
              <a:buChar char="►"/>
            </a:pPr>
            <a:r>
              <a:rPr lang="en-US" sz="2370">
                <a:latin typeface="Times New Roman" panose="02020603050405020304"/>
                <a:ea typeface="Times New Roman" panose="02020603050405020304"/>
                <a:cs typeface="Times New Roman" panose="02020603050405020304"/>
                <a:sym typeface="Times New Roman" panose="02020603050405020304"/>
              </a:rPr>
              <a:t>A speaker (15-30 W)</a:t>
            </a:r>
            <a:endParaRPr sz="237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70000"/>
              </a:lnSpc>
              <a:spcBef>
                <a:spcPts val="1000"/>
              </a:spcBef>
              <a:spcAft>
                <a:spcPts val="0"/>
              </a:spcAft>
              <a:buSzPts val="523"/>
              <a:buNone/>
            </a:pPr>
            <a:endParaRPr sz="1590">
              <a:latin typeface="Times New Roman" panose="02020603050405020304"/>
              <a:ea typeface="Times New Roman" panose="02020603050405020304"/>
              <a:cs typeface="Times New Roman" panose="02020603050405020304"/>
              <a:sym typeface="Times New Roman" panose="02020603050405020304"/>
            </a:endParaRPr>
          </a:p>
          <a:p>
            <a:pPr marL="228600" lvl="0" indent="0" algn="l" rtl="0">
              <a:lnSpc>
                <a:spcPct val="70000"/>
              </a:lnSpc>
              <a:spcBef>
                <a:spcPts val="1000"/>
              </a:spcBef>
              <a:spcAft>
                <a:spcPts val="0"/>
              </a:spcAft>
              <a:buSzPts val="523"/>
              <a:buNone/>
            </a:pPr>
            <a:endParaRPr sz="1090">
              <a:latin typeface="Times New Roman" panose="02020603050405020304"/>
              <a:ea typeface="Times New Roman" panose="02020603050405020304"/>
              <a:cs typeface="Times New Roman" panose="02020603050405020304"/>
              <a:sym typeface="Times New Roman" panose="02020603050405020304"/>
            </a:endParaRPr>
          </a:p>
        </p:txBody>
      </p:sp>
      <p:sp>
        <p:nvSpPr>
          <p:cNvPr id="186" name="Google Shape;186;p7"/>
          <p:cNvSpPr txBox="1"/>
          <p:nvPr>
            <p:ph type="title"/>
          </p:nvPr>
        </p:nvSpPr>
        <p:spPr>
          <a:xfrm>
            <a:off x="829734" y="304800"/>
            <a:ext cx="8596800" cy="132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800"/>
              <a:buFont typeface="Times New Roman" panose="02020603050405020304"/>
              <a:buNone/>
            </a:pPr>
            <a:r>
              <a:rPr lang="en-US" sz="3800">
                <a:latin typeface="Times New Roman" panose="02020603050405020304"/>
                <a:ea typeface="Times New Roman" panose="02020603050405020304"/>
                <a:cs typeface="Times New Roman" panose="02020603050405020304"/>
                <a:sym typeface="Times New Roman" panose="02020603050405020304"/>
              </a:rPr>
              <a:t>Software &amp; Hardware Requirements</a:t>
            </a:r>
            <a:endParaRPr lang="en-US" sz="38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90" name="Shape 190"/>
        <p:cNvGrpSpPr/>
        <p:nvPr/>
      </p:nvGrpSpPr>
      <p:grpSpPr>
        <a:xfrm>
          <a:off x="0" y="0"/>
          <a:ext cx="0" cy="0"/>
          <a:chOff x="0" y="0"/>
          <a:chExt cx="0" cy="0"/>
        </a:xfrm>
      </p:grpSpPr>
      <p:sp>
        <p:nvSpPr>
          <p:cNvPr id="191" name="Google Shape;191;g1a7b25d6900_0_0"/>
          <p:cNvSpPr txBox="1"/>
          <p:nvPr>
            <p:ph type="body" idx="1"/>
          </p:nvPr>
        </p:nvSpPr>
        <p:spPr>
          <a:xfrm>
            <a:off x="1134525" y="1763475"/>
            <a:ext cx="8596800" cy="3473400"/>
          </a:xfrm>
          <a:prstGeom prst="rect">
            <a:avLst/>
          </a:prstGeom>
          <a:noFill/>
          <a:ln>
            <a:noFill/>
          </a:ln>
        </p:spPr>
        <p:txBody>
          <a:bodyPr spcFirstLastPara="1" wrap="square" lIns="91425" tIns="45700" rIns="91425" bIns="45700" anchor="t" anchorCtr="0">
            <a:normAutofit lnSpcReduction="20000"/>
          </a:bodyPr>
          <a:lstStyle/>
          <a:p>
            <a:pPr marL="0" lvl="0" indent="0" algn="l" rtl="0">
              <a:lnSpc>
                <a:spcPct val="90000"/>
              </a:lnSpc>
              <a:spcBef>
                <a:spcPts val="0"/>
              </a:spcBef>
              <a:spcAft>
                <a:spcPts val="0"/>
              </a:spcAft>
              <a:buNone/>
            </a:pPr>
            <a:endParaRPr sz="2635"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None/>
            </a:pPr>
            <a:r>
              <a:rPr lang="en-US" sz="2635" b="1">
                <a:latin typeface="Times New Roman" panose="02020603050405020304"/>
                <a:ea typeface="Times New Roman" panose="02020603050405020304"/>
                <a:cs typeface="Times New Roman" panose="02020603050405020304"/>
                <a:sym typeface="Times New Roman" panose="02020603050405020304"/>
              </a:rPr>
              <a:t>Steps involved:</a:t>
            </a:r>
            <a:endParaRPr sz="2635"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50000"/>
              </a:lnSpc>
              <a:spcBef>
                <a:spcPts val="0"/>
              </a:spcBef>
              <a:spcAft>
                <a:spcPts val="0"/>
              </a:spcAft>
              <a:buNone/>
            </a:pPr>
            <a:endParaRPr sz="1650" b="1">
              <a:solidFill>
                <a:srgbClr val="292929"/>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81000" algn="l" rtl="0">
              <a:lnSpc>
                <a:spcPct val="150000"/>
              </a:lnSpc>
              <a:spcBef>
                <a:spcPts val="0"/>
              </a:spcBef>
              <a:spcAft>
                <a:spcPts val="0"/>
              </a:spcAft>
              <a:buClr>
                <a:srgbClr val="292929"/>
              </a:buClr>
              <a:buSzPts val="2400"/>
              <a:buFont typeface="Times New Roman" panose="02020603050405020304"/>
              <a:buAutoNum type="arabicPeriod"/>
            </a:pPr>
            <a:r>
              <a:rPr lang="en-US" sz="2400">
                <a:solidFill>
                  <a:srgbClr val="29292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Reading a File for Audio Signals</a:t>
            </a:r>
            <a:endParaRPr sz="2400">
              <a:solidFill>
                <a:srgbClr val="29292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lnSpc>
                <a:spcPct val="150000"/>
              </a:lnSpc>
              <a:spcBef>
                <a:spcPts val="0"/>
              </a:spcBef>
              <a:spcAft>
                <a:spcPts val="0"/>
              </a:spcAft>
              <a:buClr>
                <a:srgbClr val="292929"/>
              </a:buClr>
              <a:buSzPts val="2400"/>
              <a:buFont typeface="Times New Roman" panose="02020603050405020304"/>
              <a:buAutoNum type="arabicPeriod"/>
            </a:pPr>
            <a:r>
              <a:rPr lang="en-US" sz="2400">
                <a:solidFill>
                  <a:srgbClr val="29292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Transforming Audio Frequencies</a:t>
            </a:r>
            <a:endParaRPr sz="2400">
              <a:solidFill>
                <a:srgbClr val="29292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lnSpc>
                <a:spcPct val="150000"/>
              </a:lnSpc>
              <a:spcBef>
                <a:spcPts val="0"/>
              </a:spcBef>
              <a:spcAft>
                <a:spcPts val="0"/>
              </a:spcAft>
              <a:buClr>
                <a:srgbClr val="292929"/>
              </a:buClr>
              <a:buSzPts val="2400"/>
              <a:buFont typeface="Times New Roman" panose="02020603050405020304"/>
              <a:buAutoNum type="arabicPeriod"/>
            </a:pPr>
            <a:r>
              <a:rPr lang="en-US" sz="2400">
                <a:solidFill>
                  <a:srgbClr val="29292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Extracting Features from Speech</a:t>
            </a:r>
            <a:endParaRPr sz="2400">
              <a:solidFill>
                <a:srgbClr val="29292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lnSpc>
                <a:spcPct val="150000"/>
              </a:lnSpc>
              <a:spcBef>
                <a:spcPts val="0"/>
              </a:spcBef>
              <a:spcAft>
                <a:spcPts val="0"/>
              </a:spcAft>
              <a:buClr>
                <a:srgbClr val="292929"/>
              </a:buClr>
              <a:buSzPts val="2400"/>
              <a:buFont typeface="Times New Roman" panose="02020603050405020304"/>
              <a:buAutoNum type="arabicPeriod"/>
            </a:pPr>
            <a:r>
              <a:rPr lang="en-US" sz="2400">
                <a:solidFill>
                  <a:srgbClr val="29292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Recognizing Spoken Words</a:t>
            </a:r>
            <a:endParaRPr sz="2400">
              <a:solidFill>
                <a:srgbClr val="29292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lnSpc>
                <a:spcPct val="150000"/>
              </a:lnSpc>
              <a:spcBef>
                <a:spcPts val="0"/>
              </a:spcBef>
              <a:spcAft>
                <a:spcPts val="0"/>
              </a:spcAft>
              <a:buClr>
                <a:srgbClr val="292929"/>
              </a:buClr>
              <a:buSzPts val="2400"/>
              <a:buFont typeface="Times New Roman" panose="02020603050405020304"/>
              <a:buAutoNum type="arabicPeriod"/>
            </a:pPr>
            <a:r>
              <a:rPr lang="en-US" sz="2400">
                <a:solidFill>
                  <a:srgbClr val="292929"/>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Feedback using tts(text-to-speech) engine</a:t>
            </a:r>
            <a:endParaRPr sz="2400">
              <a:solidFill>
                <a:srgbClr val="292929"/>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192" name="Google Shape;192;g1a7b25d6900_0_0"/>
          <p:cNvSpPr txBox="1"/>
          <p:nvPr>
            <p:ph type="title"/>
          </p:nvPr>
        </p:nvSpPr>
        <p:spPr>
          <a:xfrm>
            <a:off x="677334" y="609600"/>
            <a:ext cx="8596800" cy="132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800"/>
              <a:buFont typeface="Times New Roman" panose="02020603050405020304"/>
              <a:buNone/>
            </a:pPr>
            <a:r>
              <a:rPr lang="en-IN" altLang="en-US" sz="3800">
                <a:latin typeface="Times New Roman" panose="02020603050405020304"/>
                <a:ea typeface="Times New Roman" panose="02020603050405020304"/>
                <a:cs typeface="Times New Roman" panose="02020603050405020304"/>
                <a:sym typeface="Times New Roman" panose="02020603050405020304"/>
              </a:rPr>
              <a:t>Working</a:t>
            </a:r>
            <a:endParaRPr lang="en-IN" altLang="en-US" sz="38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97" name="Shape 197"/>
        <p:cNvGrpSpPr/>
        <p:nvPr/>
      </p:nvGrpSpPr>
      <p:grpSpPr>
        <a:xfrm>
          <a:off x="0" y="0"/>
          <a:ext cx="0" cy="0"/>
          <a:chOff x="0" y="0"/>
          <a:chExt cx="0" cy="0"/>
        </a:xfrm>
      </p:grpSpPr>
      <p:sp>
        <p:nvSpPr>
          <p:cNvPr id="198" name="Google Shape;198;g1a7b25d6900_0_12"/>
          <p:cNvSpPr txBox="1"/>
          <p:nvPr>
            <p:ph type="title"/>
          </p:nvPr>
        </p:nvSpPr>
        <p:spPr>
          <a:xfrm>
            <a:off x="677334" y="685800"/>
            <a:ext cx="8596800" cy="1320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IN" sz="3800">
                <a:latin typeface="Times New Roman" panose="02020603050405020304"/>
                <a:ea typeface="Times New Roman" panose="02020603050405020304"/>
                <a:cs typeface="Times New Roman" panose="02020603050405020304"/>
                <a:sym typeface="Times New Roman" panose="02020603050405020304"/>
              </a:rPr>
              <a:t>Implementation</a:t>
            </a:r>
            <a:endParaRPr lang="en-IN" sz="3800">
              <a:latin typeface="Times New Roman" panose="02020603050405020304"/>
              <a:ea typeface="Times New Roman" panose="02020603050405020304"/>
              <a:cs typeface="Times New Roman" panose="02020603050405020304"/>
              <a:sym typeface="Times New Roman" panose="02020603050405020304"/>
            </a:endParaRPr>
          </a:p>
        </p:txBody>
      </p:sp>
      <p:sp>
        <p:nvSpPr>
          <p:cNvPr id="199" name="Google Shape;199;g1a7b25d6900_0_12"/>
          <p:cNvSpPr txBox="1"/>
          <p:nvPr>
            <p:ph type="body" idx="1"/>
          </p:nvPr>
        </p:nvSpPr>
        <p:spPr>
          <a:xfrm>
            <a:off x="1058334" y="1854814"/>
            <a:ext cx="8596800" cy="3880800"/>
          </a:xfrm>
          <a:prstGeom prst="rect">
            <a:avLst/>
          </a:prstGeom>
        </p:spPr>
        <p:txBody>
          <a:bodyPr spcFirstLastPara="1" wrap="square" lIns="91425" tIns="45700" rIns="91425" bIns="45700" anchor="t" anchorCtr="0">
            <a:normAutofit/>
          </a:bodyPr>
          <a:lstStyle/>
          <a:p>
            <a:pPr marL="0" lvl="0" indent="0" algn="l" rtl="0">
              <a:lnSpc>
                <a:spcPct val="115000"/>
              </a:lnSpc>
              <a:spcBef>
                <a:spcPts val="1000"/>
              </a:spcBef>
              <a:spcAft>
                <a:spcPts val="0"/>
              </a:spcAft>
              <a:buNone/>
            </a:pPr>
            <a:r>
              <a:rPr lang="en-US" sz="2400">
                <a:latin typeface="Times New Roman" panose="02020603050405020304"/>
                <a:ea typeface="Times New Roman" panose="02020603050405020304"/>
                <a:cs typeface="Times New Roman" panose="02020603050405020304"/>
                <a:sym typeface="Times New Roman" panose="02020603050405020304"/>
              </a:rPr>
              <a:t>Speech recognition can be generally done using these models:</a:t>
            </a:r>
            <a:endParaRPr sz="2400">
              <a:latin typeface="Times New Roman" panose="02020603050405020304"/>
              <a:ea typeface="Times New Roman" panose="02020603050405020304"/>
              <a:cs typeface="Times New Roman" panose="02020603050405020304"/>
              <a:sym typeface="Times New Roman" panose="02020603050405020304"/>
            </a:endParaRPr>
          </a:p>
          <a:p>
            <a:pPr marL="914400" lvl="0" indent="-381000" algn="l" rtl="0">
              <a:lnSpc>
                <a:spcPct val="150000"/>
              </a:lnSpc>
              <a:spcBef>
                <a:spcPts val="1000"/>
              </a:spcBef>
              <a:spcAft>
                <a:spcPts val="0"/>
              </a:spcAft>
              <a:buSzPts val="2400"/>
              <a:buFont typeface="Times New Roman" panose="02020603050405020304"/>
              <a:buChar char="►"/>
            </a:pPr>
            <a:r>
              <a:rPr lang="en-US" sz="2400">
                <a:latin typeface="Times New Roman" panose="02020603050405020304"/>
                <a:ea typeface="Times New Roman" panose="02020603050405020304"/>
                <a:cs typeface="Times New Roman" panose="02020603050405020304"/>
                <a:sym typeface="Times New Roman" panose="02020603050405020304"/>
              </a:rPr>
              <a:t>Hidden Markov model (HMM) </a:t>
            </a:r>
            <a:endParaRPr sz="2400">
              <a:latin typeface="Times New Roman" panose="02020603050405020304"/>
              <a:ea typeface="Times New Roman" panose="02020603050405020304"/>
              <a:cs typeface="Times New Roman" panose="02020603050405020304"/>
              <a:sym typeface="Times New Roman" panose="02020603050405020304"/>
            </a:endParaRPr>
          </a:p>
          <a:p>
            <a:pPr marL="914400" lvl="0" indent="-381000" algn="l" rtl="0">
              <a:lnSpc>
                <a:spcPct val="150000"/>
              </a:lnSpc>
              <a:spcBef>
                <a:spcPts val="0"/>
              </a:spcBef>
              <a:spcAft>
                <a:spcPts val="0"/>
              </a:spcAft>
              <a:buSzPts val="2400"/>
              <a:buFont typeface="Times New Roman" panose="02020603050405020304"/>
              <a:buChar char="►"/>
            </a:pPr>
            <a:r>
              <a:rPr lang="en-US" sz="2400">
                <a:latin typeface="Times New Roman" panose="02020603050405020304"/>
                <a:ea typeface="Times New Roman" panose="02020603050405020304"/>
                <a:cs typeface="Times New Roman" panose="02020603050405020304"/>
                <a:sym typeface="Times New Roman" panose="02020603050405020304"/>
              </a:rPr>
              <a:t>C</a:t>
            </a:r>
            <a:r>
              <a:rPr lang="en-US" sz="2400">
                <a:latin typeface="Times New Roman" panose="02020603050405020304"/>
                <a:ea typeface="Times New Roman" panose="02020603050405020304"/>
                <a:cs typeface="Times New Roman" panose="02020603050405020304"/>
                <a:sym typeface="Times New Roman" panose="02020603050405020304"/>
              </a:rPr>
              <a:t>TC (Connectionist Temporal Classification) model</a:t>
            </a:r>
            <a:endParaRPr sz="2400">
              <a:latin typeface="Times New Roman" panose="02020603050405020304"/>
              <a:ea typeface="Times New Roman" panose="02020603050405020304"/>
              <a:cs typeface="Times New Roman" panose="02020603050405020304"/>
              <a:sym typeface="Times New Roman" panose="02020603050405020304"/>
            </a:endParaRPr>
          </a:p>
          <a:p>
            <a:pPr marL="914400" lvl="0" indent="-381000" algn="l" rtl="0">
              <a:lnSpc>
                <a:spcPct val="150000"/>
              </a:lnSpc>
              <a:spcBef>
                <a:spcPts val="0"/>
              </a:spcBef>
              <a:spcAft>
                <a:spcPts val="0"/>
              </a:spcAft>
              <a:buSzPts val="2400"/>
              <a:buFont typeface="Times New Roman" panose="02020603050405020304"/>
              <a:buChar char="►"/>
            </a:pPr>
            <a:r>
              <a:rPr lang="en-US" sz="2400">
                <a:latin typeface="Times New Roman" panose="02020603050405020304"/>
                <a:ea typeface="Times New Roman" panose="02020603050405020304"/>
                <a:cs typeface="Times New Roman" panose="02020603050405020304"/>
                <a:sym typeface="Times New Roman" panose="02020603050405020304"/>
              </a:rPr>
              <a:t>WaveNet model</a:t>
            </a:r>
            <a:endParaRPr sz="2400">
              <a:latin typeface="Times New Roman" panose="02020603050405020304"/>
              <a:ea typeface="Times New Roman" panose="02020603050405020304"/>
              <a:cs typeface="Times New Roman" panose="02020603050405020304"/>
              <a:sym typeface="Times New Roman" panose="02020603050405020304"/>
            </a:endParaRPr>
          </a:p>
          <a:p>
            <a:pPr marL="914400" lvl="0" indent="0" algn="l" rtl="0">
              <a:lnSpc>
                <a:spcPct val="115000"/>
              </a:lnSpc>
              <a:spcBef>
                <a:spcPts val="1000"/>
              </a:spcBef>
              <a:spcAft>
                <a:spcPts val="0"/>
              </a:spcAft>
              <a:buNone/>
            </a:pPr>
            <a:endParaRPr sz="2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5150</Words>
  <Application>WPS Presentation</Application>
  <PresentationFormat/>
  <Paragraphs>127</Paragraphs>
  <Slides>18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SimSun</vt:lpstr>
      <vt:lpstr>Wingdings</vt:lpstr>
      <vt:lpstr>Arial</vt:lpstr>
      <vt:lpstr>Trebuchet MS</vt:lpstr>
      <vt:lpstr>Noto Sans Symbols</vt:lpstr>
      <vt:lpstr>Segoe Print</vt:lpstr>
      <vt:lpstr>Calibri</vt:lpstr>
      <vt:lpstr>Times New Roman</vt:lpstr>
      <vt:lpstr>Georgia</vt:lpstr>
      <vt:lpstr>Pacifico</vt:lpstr>
      <vt:lpstr>Microsoft YaHei</vt:lpstr>
      <vt:lpstr>Arial Unicode MS</vt:lpstr>
      <vt:lpstr>Facet</vt:lpstr>
      <vt:lpstr>PowerPoint 演示文稿</vt:lpstr>
      <vt:lpstr>Introduction</vt:lpstr>
      <vt:lpstr>Problem Motivation</vt:lpstr>
      <vt:lpstr>Objective</vt:lpstr>
      <vt:lpstr>Existing System</vt:lpstr>
      <vt:lpstr>Proposed System</vt:lpstr>
      <vt:lpstr>Software &amp; Hardware Requirements</vt:lpstr>
      <vt:lpstr>Working</vt:lpstr>
      <vt:lpstr>Implementation</vt:lpstr>
      <vt:lpstr>HMM model</vt:lpstr>
      <vt:lpstr>WaveNet model</vt:lpstr>
      <vt:lpstr>CTC model</vt:lpstr>
      <vt:lpstr>Architecture (UML diagrams)</vt:lpstr>
      <vt:lpstr>Architecture (UML diagrams)</vt:lpstr>
      <vt:lpstr>Conclusion</vt:lpstr>
      <vt:lpstr>Future Scope</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sathish konda</dc:creator>
  <cp:lastModifiedBy>sindu</cp:lastModifiedBy>
  <cp:revision>8</cp:revision>
  <dcterms:created xsi:type="dcterms:W3CDTF">2022-12-06T15:29:00Z</dcterms:created>
  <dcterms:modified xsi:type="dcterms:W3CDTF">2022-12-07T10:33:25Z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9dff37da935d4306a8d7019e57be7aeb</vt:lpwstr>
  </property>
  <property fmtid="{D5CDD505-2E9C-101B-9397-08002B2CF9AE}" pid="3" name="KSOProductBuildVer">
    <vt:lpwstr>1033-11.2.0.11214</vt:lpwstr>
  </property>
</Properties>
</file>