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9" r:id="rId12"/>
    <p:sldId id="275" r:id="rId13"/>
    <p:sldId id="276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80" r:id="rId22"/>
    <p:sldId id="281" r:id="rId23"/>
    <p:sldId id="283" r:id="rId24"/>
    <p:sldId id="282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F8B9C-61C2-6AA5-C97C-A56C601C70BA}" v="7" dt="2023-04-07T05:03:32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 HEMANTH KUMAR REDDY" userId="S::hemanth.p@indiumsoft.com::8366cbbe-69c6-46cd-b11b-ee4b3bc04f27" providerId="AD" clId="Web-{426F8B9C-61C2-6AA5-C97C-A56C601C70BA}"/>
    <pc:docChg chg="modSld">
      <pc:chgData name="P HEMANTH KUMAR REDDY" userId="S::hemanth.p@indiumsoft.com::8366cbbe-69c6-46cd-b11b-ee4b3bc04f27" providerId="AD" clId="Web-{426F8B9C-61C2-6AA5-C97C-A56C601C70BA}" dt="2023-04-07T05:03:29.882" v="3" actId="20577"/>
      <pc:docMkLst>
        <pc:docMk/>
      </pc:docMkLst>
      <pc:sldChg chg="modSp">
        <pc:chgData name="P HEMANTH KUMAR REDDY" userId="S::hemanth.p@indiumsoft.com::8366cbbe-69c6-46cd-b11b-ee4b3bc04f27" providerId="AD" clId="Web-{426F8B9C-61C2-6AA5-C97C-A56C601C70BA}" dt="2023-04-07T05:03:29.882" v="3" actId="20577"/>
        <pc:sldMkLst>
          <pc:docMk/>
          <pc:sldMk cId="1059771517" sldId="282"/>
        </pc:sldMkLst>
        <pc:spChg chg="mod">
          <ac:chgData name="P HEMANTH KUMAR REDDY" userId="S::hemanth.p@indiumsoft.com::8366cbbe-69c6-46cd-b11b-ee4b3bc04f27" providerId="AD" clId="Web-{426F8B9C-61C2-6AA5-C97C-A56C601C70BA}" dt="2023-04-07T05:03:29.882" v="3" actId="20577"/>
          <ac:spMkLst>
            <pc:docMk/>
            <pc:sldMk cId="1059771517" sldId="282"/>
            <ac:spMk id="3" creationId="{CB3363E1-9EF4-F50C-E2CF-C5A0A250A4AD}"/>
          </ac:spMkLst>
        </pc:spChg>
      </pc:sldChg>
    </pc:docChg>
  </pc:docChgLst>
  <pc:docChgLst>
    <pc:chgData name="P REDDY" userId="8366cbbe-69c6-46cd-b11b-ee4b3bc04f27" providerId="ADAL" clId="{54458115-2906-4149-BA27-866BE8CC4BD4}"/>
    <pc:docChg chg="custSel modSld">
      <pc:chgData name="P REDDY" userId="8366cbbe-69c6-46cd-b11b-ee4b3bc04f27" providerId="ADAL" clId="{54458115-2906-4149-BA27-866BE8CC4BD4}" dt="2023-04-07T11:15:39.941" v="29" actId="1076"/>
      <pc:docMkLst>
        <pc:docMk/>
      </pc:docMkLst>
      <pc:sldChg chg="addSp delSp modSp mod">
        <pc:chgData name="P REDDY" userId="8366cbbe-69c6-46cd-b11b-ee4b3bc04f27" providerId="ADAL" clId="{54458115-2906-4149-BA27-866BE8CC4BD4}" dt="2023-04-07T11:15:39.941" v="29" actId="1076"/>
        <pc:sldMkLst>
          <pc:docMk/>
          <pc:sldMk cId="1439214121" sldId="262"/>
        </pc:sldMkLst>
        <pc:spChg chg="add del mod">
          <ac:chgData name="P REDDY" userId="8366cbbe-69c6-46cd-b11b-ee4b3bc04f27" providerId="ADAL" clId="{54458115-2906-4149-BA27-866BE8CC4BD4}" dt="2023-04-07T11:14:50.947" v="24" actId="22"/>
          <ac:spMkLst>
            <pc:docMk/>
            <pc:sldMk cId="1439214121" sldId="262"/>
            <ac:spMk id="4" creationId="{151C8196-B8CB-1741-9752-1568D1C6E25C}"/>
          </ac:spMkLst>
        </pc:spChg>
        <pc:picChg chg="add mod ord">
          <ac:chgData name="P REDDY" userId="8366cbbe-69c6-46cd-b11b-ee4b3bc04f27" providerId="ADAL" clId="{54458115-2906-4149-BA27-866BE8CC4BD4}" dt="2023-04-07T11:15:39.941" v="29" actId="1076"/>
          <ac:picMkLst>
            <pc:docMk/>
            <pc:sldMk cId="1439214121" sldId="262"/>
            <ac:picMk id="6" creationId="{1B4EDE86-1BB5-E31A-4941-3AE435CD245D}"/>
          </ac:picMkLst>
        </pc:picChg>
        <pc:picChg chg="del">
          <ac:chgData name="P REDDY" userId="8366cbbe-69c6-46cd-b11b-ee4b3bc04f27" providerId="ADAL" clId="{54458115-2906-4149-BA27-866BE8CC4BD4}" dt="2023-04-07T11:14:46.673" v="22" actId="478"/>
          <ac:picMkLst>
            <pc:docMk/>
            <pc:sldMk cId="1439214121" sldId="262"/>
            <ac:picMk id="9" creationId="{342108AF-5D1C-CD9C-7ACE-E4E390E5EA25}"/>
          </ac:picMkLst>
        </pc:picChg>
      </pc:sldChg>
      <pc:sldChg chg="addSp delSp modSp mod">
        <pc:chgData name="P REDDY" userId="8366cbbe-69c6-46cd-b11b-ee4b3bc04f27" providerId="ADAL" clId="{54458115-2906-4149-BA27-866BE8CC4BD4}" dt="2023-04-07T09:49:01.077" v="5" actId="14100"/>
        <pc:sldMkLst>
          <pc:docMk/>
          <pc:sldMk cId="2396167044" sldId="270"/>
        </pc:sldMkLst>
        <pc:picChg chg="add mod">
          <ac:chgData name="P REDDY" userId="8366cbbe-69c6-46cd-b11b-ee4b3bc04f27" providerId="ADAL" clId="{54458115-2906-4149-BA27-866BE8CC4BD4}" dt="2023-04-07T09:49:01.077" v="5" actId="14100"/>
          <ac:picMkLst>
            <pc:docMk/>
            <pc:sldMk cId="2396167044" sldId="270"/>
            <ac:picMk id="4" creationId="{57430C7E-F40C-C555-0E5E-DEB27284270F}"/>
          </ac:picMkLst>
        </pc:picChg>
        <pc:picChg chg="del">
          <ac:chgData name="P REDDY" userId="8366cbbe-69c6-46cd-b11b-ee4b3bc04f27" providerId="ADAL" clId="{54458115-2906-4149-BA27-866BE8CC4BD4}" dt="2023-04-07T09:48:33.480" v="0" actId="478"/>
          <ac:picMkLst>
            <pc:docMk/>
            <pc:sldMk cId="2396167044" sldId="270"/>
            <ac:picMk id="13" creationId="{A02F3C3B-BA2D-2163-F483-5EB92D545965}"/>
          </ac:picMkLst>
        </pc:picChg>
      </pc:sldChg>
      <pc:sldChg chg="modSp mod">
        <pc:chgData name="P REDDY" userId="8366cbbe-69c6-46cd-b11b-ee4b3bc04f27" providerId="ADAL" clId="{54458115-2906-4149-BA27-866BE8CC4BD4}" dt="2023-04-07T09:54:31.512" v="21" actId="14100"/>
        <pc:sldMkLst>
          <pc:docMk/>
          <pc:sldMk cId="645725414" sldId="272"/>
        </pc:sldMkLst>
        <pc:picChg chg="mod">
          <ac:chgData name="P REDDY" userId="8366cbbe-69c6-46cd-b11b-ee4b3bc04f27" providerId="ADAL" clId="{54458115-2906-4149-BA27-866BE8CC4BD4}" dt="2023-04-07T09:54:31.512" v="21" actId="14100"/>
          <ac:picMkLst>
            <pc:docMk/>
            <pc:sldMk cId="645725414" sldId="272"/>
            <ac:picMk id="4" creationId="{2ADFFA21-C1F9-C265-B3E8-F73C68F5A912}"/>
          </ac:picMkLst>
        </pc:picChg>
      </pc:sldChg>
      <pc:sldChg chg="addSp delSp modSp mod">
        <pc:chgData name="P REDDY" userId="8366cbbe-69c6-46cd-b11b-ee4b3bc04f27" providerId="ADAL" clId="{54458115-2906-4149-BA27-866BE8CC4BD4}" dt="2023-04-07T09:52:20.846" v="11" actId="14100"/>
        <pc:sldMkLst>
          <pc:docMk/>
          <pc:sldMk cId="763287839" sldId="273"/>
        </pc:sldMkLst>
        <pc:spChg chg="add del mod">
          <ac:chgData name="P REDDY" userId="8366cbbe-69c6-46cd-b11b-ee4b3bc04f27" providerId="ADAL" clId="{54458115-2906-4149-BA27-866BE8CC4BD4}" dt="2023-04-07T09:51:33.754" v="7" actId="22"/>
          <ac:spMkLst>
            <pc:docMk/>
            <pc:sldMk cId="763287839" sldId="273"/>
            <ac:spMk id="4" creationId="{B1C295C6-73F2-2E25-36BA-671ADCC1438E}"/>
          </ac:spMkLst>
        </pc:spChg>
        <pc:picChg chg="del">
          <ac:chgData name="P REDDY" userId="8366cbbe-69c6-46cd-b11b-ee4b3bc04f27" providerId="ADAL" clId="{54458115-2906-4149-BA27-866BE8CC4BD4}" dt="2023-04-07T09:50:04.003" v="6" actId="478"/>
          <ac:picMkLst>
            <pc:docMk/>
            <pc:sldMk cId="763287839" sldId="273"/>
            <ac:picMk id="5" creationId="{06A1269F-9541-0DA4-2A12-89E78C374A43}"/>
          </ac:picMkLst>
        </pc:picChg>
        <pc:picChg chg="add mod ord">
          <ac:chgData name="P REDDY" userId="8366cbbe-69c6-46cd-b11b-ee4b3bc04f27" providerId="ADAL" clId="{54458115-2906-4149-BA27-866BE8CC4BD4}" dt="2023-04-07T09:52:20.846" v="11" actId="14100"/>
          <ac:picMkLst>
            <pc:docMk/>
            <pc:sldMk cId="763287839" sldId="273"/>
            <ac:picMk id="7" creationId="{AFD6EDEC-B5D7-FD82-0297-7CFA4D379238}"/>
          </ac:picMkLst>
        </pc:picChg>
      </pc:sldChg>
      <pc:sldChg chg="addSp delSp modSp mod">
        <pc:chgData name="P REDDY" userId="8366cbbe-69c6-46cd-b11b-ee4b3bc04f27" providerId="ADAL" clId="{54458115-2906-4149-BA27-866BE8CC4BD4}" dt="2023-04-07T09:54:06.430" v="17" actId="14100"/>
        <pc:sldMkLst>
          <pc:docMk/>
          <pc:sldMk cId="1843522729" sldId="274"/>
        </pc:sldMkLst>
        <pc:spChg chg="add del mod">
          <ac:chgData name="P REDDY" userId="8366cbbe-69c6-46cd-b11b-ee4b3bc04f27" providerId="ADAL" clId="{54458115-2906-4149-BA27-866BE8CC4BD4}" dt="2023-04-07T09:53:44.911" v="14" actId="22"/>
          <ac:spMkLst>
            <pc:docMk/>
            <pc:sldMk cId="1843522729" sldId="274"/>
            <ac:spMk id="4" creationId="{3289C48E-8626-0523-7439-5407D6740613}"/>
          </ac:spMkLst>
        </pc:spChg>
        <pc:picChg chg="del">
          <ac:chgData name="P REDDY" userId="8366cbbe-69c6-46cd-b11b-ee4b3bc04f27" providerId="ADAL" clId="{54458115-2906-4149-BA27-866BE8CC4BD4}" dt="2023-04-07T09:53:40.472" v="12" actId="478"/>
          <ac:picMkLst>
            <pc:docMk/>
            <pc:sldMk cId="1843522729" sldId="274"/>
            <ac:picMk id="5" creationId="{AA11769A-5794-0DB2-6A00-B14775DFBAB4}"/>
          </ac:picMkLst>
        </pc:picChg>
        <pc:picChg chg="add mod ord">
          <ac:chgData name="P REDDY" userId="8366cbbe-69c6-46cd-b11b-ee4b3bc04f27" providerId="ADAL" clId="{54458115-2906-4149-BA27-866BE8CC4BD4}" dt="2023-04-07T09:54:06.430" v="17" actId="14100"/>
          <ac:picMkLst>
            <pc:docMk/>
            <pc:sldMk cId="1843522729" sldId="274"/>
            <ac:picMk id="7" creationId="{DECA42EB-DCA1-BDCB-4896-85622E5378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02D6-31F1-856F-0B50-F9DDDBC03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A65AB-59B8-70D5-DD99-2B92071AE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ECF15-EE59-CDDD-340C-7703CEA0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30DF-6612-429D-B995-F86B7EF5D978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A3D0F-A090-DD13-1BD1-0624C6EA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EE5D9-A82C-2B3F-9E04-D63536C5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259A-97AB-4987-ADD7-1A844FD98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55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0B18-AEF6-31F5-BC38-4061601A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D3CEC-C0E2-6986-0A26-EB8E0A35B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3F585-F4AA-8E9F-6386-81963A7E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30DF-6612-429D-B995-F86B7EF5D978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001DA-1DEC-CFD1-F660-3BBCBEF6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FE2B-F5C0-0BE4-2D11-3A2A7F01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259A-97AB-4987-ADD7-1A844FD98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6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7B545-CAB2-92B4-D3CE-234F1F115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8EF0C-7277-82D6-7F8B-2523B6F22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0E7AA-37CF-E572-C5FF-E595A8B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30DF-6612-429D-B995-F86B7EF5D978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D9481-3441-7E6B-5A0B-4189189F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B765-4F89-57F5-EEAE-A6BA9E89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259A-97AB-4987-ADD7-1A844FD98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77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3151-893D-FCE8-10FD-6E5A1409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556D-A493-DD3E-E958-2C7EEF15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1B5FD-3A3B-889B-D333-59F58416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30DF-6612-429D-B995-F86B7EF5D978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FFB1-8E36-3FFE-8A35-A2FD56A8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AF8D3-1C0C-01DB-6155-A2FCB678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259A-97AB-4987-ADD7-1A844FD9894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3BF0E-E5E8-804A-5382-A63B885F5D0E}"/>
              </a:ext>
            </a:extLst>
          </p:cNvPr>
          <p:cNvSpPr/>
          <p:nvPr userDrawn="1"/>
        </p:nvSpPr>
        <p:spPr>
          <a:xfrm>
            <a:off x="8703425" y="257695"/>
            <a:ext cx="2335877" cy="8229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11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7DD8-EB30-0319-A9C4-5F371290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3F0E0-5850-4649-B261-3D13023D6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1E0C4-0317-737F-BFA6-A6FCDFD9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30DF-6612-429D-B995-F86B7EF5D978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AD004-B273-7960-7C37-2F5C9FDD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303E1-B342-33C6-AA56-6AF94BEE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259A-97AB-4987-ADD7-1A844FD98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3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6247-549F-637E-38E8-CF288E96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51457-6DBC-E631-863E-8FCDD30BD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BE8F1-01EC-4EE7-5590-B516863B7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E9DA2-B597-6F18-35B2-B82DBA78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30DF-6612-429D-B995-F86B7EF5D978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0F27B-35C7-1EBF-0068-7F91928E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5C278-938A-B01D-7EDF-6DD0BF8D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259A-97AB-4987-ADD7-1A844FD98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3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BD51-3CDF-C5CF-2E4C-57B24A9E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22119-D49F-2DAF-F679-A8FFB9E0B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8847F-54FE-F1E9-9CF1-AFD245DAC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6DF1D-51DB-75F3-D2CE-9AF045D5F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85ED5-56A7-98FD-9D6E-E048A9526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8D1FB-6633-1922-36BE-CC595955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30DF-6612-429D-B995-F86B7EF5D978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A63BF0-5902-4FA4-25A0-FD23A5E9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2E442-2DF9-76EB-5896-85C12FB7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259A-97AB-4987-ADD7-1A844FD98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25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67A4-C483-DC55-A5A4-EF85AE3A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04C35-1303-2687-5F6E-576780D4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30DF-6612-429D-B995-F86B7EF5D978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84F72-6282-48D9-01C9-C3A1087B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CD66A-DCBA-D3BC-ECD0-CD184622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259A-97AB-4987-ADD7-1A844FD98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1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2C061-2FB3-87B6-7624-61C299DA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30DF-6612-429D-B995-F86B7EF5D978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0FD11-5514-F409-0A47-A4FD66FF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95153-4B5E-F696-1FED-80B9EC0C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259A-97AB-4987-ADD7-1A844FD98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99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CC5B-454C-39CB-8D3F-062DA216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2639-8CB4-6F32-6CE1-467570F31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84692-9111-1448-8129-66B135821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ACE83-E7FA-D82A-4576-DEA7758C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30DF-6612-429D-B995-F86B7EF5D978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6BCD7-3742-0FBF-D68A-D5E7DDDF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F1397-9FD1-9DD6-4622-587E8647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259A-97AB-4987-ADD7-1A844FD98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34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6928-2DDC-F876-A2E5-074CD5FB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86BBB-DFB3-B3E1-779E-C0AF96E71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3FFFB-9AED-6565-B142-331B13B2A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27BE4-C99A-AC30-7D9D-42CCD69E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30DF-6612-429D-B995-F86B7EF5D978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965AF-E35B-84E0-A5E4-1EB3BBEB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7B80E-D06D-0F36-5788-E6D17DC1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259A-97AB-4987-ADD7-1A844FD98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28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2D650-AF61-C0A9-6A11-DA1DF9A0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89046-2D0F-CD07-5A2B-948937C10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9584E-D919-AEBA-D075-2646FE5DD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30DF-6612-429D-B995-F86B7EF5D978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1E0BB-2463-A76A-F9A4-F942AF174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F3A3-0B4A-8A7D-4245-4522F0FDD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E259A-97AB-4987-ADD7-1A844FD98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56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b="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D63E-00C3-C140-1730-62D29DD52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603116"/>
            <a:ext cx="9144000" cy="1906621"/>
          </a:xfrm>
          <a:noFill/>
        </p:spPr>
        <p:txBody>
          <a:bodyPr>
            <a:normAutofit/>
          </a:bodyPr>
          <a:lstStyle/>
          <a:p>
            <a:r>
              <a:rPr lang="en-US" b="1" dirty="0"/>
              <a:t>Vehicle Booking Application</a:t>
            </a:r>
            <a:br>
              <a:rPr lang="en-US" b="1" dirty="0"/>
            </a:br>
            <a:r>
              <a:rPr lang="en-US" b="1" dirty="0"/>
              <a:t>Database Design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DB480-713D-26AE-8697-F1EC9A5C4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561" y="5058383"/>
            <a:ext cx="11381361" cy="1358190"/>
          </a:xfrm>
          <a:blipFill>
            <a:blip r:embed="rId3">
              <a:alphaModFix amt="55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dirty="0"/>
              <a:t>				                                                 by</a:t>
            </a:r>
          </a:p>
          <a:p>
            <a:r>
              <a:rPr lang="en-US" dirty="0"/>
              <a:t>					                                          P Hemanth Kumar Reddy</a:t>
            </a:r>
          </a:p>
          <a:p>
            <a:r>
              <a:rPr lang="en-IN" dirty="0"/>
              <a:t>		                                                                                [ Batch_04 ]</a:t>
            </a:r>
          </a:p>
        </p:txBody>
      </p:sp>
    </p:spTree>
    <p:extLst>
      <p:ext uri="{BB962C8B-B14F-4D97-AF65-F5344CB8AC3E}">
        <p14:creationId xmlns:p14="http://schemas.microsoft.com/office/powerpoint/2010/main" val="127751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F76B-961E-16C1-958C-5DB783E7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kern="12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Continued ……</a:t>
            </a:r>
            <a:endParaRPr lang="en-IN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5BD700-5248-76A3-BF82-F4B06F148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106" y="1550194"/>
            <a:ext cx="5650188" cy="435133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2FFD8A-6E1D-ECD6-3595-7EB7A784DB0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488388" y="1550194"/>
            <a:ext cx="5023506" cy="4351338"/>
          </a:xfrm>
        </p:spPr>
      </p:pic>
    </p:spTree>
    <p:extLst>
      <p:ext uri="{BB962C8B-B14F-4D97-AF65-F5344CB8AC3E}">
        <p14:creationId xmlns:p14="http://schemas.microsoft.com/office/powerpoint/2010/main" val="3187363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53D9A8-FC2B-AC58-4188-5617AA9D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kern="12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Continued ……..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297334-4E8D-DC16-8E65-9CC6248A1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849" y="1601806"/>
            <a:ext cx="5621130" cy="435133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8FB3B79-2906-0189-06A2-7B25CA131CA6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6459330" y="1601806"/>
            <a:ext cx="4815027" cy="4351338"/>
          </a:xfrm>
        </p:spPr>
      </p:pic>
    </p:spTree>
    <p:extLst>
      <p:ext uri="{BB962C8B-B14F-4D97-AF65-F5344CB8AC3E}">
        <p14:creationId xmlns:p14="http://schemas.microsoft.com/office/powerpoint/2010/main" val="330492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2129-05BD-B479-A146-7ABE9F20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349"/>
            <a:ext cx="10515600" cy="911162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Imposing constraints for data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F7DD2-576E-669A-3221-A3749652B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511"/>
            <a:ext cx="10515600" cy="482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like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NULL, PRIMARY KEY, CHECK,UNIQUE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used in the database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design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enforce data integrity rules and prevent invalid data from being inserted or updated.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Tables</a:t>
            </a: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business requirement the various tables in the database are integrated by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“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KEY”</a:t>
            </a: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7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CB07-EF32-56C9-AC6A-D7969D86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039"/>
            <a:ext cx="10515600" cy="666721"/>
          </a:xfrm>
        </p:spPr>
        <p:txBody>
          <a:bodyPr>
            <a:noAutofit/>
          </a:bodyPr>
          <a:lstStyle/>
          <a:p>
            <a:b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  <a:b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AFD7-BF8B-0FAE-F63F-00296606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199"/>
            <a:ext cx="10515600" cy="4585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Triggers are stored programs that are automatically executed in response to specific events or actions that occur on a table.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database design 3 triggers are included:-</a:t>
            </a:r>
          </a:p>
          <a:p>
            <a:pPr marL="457200" indent="-457200">
              <a:buAutoNum type="arabi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to update the ratings of vehicle and driver</a:t>
            </a:r>
          </a:p>
          <a:p>
            <a:pPr marL="457200" indent="-457200">
              <a:buAutoNum type="arabi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to update the payment status of the booked vehicle</a:t>
            </a:r>
          </a:p>
          <a:p>
            <a:pPr marL="457200" indent="-457200">
              <a:buAutoNum type="arabi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to cancel the booked vehicle and refund the payment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once the user cancelled the booking.</a:t>
            </a: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F54E-83DC-1DAF-177C-9D06471F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Tables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A8F1A44-14E3-CC63-0C9E-034ED91EA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6350"/>
            <a:ext cx="4469111" cy="46275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430C7E-F40C-C555-0E5E-DEB272842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73" y="1596350"/>
            <a:ext cx="5692633" cy="46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6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8EE7-49A2-2FC1-F52F-33B02F12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142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 ….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982D37B-13E9-5A0E-C759-A971F1253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334" y="1286933"/>
            <a:ext cx="9383994" cy="4699000"/>
          </a:xfrm>
        </p:spPr>
      </p:pic>
    </p:spTree>
    <p:extLst>
      <p:ext uri="{BB962C8B-B14F-4D97-AF65-F5344CB8AC3E}">
        <p14:creationId xmlns:p14="http://schemas.microsoft.com/office/powerpoint/2010/main" val="308599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356B-35D5-2BEC-A81E-81612688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608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 ….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DFFA21-C1F9-C265-B3E8-F73C68F5A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19" y="1053737"/>
            <a:ext cx="9797143" cy="5016323"/>
          </a:xfrm>
        </p:spPr>
      </p:pic>
    </p:spTree>
    <p:extLst>
      <p:ext uri="{BB962C8B-B14F-4D97-AF65-F5344CB8AC3E}">
        <p14:creationId xmlns:p14="http://schemas.microsoft.com/office/powerpoint/2010/main" val="64572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9BAA-A3BE-61CC-DE9D-7E6498C6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 ….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D6EDEC-B5D7-FD82-0297-7CFA4D379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1219200"/>
            <a:ext cx="10189028" cy="4957763"/>
          </a:xfrm>
        </p:spPr>
      </p:pic>
    </p:spTree>
    <p:extLst>
      <p:ext uri="{BB962C8B-B14F-4D97-AF65-F5344CB8AC3E}">
        <p14:creationId xmlns:p14="http://schemas.microsoft.com/office/powerpoint/2010/main" val="763287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2234-DE9D-BFBA-452A-3161A563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 ….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CA42EB-DCA1-BDCB-4896-85622E537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109" y="1123406"/>
            <a:ext cx="10180319" cy="5053557"/>
          </a:xfrm>
        </p:spPr>
      </p:pic>
    </p:spTree>
    <p:extLst>
      <p:ext uri="{BB962C8B-B14F-4D97-AF65-F5344CB8AC3E}">
        <p14:creationId xmlns:p14="http://schemas.microsoft.com/office/powerpoint/2010/main" val="1843522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E6B8-A465-460D-24D3-E37B754B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7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34C9-897F-470B-F98E-217584BA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900"/>
            <a:ext cx="10515600" cy="51870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1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Populate the data and display the most frequently Booked Route in Chennai.</a:t>
            </a:r>
            <a:endParaRPr lang="en-I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endParaRPr lang="en-I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62ADB-314C-D896-5609-435B0B1D6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14" y="2497308"/>
            <a:ext cx="7292972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4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877A-F4B8-2A74-491A-51C1C7A4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3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10E4-490F-B8F7-410A-CA0B33900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770"/>
            <a:ext cx="10515600" cy="4912367"/>
          </a:xfrm>
        </p:spPr>
        <p:txBody>
          <a:bodyPr>
            <a:normAutofit lnSpcReduction="10000"/>
          </a:bodyPr>
          <a:lstStyle/>
          <a:p>
            <a:pPr marL="0" marR="0" lvl="0" indent="-82550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⮚"/>
            </a:pPr>
            <a:r>
              <a:rPr lang="en-US" sz="2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Problem Statement</a:t>
            </a:r>
          </a:p>
          <a:p>
            <a:pPr marL="0" marR="0" lvl="0" indent="-82550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⮚"/>
            </a:pPr>
            <a:r>
              <a:rPr lang="en-US" sz="2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Abstract</a:t>
            </a:r>
          </a:p>
          <a:p>
            <a:pPr marL="0" marR="0" lvl="0" indent="-82550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⮚"/>
            </a:pPr>
            <a:r>
              <a:rPr lang="en-US" sz="2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Introduction</a:t>
            </a:r>
          </a:p>
          <a:p>
            <a:pPr marL="0" marR="0" lvl="0" indent="-82550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⮚"/>
            </a:pPr>
            <a:r>
              <a:rPr lang="en-US" sz="2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Objectives</a:t>
            </a:r>
          </a:p>
          <a:p>
            <a:pPr marL="0" marR="0" lvl="0" indent="-82550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⮚"/>
            </a:pPr>
            <a:r>
              <a:rPr lang="en-US" sz="2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ER Diagram</a:t>
            </a:r>
          </a:p>
          <a:p>
            <a:pPr marL="0" marR="0" lvl="0" indent="-82550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⮚"/>
            </a:pPr>
            <a:r>
              <a:rPr lang="en-US" sz="2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Implementation Summary</a:t>
            </a:r>
          </a:p>
          <a:p>
            <a:pPr marL="0" marR="0" lvl="0" indent="-82550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⮚"/>
            </a:pPr>
            <a:r>
              <a:rPr lang="en-US" sz="2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Results</a:t>
            </a:r>
          </a:p>
          <a:p>
            <a:pPr marL="0" marR="0" lvl="0" indent="-82550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⮚"/>
            </a:pPr>
            <a:r>
              <a:rPr lang="en-US" sz="2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Conclusion &amp; Future Scope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endParaRPr lang="en-US" sz="2400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endParaRPr lang="en-US" sz="2400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0" marR="0" lvl="0" indent="-82550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⮚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endParaRPr lang="en-US" sz="24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200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A472AF-773D-8549-2812-460EBA96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91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2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34C9-897F-470B-F98E-217584BA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044"/>
            <a:ext cx="10515600" cy="5106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Number of Customers who travelled in "each date and in each Route".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endParaRPr lang="en-I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3C5F7-23DB-22ED-790D-82BD7240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619" y="1774962"/>
            <a:ext cx="8009314" cy="430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46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3E32F3-3701-0706-2FF0-931A4ED2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19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3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34C9-897F-470B-F98E-217584BA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136"/>
            <a:ext cx="10515600" cy="5038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Bookings count is &gt;=5 in each Day.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endParaRPr lang="en-I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817F9-6B81-3CF5-FE42-A0622119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113" y="2224865"/>
            <a:ext cx="7544454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46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20642D-02E6-C95A-380E-865B584A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703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4 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34C9-897F-470B-F98E-217584BA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155"/>
            <a:ext cx="10515600" cy="5084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out most booked type of Vehicle (SUV, Mini etc.,) in Bangalore City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endParaRPr lang="en-I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7FDEC-A129-4213-53D7-4091BB29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63" y="1866351"/>
            <a:ext cx="7994073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92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71078E-AE42-8FAD-6E69-6B1CBCAC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906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5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34C9-897F-470B-F98E-217584BA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031"/>
            <a:ext cx="10515600" cy="5119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4 star rated driver details to initiate incentives by Company.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endParaRPr lang="en-I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492D2-C155-6A68-92EB-687E0BD87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23" y="1899053"/>
            <a:ext cx="7430144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2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267E-D313-AD2E-F95B-5BAD0DED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224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			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63E1-9EF4-F50C-E2CF-C5A0A250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9"/>
            <a:ext cx="10515600" cy="46753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“vehicle booking application” database design has been designed to store all the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necessary information related to bookings, customers, vehicles, drivers, and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payments.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database design is capable of efficiently handling of data, 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ensuring data integrity and providing fast access to information. However, there is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room for improvement and future scope to enhance the system's features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functionalities.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 we will try to include more optimized futures and functionalities .</a:t>
            </a:r>
          </a:p>
        </p:txBody>
      </p:sp>
    </p:spTree>
    <p:extLst>
      <p:ext uri="{BB962C8B-B14F-4D97-AF65-F5344CB8AC3E}">
        <p14:creationId xmlns:p14="http://schemas.microsoft.com/office/powerpoint/2010/main" val="1059771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227283-6155-A246-E544-DB2983E1CA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1676" y="2283671"/>
            <a:ext cx="10515600" cy="2852737"/>
          </a:xfrm>
        </p:spPr>
        <p:txBody>
          <a:bodyPr/>
          <a:lstStyle/>
          <a:p>
            <a:r>
              <a:rPr lang="en-IN" dirty="0"/>
              <a:t>                   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19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383B-92A6-459F-9B2D-2AA38E5C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6"/>
            <a:ext cx="10515600" cy="1325563"/>
          </a:xfrm>
        </p:spPr>
        <p:txBody>
          <a:bodyPr/>
          <a:lstStyle/>
          <a:p>
            <a:r>
              <a:rPr lang="en-US" dirty="0"/>
              <a:t>                      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437C-CFBD-0BA8-88A7-E3761D35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68" y="1533795"/>
            <a:ext cx="10515600" cy="4351338"/>
          </a:xfrm>
        </p:spPr>
        <p:txBody>
          <a:bodyPr/>
          <a:lstStyle/>
          <a:p>
            <a:pPr marL="0" marR="0" lvl="0" indent="0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endParaRPr lang="en-US" sz="2800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0" marR="0" lvl="0" indent="-82550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⮚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design and test the database schema of an “Vehicle Booking System”  that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provide services to of local , rental based 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vehicles such as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sedans, SUVs, mini-vans, and buses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customers on demand.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And the database schema should include the tables like “ users, customers,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drivers, admins, vehicles, bookings, payments, reviews etc ”</a:t>
            </a:r>
          </a:p>
        </p:txBody>
      </p:sp>
    </p:spTree>
    <p:extLst>
      <p:ext uri="{BB962C8B-B14F-4D97-AF65-F5344CB8AC3E}">
        <p14:creationId xmlns:p14="http://schemas.microsoft.com/office/powerpoint/2010/main" val="302574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1F91-4E63-7130-ED68-B3A875B6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943"/>
            <a:ext cx="10515600" cy="763284"/>
          </a:xfrm>
        </p:spPr>
        <p:txBody>
          <a:bodyPr/>
          <a:lstStyle/>
          <a:p>
            <a:r>
              <a:rPr lang="en-US" dirty="0"/>
              <a:t>    				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BD436-8BE9-999A-B713-B4AB29FB3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377" y="1397608"/>
            <a:ext cx="10124062" cy="466272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vehicle booking application database design provides a structured approach for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the “ bookings, vehicle , payments, reviews and ratings ”, on vehicle rentals.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abstract of this database design outlines the various entities involved in the system,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customers, admins, drivers, vehicles, booking details, and payment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 The design includes normalized tables with proper relationships,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data integrity and efficient querying.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design aims to address the challenges of managing a vehicle booking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 including managing a vast number of booking requests, assigning drivers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vehicles, tracking payments and driver performance, and generating reports.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design provides a comprehensive and flexible solution that can be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extended to accommodate changing business requirements.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9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A43D-4912-3703-6A11-4C1DFA79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309"/>
            <a:ext cx="10515600" cy="802194"/>
          </a:xfrm>
        </p:spPr>
        <p:txBody>
          <a:bodyPr/>
          <a:lstStyle/>
          <a:p>
            <a:r>
              <a:rPr lang="en-US" dirty="0"/>
              <a:t>				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FE4E-4733-C306-8927-A8496756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701"/>
            <a:ext cx="10515600" cy="4622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“vehicle booking application” database design is an efficient and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solution for managing vehicle bookings and their associated data.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designed to meet the needs of vehicle rental companies, allowing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to manage and monitor their data of vehicles, bookings, and customers. This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 provides a flexible solution to manage and track all the necessary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related to vehicle bookings, customers, and vehicles. By using this kind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database, vehicle rental companies can streamline their booking processes, reduce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errors, and enhance customer satisfaction. This presentation is an detailed overview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database design, its features, and functionalities.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8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6137-8492-A2F0-9393-FE9F49F2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279"/>
          </a:xfrm>
        </p:spPr>
        <p:txBody>
          <a:bodyPr>
            <a:normAutofit fontScale="90000"/>
          </a:bodyPr>
          <a:lstStyle/>
          <a:p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5836-3A22-C3A1-AF56-5C607A7DE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868069"/>
          </a:xfrm>
        </p:spPr>
        <p:txBody>
          <a:bodyPr>
            <a:normAutofit lnSpcReduction="10000"/>
          </a:bodyPr>
          <a:lstStyle/>
          <a:p>
            <a:pPr marL="0" marR="0" lvl="0" indent="-82550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⮚"/>
            </a:pPr>
            <a:r>
              <a:rPr lang="en-US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To create a centralized database for storing customer, driver, vehicle,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2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   and booking information.</a:t>
            </a:r>
          </a:p>
          <a:p>
            <a:pPr marL="0" marR="0" indent="-82296" algn="l" rtl="0" eaLnBrk="1" latinLnBrk="0" hangingPunct="1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⮚"/>
            </a:pPr>
            <a:r>
              <a:rPr lang="en-US" sz="2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To enable customers to search for and book vehicles based on their  </a:t>
            </a:r>
          </a:p>
          <a:p>
            <a:pPr marL="0" marR="0" indent="0" algn="l" rtl="0" eaLnBrk="1" latinLnBrk="0" hangingPunct="1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2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  preferences and requirements.</a:t>
            </a:r>
          </a:p>
          <a:p>
            <a:pPr marL="0" marR="0" indent="-82296" algn="l" rtl="0" eaLnBrk="1" latinLnBrk="0" hangingPunct="1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⮚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/>
              </a:rPr>
              <a:t>To maintain data integrity by enforcing data constraints and validating input.</a:t>
            </a:r>
          </a:p>
          <a:p>
            <a:pPr marL="0" marR="0" indent="-82296" algn="l" rtl="0" eaLnBrk="1" latinLnBrk="0" hangingPunct="1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⮚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/>
              </a:rPr>
              <a:t> To provide flexibility to accommodate future changes and additions to the system.</a:t>
            </a:r>
          </a:p>
          <a:p>
            <a:pPr marL="0" marR="0" indent="-82296" algn="l" rtl="0" eaLnBrk="1" latinLnBrk="0" hangingPunct="1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⮚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/>
              </a:rPr>
              <a:t> To increase customer satisfaction by providing timely and accurate information on      booking status and vehicle availability.</a:t>
            </a:r>
            <a:endParaRPr lang="en-US" sz="2400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0" marR="0" indent="0" algn="l" rtl="0" eaLnBrk="1" latinLnBrk="0" hangingPunct="1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endParaRPr lang="en-US" sz="2400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48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9C6E-5127-6573-1282-9B05482A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607641"/>
          </a:xfrm>
        </p:spPr>
        <p:txBody>
          <a:bodyPr>
            <a:normAutofit fontScale="90000"/>
          </a:bodyPr>
          <a:lstStyle/>
          <a:p>
            <a:r>
              <a:rPr lang="en-US" dirty="0"/>
              <a:t>		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 Diagram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4EDE86-1BB5-E31A-4941-3AE435CD2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748" y="1140822"/>
            <a:ext cx="5251269" cy="5166769"/>
          </a:xfrm>
        </p:spPr>
      </p:pic>
    </p:spTree>
    <p:extLst>
      <p:ext uri="{BB962C8B-B14F-4D97-AF65-F5344CB8AC3E}">
        <p14:creationId xmlns:p14="http://schemas.microsoft.com/office/powerpoint/2010/main" val="143921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3A11-E41B-35DA-B796-0D035859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542"/>
          </a:xfrm>
        </p:spPr>
        <p:txBody>
          <a:bodyPr>
            <a:normAutofit fontScale="90000"/>
          </a:bodyPr>
          <a:lstStyle/>
          <a:p>
            <a:r>
              <a:rPr lang="en-US" dirty="0"/>
              <a:t>	  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615A6-CB2A-ACB5-F9EA-123562724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667"/>
            <a:ext cx="10515600" cy="507629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database schema includes the following sub sections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Creation of  Tables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Imposing constraints for data integrity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Integrating tables ( establishing relationships 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 tables data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Triggers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12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53D9A8-FC2B-AC58-4188-5617AA9D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kern="12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Creation of Tables</a:t>
            </a:r>
            <a:endParaRPr lang="en-IN" sz="32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1B2340F-FF87-A08D-52F9-9271FEA7D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2584" y="1433613"/>
            <a:ext cx="4941887" cy="483552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46357E7-2AAC-CB2C-7E34-DFF19186C38A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1042925" y="1433614"/>
            <a:ext cx="4941887" cy="4835525"/>
          </a:xfrm>
        </p:spPr>
      </p:pic>
    </p:spTree>
    <p:extLst>
      <p:ext uri="{BB962C8B-B14F-4D97-AF65-F5344CB8AC3E}">
        <p14:creationId xmlns:p14="http://schemas.microsoft.com/office/powerpoint/2010/main" val="249348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861</Words>
  <Application>Microsoft Office PowerPoint</Application>
  <PresentationFormat>Widescreen</PresentationFormat>
  <Paragraphs>140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Noto Sans Symbols</vt:lpstr>
      <vt:lpstr>Times New Roman</vt:lpstr>
      <vt:lpstr>Office Theme</vt:lpstr>
      <vt:lpstr>Vehicle Booking Application Database Design</vt:lpstr>
      <vt:lpstr>    Contents</vt:lpstr>
      <vt:lpstr>                       Problem Statement</vt:lpstr>
      <vt:lpstr>        Abstract</vt:lpstr>
      <vt:lpstr>    Introduction</vt:lpstr>
      <vt:lpstr>    Objectives</vt:lpstr>
      <vt:lpstr>         ER  Diagram</vt:lpstr>
      <vt:lpstr>      Implementation Summary</vt:lpstr>
      <vt:lpstr>Creation of Tables</vt:lpstr>
      <vt:lpstr>Continued ……</vt:lpstr>
      <vt:lpstr>Continued ……..</vt:lpstr>
      <vt:lpstr>Imposing constraints for data integrity</vt:lpstr>
      <vt:lpstr> Triggers </vt:lpstr>
      <vt:lpstr>Sample Tables data</vt:lpstr>
      <vt:lpstr>Continued ….</vt:lpstr>
      <vt:lpstr>Continued ….</vt:lpstr>
      <vt:lpstr>Continued ….</vt:lpstr>
      <vt:lpstr>Continued ….</vt:lpstr>
      <vt:lpstr>Results</vt:lpstr>
      <vt:lpstr>Query 2</vt:lpstr>
      <vt:lpstr>Query 3</vt:lpstr>
      <vt:lpstr>Query 4 </vt:lpstr>
      <vt:lpstr>Query 5</vt:lpstr>
      <vt:lpstr>       Conclusion </vt:lpstr>
      <vt:lpstr>       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Booking Application Database Design</dc:title>
  <dc:creator>HemanthKumar Reddy</dc:creator>
  <cp:lastModifiedBy>HemanthKumar Reddy</cp:lastModifiedBy>
  <cp:revision>8</cp:revision>
  <dcterms:created xsi:type="dcterms:W3CDTF">2023-04-05T06:22:19Z</dcterms:created>
  <dcterms:modified xsi:type="dcterms:W3CDTF">2023-05-09T05:18:28Z</dcterms:modified>
</cp:coreProperties>
</file>