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4B29-688C-4305-9C92-EA59C14EBC2F}" v="1" dt="2023-08-25T09:22:00.5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reddy konda" userId="cf42f3b1228dc92c" providerId="LiveId" clId="{09BA4B29-688C-4305-9C92-EA59C14EBC2F}"/>
    <pc:docChg chg="custSel modSld">
      <pc:chgData name="Kotireddy konda" userId="cf42f3b1228dc92c" providerId="LiveId" clId="{09BA4B29-688C-4305-9C92-EA59C14EBC2F}" dt="2023-08-25T09:21:53.641" v="1" actId="478"/>
      <pc:docMkLst>
        <pc:docMk/>
      </pc:docMkLst>
      <pc:sldChg chg="delSp modSp mod">
        <pc:chgData name="Kotireddy konda" userId="cf42f3b1228dc92c" providerId="LiveId" clId="{09BA4B29-688C-4305-9C92-EA59C14EBC2F}" dt="2023-08-25T09:21:53.641" v="1" actId="478"/>
        <pc:sldMkLst>
          <pc:docMk/>
          <pc:sldMk cId="0" sldId="256"/>
        </pc:sldMkLst>
        <pc:picChg chg="del mod">
          <ac:chgData name="Kotireddy konda" userId="cf42f3b1228dc92c" providerId="LiveId" clId="{09BA4B29-688C-4305-9C92-EA59C14EBC2F}" dt="2023-08-25T09:21:53.641" v="1" actId="478"/>
          <ac:picMkLst>
            <pc:docMk/>
            <pc:sldMk cId="0" sldId="256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1802" y="3346552"/>
            <a:ext cx="3887469" cy="1052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3514" y="644707"/>
            <a:ext cx="9555480" cy="0"/>
          </a:xfrm>
          <a:custGeom>
            <a:avLst/>
            <a:gdLst/>
            <a:ahLst/>
            <a:cxnLst/>
            <a:rect l="l" t="t" r="r" b="b"/>
            <a:pathLst>
              <a:path w="9555480">
                <a:moveTo>
                  <a:pt x="0" y="0"/>
                </a:moveTo>
                <a:lnTo>
                  <a:pt x="9555162" y="0"/>
                </a:lnTo>
              </a:path>
            </a:pathLst>
          </a:custGeom>
          <a:ln w="19049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2" y="237268"/>
            <a:ext cx="470916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0960" y="657091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Project:</a:t>
            </a:r>
            <a:r>
              <a:rPr spc="-80" dirty="0"/>
              <a:t> </a:t>
            </a:r>
            <a:r>
              <a:rPr spc="-10" dirty="0"/>
              <a:t>FIFA</a:t>
            </a:r>
            <a:r>
              <a:rPr spc="-70" dirty="0"/>
              <a:t> </a:t>
            </a:r>
            <a:r>
              <a:rPr dirty="0"/>
              <a:t>19</a:t>
            </a:r>
            <a:r>
              <a:rPr spc="-70" dirty="0"/>
              <a:t> </a:t>
            </a:r>
            <a:r>
              <a:rPr dirty="0"/>
              <a:t>Players</a:t>
            </a:r>
            <a:r>
              <a:rPr spc="-70" dirty="0"/>
              <a:t> </a:t>
            </a:r>
            <a:r>
              <a:rPr dirty="0"/>
              <a:t>Descriptive</a:t>
            </a:r>
            <a:r>
              <a:rPr spc="-65" dirty="0"/>
              <a:t> </a:t>
            </a:r>
            <a:r>
              <a:rPr spc="-10" dirty="0"/>
              <a:t>Analytics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0819" y="777921"/>
            <a:ext cx="4535180" cy="57451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0527" y="819320"/>
            <a:ext cx="3763645" cy="581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ID: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Unique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identification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player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Name: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player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Age: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player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Nationality: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Players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Nationality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Overall: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Overall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Rating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spc="-10" dirty="0">
                <a:latin typeface="Calibri"/>
                <a:cs typeface="Calibri"/>
              </a:rPr>
              <a:t>Potential: Potential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Rating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Club: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Player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belongs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club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spc="-10" dirty="0">
                <a:latin typeface="Calibri"/>
                <a:cs typeface="Calibri"/>
              </a:rPr>
              <a:t>Value: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Market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Euros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Wage: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Current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Wage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Euros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spc="-10" dirty="0">
                <a:latin typeface="Calibri"/>
                <a:cs typeface="Calibri"/>
              </a:rPr>
              <a:t>Preferred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Foot: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Preferred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Foot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playing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Jersey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Joined: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Joining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date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Height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inches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spc="-10" dirty="0">
                <a:latin typeface="Calibri"/>
                <a:cs typeface="Calibri"/>
              </a:rPr>
              <a:t>Weight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pounds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(lbs)</a:t>
            </a:r>
            <a:endParaRPr sz="1600">
              <a:latin typeface="Calibri"/>
              <a:cs typeface="Calibri"/>
            </a:endParaRPr>
          </a:p>
          <a:p>
            <a:pPr marL="344805" indent="-332105">
              <a:lnSpc>
                <a:spcPct val="100000"/>
              </a:lnSpc>
              <a:spcBef>
                <a:spcPts val="1200"/>
              </a:spcBef>
              <a:buFont typeface="Arial"/>
              <a:buChar char="▪"/>
              <a:tabLst>
                <a:tab pos="344805" algn="l"/>
              </a:tabLst>
            </a:pPr>
            <a:r>
              <a:rPr sz="1600" dirty="0">
                <a:latin typeface="Calibri"/>
                <a:cs typeface="Calibri"/>
              </a:rPr>
              <a:t>Penalties: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Rating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scale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100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Project: FIFA 19 Players Descriptive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Dictionary.pptx</dc:title>
  <cp:lastModifiedBy>Kotireddy konda</cp:lastModifiedBy>
  <cp:revision>1</cp:revision>
  <dcterms:created xsi:type="dcterms:W3CDTF">2023-08-25T09:21:47Z</dcterms:created>
  <dcterms:modified xsi:type="dcterms:W3CDTF">2023-08-25T09:22:09Z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