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handoutMasterIdLst>
    <p:handoutMasterId r:id="rId4"/>
  </p:handoutMasterIdLst>
  <p:sldIdLst>
    <p:sldId id="256" r:id="rId2"/>
    <p:sldId id="257" r:id="rId3"/>
  </p:sldIdLst>
  <p:sldSz cx="9906000" cy="6858000" type="A4"/>
  <p:notesSz cx="9906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D6B11-001F-4FBE-94FC-E55B98CF0E55}" v="3" dt="2023-08-25T09:23:49.1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427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214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ireddy konda" userId="cf42f3b1228dc92c" providerId="LiveId" clId="{0FDD6B11-001F-4FBE-94FC-E55B98CF0E55}"/>
    <pc:docChg chg="undo custSel modSld modMainMaster">
      <pc:chgData name="Kotireddy konda" userId="cf42f3b1228dc92c" providerId="LiveId" clId="{0FDD6B11-001F-4FBE-94FC-E55B98CF0E55}" dt="2023-08-25T09:24:05.132" v="10" actId="26606"/>
      <pc:docMkLst>
        <pc:docMk/>
      </pc:docMkLst>
      <pc:sldChg chg="addSp delSp modSp mod setBg modClrScheme chgLayout">
        <pc:chgData name="Kotireddy konda" userId="cf42f3b1228dc92c" providerId="LiveId" clId="{0FDD6B11-001F-4FBE-94FC-E55B98CF0E55}" dt="2023-08-25T09:23:59.433" v="8" actId="26606"/>
        <pc:sldMkLst>
          <pc:docMk/>
          <pc:sldMk cId="0" sldId="256"/>
        </pc:sldMkLst>
        <pc:spChg chg="mod">
          <ac:chgData name="Kotireddy konda" userId="cf42f3b1228dc92c" providerId="LiveId" clId="{0FDD6B11-001F-4FBE-94FC-E55B98CF0E55}" dt="2023-08-25T09:23:59.433" v="8" actId="26606"/>
          <ac:spMkLst>
            <pc:docMk/>
            <pc:sldMk cId="0" sldId="256"/>
            <ac:spMk id="2" creationId="{00000000-0000-0000-0000-000000000000}"/>
          </ac:spMkLst>
        </pc:spChg>
        <pc:spChg chg="add del mod ord">
          <ac:chgData name="Kotireddy konda" userId="cf42f3b1228dc92c" providerId="LiveId" clId="{0FDD6B11-001F-4FBE-94FC-E55B98CF0E55}" dt="2023-08-25T09:23:59.433" v="8" actId="26606"/>
          <ac:spMkLst>
            <pc:docMk/>
            <pc:sldMk cId="0" sldId="256"/>
            <ac:spMk id="4" creationId="{00000000-0000-0000-0000-000000000000}"/>
          </ac:spMkLst>
        </pc:spChg>
        <pc:spChg chg="mod">
          <ac:chgData name="Kotireddy konda" userId="cf42f3b1228dc92c" providerId="LiveId" clId="{0FDD6B11-001F-4FBE-94FC-E55B98CF0E55}" dt="2023-08-25T09:23:59.433" v="8" actId="26606"/>
          <ac:spMkLst>
            <pc:docMk/>
            <pc:sldMk cId="0" sldId="256"/>
            <ac:spMk id="5" creationId="{00000000-0000-0000-0000-000000000000}"/>
          </ac:spMkLst>
        </pc:spChg>
        <pc:spChg chg="add del">
          <ac:chgData name="Kotireddy konda" userId="cf42f3b1228dc92c" providerId="LiveId" clId="{0FDD6B11-001F-4FBE-94FC-E55B98CF0E55}" dt="2023-08-25T09:23:59.433" v="7" actId="26606"/>
          <ac:spMkLst>
            <pc:docMk/>
            <pc:sldMk cId="0" sldId="256"/>
            <ac:spMk id="10" creationId="{25C8D2C1-DA83-420D-9635-D52CE066B5DA}"/>
          </ac:spMkLst>
        </pc:spChg>
        <pc:spChg chg="add del">
          <ac:chgData name="Kotireddy konda" userId="cf42f3b1228dc92c" providerId="LiveId" clId="{0FDD6B11-001F-4FBE-94FC-E55B98CF0E55}" dt="2023-08-25T09:23:59.433" v="7" actId="26606"/>
          <ac:spMkLst>
            <pc:docMk/>
            <pc:sldMk cId="0" sldId="256"/>
            <ac:spMk id="12" creationId="{434F74C9-6A0B-409E-AD1C-45B58BE91BB8}"/>
          </ac:spMkLst>
        </pc:spChg>
        <pc:spChg chg="add del">
          <ac:chgData name="Kotireddy konda" userId="cf42f3b1228dc92c" providerId="LiveId" clId="{0FDD6B11-001F-4FBE-94FC-E55B98CF0E55}" dt="2023-08-25T09:23:59.433" v="7" actId="26606"/>
          <ac:spMkLst>
            <pc:docMk/>
            <pc:sldMk cId="0" sldId="256"/>
            <ac:spMk id="18" creationId="{1C520CBD-F82E-44E4-BDA5-128716AD79C8}"/>
          </ac:spMkLst>
        </pc:spChg>
        <pc:spChg chg="add del">
          <ac:chgData name="Kotireddy konda" userId="cf42f3b1228dc92c" providerId="LiveId" clId="{0FDD6B11-001F-4FBE-94FC-E55B98CF0E55}" dt="2023-08-25T09:23:59.433" v="7" actId="26606"/>
          <ac:spMkLst>
            <pc:docMk/>
            <pc:sldMk cId="0" sldId="256"/>
            <ac:spMk id="20" creationId="{4618AE32-A526-42FC-A854-732740BD38DA}"/>
          </ac:spMkLst>
        </pc:spChg>
        <pc:spChg chg="add">
          <ac:chgData name="Kotireddy konda" userId="cf42f3b1228dc92c" providerId="LiveId" clId="{0FDD6B11-001F-4FBE-94FC-E55B98CF0E55}" dt="2023-08-25T09:23:59.433" v="8" actId="26606"/>
          <ac:spMkLst>
            <pc:docMk/>
            <pc:sldMk cId="0" sldId="256"/>
            <ac:spMk id="23" creationId="{154480E5-678B-478F-9170-46502C5FB3E3}"/>
          </ac:spMkLst>
        </pc:spChg>
        <pc:spChg chg="add">
          <ac:chgData name="Kotireddy konda" userId="cf42f3b1228dc92c" providerId="LiveId" clId="{0FDD6B11-001F-4FBE-94FC-E55B98CF0E55}" dt="2023-08-25T09:23:59.433" v="8" actId="26606"/>
          <ac:spMkLst>
            <pc:docMk/>
            <pc:sldMk cId="0" sldId="256"/>
            <ac:spMk id="24" creationId="{B598D875-841B-47A7-B4C8-237DBCE2FBC7}"/>
          </ac:spMkLst>
        </pc:spChg>
        <pc:graphicFrameChg chg="add del">
          <ac:chgData name="Kotireddy konda" userId="cf42f3b1228dc92c" providerId="LiveId" clId="{0FDD6B11-001F-4FBE-94FC-E55B98CF0E55}" dt="2023-08-25T09:23:37.161" v="4" actId="26606"/>
          <ac:graphicFrameMkLst>
            <pc:docMk/>
            <pc:sldMk cId="0" sldId="256"/>
            <ac:graphicFrameMk id="7" creationId="{E8C45EC5-23EB-81DC-2337-6A9CE86E7C41}"/>
          </ac:graphicFrameMkLst>
        </pc:graphicFrameChg>
        <pc:picChg chg="del">
          <ac:chgData name="Kotireddy konda" userId="cf42f3b1228dc92c" providerId="LiveId" clId="{0FDD6B11-001F-4FBE-94FC-E55B98CF0E55}" dt="2023-08-25T09:23:27.008" v="2" actId="478"/>
          <ac:picMkLst>
            <pc:docMk/>
            <pc:sldMk cId="0" sldId="256"/>
            <ac:picMk id="3" creationId="{00000000-0000-0000-0000-000000000000}"/>
          </ac:picMkLst>
        </pc:picChg>
        <pc:cxnChg chg="add del">
          <ac:chgData name="Kotireddy konda" userId="cf42f3b1228dc92c" providerId="LiveId" clId="{0FDD6B11-001F-4FBE-94FC-E55B98CF0E55}" dt="2023-08-25T09:23:59.433" v="7" actId="26606"/>
          <ac:cxnSpMkLst>
            <pc:docMk/>
            <pc:sldMk cId="0" sldId="256"/>
            <ac:cxnSpMk id="14" creationId="{F5486A9D-1265-4B57-91E6-68E666B978BC}"/>
          </ac:cxnSpMkLst>
        </pc:cxnChg>
        <pc:cxnChg chg="add del">
          <ac:chgData name="Kotireddy konda" userId="cf42f3b1228dc92c" providerId="LiveId" clId="{0FDD6B11-001F-4FBE-94FC-E55B98CF0E55}" dt="2023-08-25T09:23:59.433" v="7" actId="26606"/>
          <ac:cxnSpMkLst>
            <pc:docMk/>
            <pc:sldMk cId="0" sldId="256"/>
            <ac:cxnSpMk id="16" creationId="{77AB95BF-57D0-4E49-9EF2-408B47C8D40D}"/>
          </ac:cxnSpMkLst>
        </pc:cxnChg>
        <pc:cxnChg chg="add">
          <ac:chgData name="Kotireddy konda" userId="cf42f3b1228dc92c" providerId="LiveId" clId="{0FDD6B11-001F-4FBE-94FC-E55B98CF0E55}" dt="2023-08-25T09:23:59.433" v="8" actId="26606"/>
          <ac:cxnSpMkLst>
            <pc:docMk/>
            <pc:sldMk cId="0" sldId="256"/>
            <ac:cxnSpMk id="22" creationId="{E9F7CBA9-9D9B-479F-AAB5-BF785971CD85}"/>
          </ac:cxnSpMkLst>
        </pc:cxnChg>
      </pc:sldChg>
      <pc:sldChg chg="addSp delSp modSp mod setBg">
        <pc:chgData name="Kotireddy konda" userId="cf42f3b1228dc92c" providerId="LiveId" clId="{0FDD6B11-001F-4FBE-94FC-E55B98CF0E55}" dt="2023-08-25T09:24:05.132" v="10" actId="26606"/>
        <pc:sldMkLst>
          <pc:docMk/>
          <pc:sldMk cId="0" sldId="257"/>
        </pc:sldMkLst>
        <pc:spChg chg="mod">
          <ac:chgData name="Kotireddy konda" userId="cf42f3b1228dc92c" providerId="LiveId" clId="{0FDD6B11-001F-4FBE-94FC-E55B98CF0E55}" dt="2023-08-25T09:24:05.132" v="10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Kotireddy konda" userId="cf42f3b1228dc92c" providerId="LiveId" clId="{0FDD6B11-001F-4FBE-94FC-E55B98CF0E55}" dt="2023-08-25T09:24:05.132" v="10" actId="26606"/>
          <ac:spMkLst>
            <pc:docMk/>
            <pc:sldMk cId="0" sldId="257"/>
            <ac:spMk id="4" creationId="{00000000-0000-0000-0000-000000000000}"/>
          </ac:spMkLst>
        </pc:spChg>
        <pc:spChg chg="mod">
          <ac:chgData name="Kotireddy konda" userId="cf42f3b1228dc92c" providerId="LiveId" clId="{0FDD6B11-001F-4FBE-94FC-E55B98CF0E55}" dt="2023-08-25T09:24:05.132" v="10" actId="26606"/>
          <ac:spMkLst>
            <pc:docMk/>
            <pc:sldMk cId="0" sldId="257"/>
            <ac:spMk id="5" creationId="{00000000-0000-0000-0000-000000000000}"/>
          </ac:spMkLst>
        </pc:spChg>
        <pc:spChg chg="add">
          <ac:chgData name="Kotireddy konda" userId="cf42f3b1228dc92c" providerId="LiveId" clId="{0FDD6B11-001F-4FBE-94FC-E55B98CF0E55}" dt="2023-08-25T09:24:05.132" v="10" actId="26606"/>
          <ac:spMkLst>
            <pc:docMk/>
            <pc:sldMk cId="0" sldId="257"/>
            <ac:spMk id="12" creationId="{154480E5-678B-478F-9170-46502C5FB3E3}"/>
          </ac:spMkLst>
        </pc:spChg>
        <pc:spChg chg="add">
          <ac:chgData name="Kotireddy konda" userId="cf42f3b1228dc92c" providerId="LiveId" clId="{0FDD6B11-001F-4FBE-94FC-E55B98CF0E55}" dt="2023-08-25T09:24:05.132" v="10" actId="26606"/>
          <ac:spMkLst>
            <pc:docMk/>
            <pc:sldMk cId="0" sldId="257"/>
            <ac:spMk id="14" creationId="{B598D875-841B-47A7-B4C8-237DBCE2FBC7}"/>
          </ac:spMkLst>
        </pc:spChg>
        <pc:picChg chg="del">
          <ac:chgData name="Kotireddy konda" userId="cf42f3b1228dc92c" providerId="LiveId" clId="{0FDD6B11-001F-4FBE-94FC-E55B98CF0E55}" dt="2023-08-25T09:24:03.626" v="9" actId="478"/>
          <ac:picMkLst>
            <pc:docMk/>
            <pc:sldMk cId="0" sldId="257"/>
            <ac:picMk id="3" creationId="{00000000-0000-0000-0000-000000000000}"/>
          </ac:picMkLst>
        </pc:picChg>
        <pc:cxnChg chg="add">
          <ac:chgData name="Kotireddy konda" userId="cf42f3b1228dc92c" providerId="LiveId" clId="{0FDD6B11-001F-4FBE-94FC-E55B98CF0E55}" dt="2023-08-25T09:24:05.132" v="10" actId="26606"/>
          <ac:cxnSpMkLst>
            <pc:docMk/>
            <pc:sldMk cId="0" sldId="257"/>
            <ac:cxnSpMk id="10" creationId="{E9F7CBA9-9D9B-479F-AAB5-BF785971CD85}"/>
          </ac:cxnSpMkLst>
        </pc:cxnChg>
      </pc:sldChg>
      <pc:sldMasterChg chg="delSp modSp mod">
        <pc:chgData name="Kotireddy konda" userId="cf42f3b1228dc92c" providerId="LiveId" clId="{0FDD6B11-001F-4FBE-94FC-E55B98CF0E55}" dt="2023-08-25T09:22:47.826" v="1" actId="478"/>
        <pc:sldMasterMkLst>
          <pc:docMk/>
          <pc:sldMasterMk cId="0" sldId="2147483648"/>
        </pc:sldMasterMkLst>
        <pc:picChg chg="del mod">
          <ac:chgData name="Kotireddy konda" userId="cf42f3b1228dc92c" providerId="LiveId" clId="{0FDD6B11-001F-4FBE-94FC-E55B98CF0E55}" dt="2023-08-25T09:22:47.826" v="1" actId="478"/>
          <ac:picMkLst>
            <pc:docMk/>
            <pc:sldMasterMk cId="0" sldId="2147483648"/>
            <ac:picMk id="18" creationId="{00000000-0000-0000-0000-00000000000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9E94A5-5BC9-747C-2639-E1779E8EB3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D841-3A4C-C73F-B54C-0CEF68002F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5931E-9303-4517-BD9A-901C5F9A5C8A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6798-8536-5197-F19E-BAFCBA74F3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A699-67BC-32AC-903E-CDCFDEDE28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4507-346B-4C3B-8E7D-8941307EE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83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1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36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5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5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6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9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52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3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9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77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744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Questions we need answers of?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40" y="1845734"/>
            <a:ext cx="817245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4805" indent="-332105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dataset?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indent="-33210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nationalities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belong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21209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wage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players?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What's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508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nationality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players,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nationalities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30607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wage?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280035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5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rating?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Worst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r>
              <a:rPr lang="en-US" sz="1700" spc="-8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56515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en-US" sz="1700" spc="-5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having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r>
              <a:rPr lang="en-US" sz="1700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rating?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</a:t>
            </a:r>
            <a:r>
              <a:rPr lang="en-US" sz="1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r>
              <a:rPr lang="en-US" sz="1700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3535" marR="482600" indent="-33147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z="1700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clubs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z="1700" spc="-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	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ratings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sz="1700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en-US" sz="1700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7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corresponding 	averages?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905988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object 5"/>
          <p:cNvSpPr txBox="1"/>
          <p:nvPr/>
        </p:nvSpPr>
        <p:spPr>
          <a:xfrm>
            <a:off x="9650960" y="6609017"/>
            <a:ext cx="1028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  <a:spcAft>
                <a:spcPts val="600"/>
              </a:spcAft>
            </a:pPr>
            <a:r>
              <a:rPr lang="en-IN" sz="120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endParaRPr lang="en-IN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7CBA9-9D9B-479F-AAB5-BF785971C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9744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40" y="286603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Questions we need answers of? - contd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1540" y="1845734"/>
            <a:ext cx="817245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4805" marR="174625" indent="-332740" defTabSz="914400">
              <a:lnSpc>
                <a:spcPct val="90000"/>
              </a:lnSpc>
              <a:spcBef>
                <a:spcPts val="1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preferred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indent="-332105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jersey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luckiest?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27686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nationalities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among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whose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starts</a:t>
            </a:r>
            <a:r>
              <a:rPr lang="en-US" spc="-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5080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joined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respective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</a:t>
            </a:r>
            <a:r>
              <a:rPr lang="en-US" spc="-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range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April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lang="en-US" spc="-2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(both inclusive)?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66675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joined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respective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wise?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4805" marR="66675" indent="-332740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Calibri" panose="020F0502020204030204" pitchFamily="34" charset="0"/>
              <a:buChar char="▪"/>
              <a:tabLst>
                <a:tab pos="34480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r>
              <a:rPr lang="en-US" spc="-4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players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joined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their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respective</a:t>
            </a:r>
            <a:r>
              <a:rPr lang="en-US" spc="-4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clubs yearly?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6334316"/>
            <a:ext cx="9905988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906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bject 5"/>
          <p:cNvSpPr txBox="1"/>
          <p:nvPr/>
        </p:nvSpPr>
        <p:spPr>
          <a:xfrm>
            <a:off x="9650960" y="6609017"/>
            <a:ext cx="1028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  <a:spcAft>
                <a:spcPts val="600"/>
              </a:spcAft>
            </a:pPr>
            <a:r>
              <a:rPr sz="12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endParaRPr lang="en-IN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213</Words>
  <Application>Microsoft Office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Questions we need answers of?</vt:lpstr>
      <vt:lpstr>Questions we need answers of? - contd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we need answers of.pptx</dc:title>
  <cp:lastModifiedBy>Kotireddy konda</cp:lastModifiedBy>
  <cp:revision>1</cp:revision>
  <dcterms:created xsi:type="dcterms:W3CDTF">2023-08-25T09:22:35Z</dcterms:created>
  <dcterms:modified xsi:type="dcterms:W3CDTF">2023-08-25T09:24:05Z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