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1"/>
  </p:notesMasterIdLst>
  <p:sldIdLst>
    <p:sldId id="272" r:id="rId2"/>
    <p:sldId id="256" r:id="rId3"/>
    <p:sldId id="279" r:id="rId4"/>
    <p:sldId id="258" r:id="rId5"/>
    <p:sldId id="259" r:id="rId6"/>
    <p:sldId id="283" r:id="rId7"/>
    <p:sldId id="282" r:id="rId8"/>
    <p:sldId id="273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5787A-BECB-479E-BAAC-57FC5B73D26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BCDB82-5F58-49D4-90B2-AB7C61CB4FA5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 Functional Requirements: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9DDF65-B5BA-45A9-9495-C5B043BBEC21}" type="parTrans" cxnId="{7A064615-AA50-41B7-A50A-59AE4783909F}">
      <dgm:prSet/>
      <dgm:spPr/>
      <dgm:t>
        <a:bodyPr/>
        <a:lstStyle/>
        <a:p>
          <a:endParaRPr lang="en-US"/>
        </a:p>
      </dgm:t>
    </dgm:pt>
    <dgm:pt modelId="{252F27F0-E177-492F-9550-3FE4C603A95E}" type="sibTrans" cxnId="{7A064615-AA50-41B7-A50A-59AE4783909F}">
      <dgm:prSet/>
      <dgm:spPr/>
      <dgm:t>
        <a:bodyPr/>
        <a:lstStyle/>
        <a:p>
          <a:endParaRPr lang="en-US"/>
        </a:p>
      </dgm:t>
    </dgm:pt>
    <dgm:pt modelId="{3756B6EA-6EEA-4DD2-AF59-A3BF30BA5269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kern="1200" dirty="0" smtClean="0">
              <a:latin typeface="Times New Roman" pitchFamily="18" charset="0"/>
              <a:cs typeface="Times New Roman" pitchFamily="18" charset="0"/>
            </a:rPr>
            <a:t>System can operate in manual as well as automatic mode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420BF9F-0F79-496E-B785-EF2AC8D6B385}" type="parTrans" cxnId="{FF6A96F8-F7C3-4A92-B594-FD3258612791}">
      <dgm:prSet/>
      <dgm:spPr/>
      <dgm:t>
        <a:bodyPr/>
        <a:lstStyle/>
        <a:p>
          <a:endParaRPr lang="en-US"/>
        </a:p>
      </dgm:t>
    </dgm:pt>
    <dgm:pt modelId="{42501887-066C-43FA-B997-3DE72C26171B}" type="sibTrans" cxnId="{FF6A96F8-F7C3-4A92-B594-FD3258612791}">
      <dgm:prSet/>
      <dgm:spPr/>
      <dgm:t>
        <a:bodyPr/>
        <a:lstStyle/>
        <a:p>
          <a:endParaRPr lang="en-US"/>
        </a:p>
      </dgm:t>
    </dgm:pt>
    <dgm:pt modelId="{8EE453DA-5063-4EC1-A699-8EFE5A52C974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</a:t>
          </a:r>
          <a:r>
            <a:rPr lang="en-US" sz="2600" b="1" dirty="0" smtClean="0"/>
            <a:t>:</a:t>
          </a:r>
          <a:endParaRPr lang="en-IN" sz="2600" dirty="0"/>
        </a:p>
      </dgm:t>
    </dgm:pt>
    <dgm:pt modelId="{23FE975A-AB6C-4D0B-BAA3-4072370BA18C}" type="parTrans" cxnId="{EFAD0B7B-1C9D-49B2-A2DE-9DFAFFD6692C}">
      <dgm:prSet/>
      <dgm:spPr/>
      <dgm:t>
        <a:bodyPr/>
        <a:lstStyle/>
        <a:p>
          <a:endParaRPr lang="en-US"/>
        </a:p>
      </dgm:t>
    </dgm:pt>
    <dgm:pt modelId="{4530FD52-B729-4C88-AC0E-AA8F0EA58C5B}" type="sibTrans" cxnId="{EFAD0B7B-1C9D-49B2-A2DE-9DFAFFD6692C}">
      <dgm:prSet/>
      <dgm:spPr/>
      <dgm:t>
        <a:bodyPr/>
        <a:lstStyle/>
        <a:p>
          <a:endParaRPr lang="en-US"/>
        </a:p>
      </dgm:t>
    </dgm:pt>
    <dgm:pt modelId="{D4C8733B-A43F-4E92-AB7B-3E37956D8104}">
      <dgm:prSet/>
      <dgm:spPr/>
      <dgm:t>
        <a:bodyPr/>
        <a:lstStyle/>
        <a:p>
          <a:r>
            <a:rPr lang="en-IN" smtClean="0">
              <a:latin typeface="Times New Roman" panose="02020603050405020304" pitchFamily="18" charset="0"/>
              <a:cs typeface="Times New Roman" panose="02020603050405020304" pitchFamily="18" charset="0"/>
            </a:rPr>
            <a:t>Platform: Windows10(64 Bit)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343AC2-B6F0-422F-82C1-96E827973166}" type="parTrans" cxnId="{7E468896-C349-40F4-93E0-09C83300E7EC}">
      <dgm:prSet/>
      <dgm:spPr/>
      <dgm:t>
        <a:bodyPr/>
        <a:lstStyle/>
        <a:p>
          <a:endParaRPr lang="en-US"/>
        </a:p>
      </dgm:t>
    </dgm:pt>
    <dgm:pt modelId="{6A1D3C6E-C9A9-4123-B011-7164A805697B}" type="sibTrans" cxnId="{7E468896-C349-40F4-93E0-09C83300E7EC}">
      <dgm:prSet/>
      <dgm:spPr/>
      <dgm:t>
        <a:bodyPr/>
        <a:lstStyle/>
        <a:p>
          <a:endParaRPr lang="en-US"/>
        </a:p>
      </dgm:t>
    </dgm:pt>
    <dgm:pt modelId="{7C8BB653-F60E-40CB-9007-4BE85F5C77FF}">
      <dgm:prSet custT="1"/>
      <dgm:spPr/>
      <dgm:t>
        <a:bodyPr/>
        <a:lstStyle/>
        <a:p>
          <a:pPr rtl="0"/>
          <a:r>
            <a:rPr lang="en-US" sz="1800" b="0" i="0" u="none" dirty="0" smtClean="0">
              <a:latin typeface="Times New Roman" pitchFamily="18" charset="0"/>
              <a:cs typeface="Times New Roman" pitchFamily="18" charset="0"/>
            </a:rPr>
            <a:t>Calculation of water is accurate based on present scenario</a:t>
          </a:r>
          <a:endParaRPr lang="en-US" sz="1800" b="0" dirty="0">
            <a:latin typeface="Times New Roman" pitchFamily="18" charset="0"/>
            <a:cs typeface="Times New Roman" pitchFamily="18" charset="0"/>
          </a:endParaRPr>
        </a:p>
      </dgm:t>
    </dgm:pt>
    <dgm:pt modelId="{83688DD6-717E-4FD7-A08F-282093BDD840}" type="parTrans" cxnId="{5645BACF-5DBA-482D-A0F0-2739A3950D36}">
      <dgm:prSet/>
      <dgm:spPr/>
      <dgm:t>
        <a:bodyPr/>
        <a:lstStyle/>
        <a:p>
          <a:endParaRPr lang="en-US"/>
        </a:p>
      </dgm:t>
    </dgm:pt>
    <dgm:pt modelId="{BDA9E962-1DC4-421C-A07A-59CD0D13DBDD}" type="sibTrans" cxnId="{5645BACF-5DBA-482D-A0F0-2739A3950D36}">
      <dgm:prSet/>
      <dgm:spPr/>
      <dgm:t>
        <a:bodyPr/>
        <a:lstStyle/>
        <a:p>
          <a:endParaRPr lang="en-US"/>
        </a:p>
      </dgm:t>
    </dgm:pt>
    <dgm:pt modelId="{6D37CC74-227A-473F-BB96-FEA789691DF9}">
      <dgm:prSet custT="1"/>
      <dgm:spPr/>
      <dgm:t>
        <a:bodyPr/>
        <a:lstStyle/>
        <a:p>
          <a:pPr rtl="0"/>
          <a:r>
            <a:rPr lang="en-US" sz="1800" b="0" i="0" u="none" dirty="0" smtClean="0">
              <a:latin typeface="Times New Roman" pitchFamily="18" charset="0"/>
              <a:cs typeface="Times New Roman" pitchFamily="18" charset="0"/>
            </a:rPr>
            <a:t>Amount of water irrigated is accurate based scenario in the pot.</a:t>
          </a:r>
          <a:endParaRPr lang="en-US" sz="1800" b="0" dirty="0">
            <a:latin typeface="Times New Roman" pitchFamily="18" charset="0"/>
            <a:cs typeface="Times New Roman" pitchFamily="18" charset="0"/>
          </a:endParaRPr>
        </a:p>
      </dgm:t>
    </dgm:pt>
    <dgm:pt modelId="{83C12D7A-6899-4409-B5DF-7F57C696E935}" type="parTrans" cxnId="{0B973545-9CD4-4B6E-AB49-45B9C6043854}">
      <dgm:prSet/>
      <dgm:spPr/>
      <dgm:t>
        <a:bodyPr/>
        <a:lstStyle/>
        <a:p>
          <a:endParaRPr lang="en-US"/>
        </a:p>
      </dgm:t>
    </dgm:pt>
    <dgm:pt modelId="{6EAE0C7D-6F80-475F-B8C6-112163E504E4}" type="sibTrans" cxnId="{0B973545-9CD4-4B6E-AB49-45B9C6043854}">
      <dgm:prSet/>
      <dgm:spPr/>
      <dgm:t>
        <a:bodyPr/>
        <a:lstStyle/>
        <a:p>
          <a:endParaRPr lang="en-US"/>
        </a:p>
      </dgm:t>
    </dgm:pt>
    <dgm:pt modelId="{DB265059-A6AD-41CA-BBA0-B47B5284F891}">
      <dgm:prSet custT="1"/>
      <dgm:spPr/>
      <dgm:t>
        <a:bodyPr/>
        <a:lstStyle/>
        <a:p>
          <a:pPr rtl="0"/>
          <a:r>
            <a:rPr lang="en-US" sz="1800" b="0" i="0" u="none" dirty="0" smtClean="0">
              <a:latin typeface="Times New Roman" pitchFamily="18" charset="0"/>
              <a:cs typeface="Times New Roman" pitchFamily="18" charset="0"/>
            </a:rPr>
            <a:t>The plant is not over or less irrigated</a:t>
          </a:r>
          <a:endParaRPr lang="en-US" sz="1800" b="0" dirty="0">
            <a:latin typeface="Times New Roman" pitchFamily="18" charset="0"/>
            <a:cs typeface="Times New Roman" pitchFamily="18" charset="0"/>
          </a:endParaRPr>
        </a:p>
      </dgm:t>
    </dgm:pt>
    <dgm:pt modelId="{80775643-1B47-48F8-BCF1-14852834F584}" type="parTrans" cxnId="{D42B5E76-7E5C-4047-B0D5-87C58B4ED8A1}">
      <dgm:prSet/>
      <dgm:spPr/>
      <dgm:t>
        <a:bodyPr/>
        <a:lstStyle/>
        <a:p>
          <a:endParaRPr lang="en-US"/>
        </a:p>
      </dgm:t>
    </dgm:pt>
    <dgm:pt modelId="{7D4C1373-7534-43DA-8677-FF55B41DC6F3}" type="sibTrans" cxnId="{D42B5E76-7E5C-4047-B0D5-87C58B4ED8A1}">
      <dgm:prSet/>
      <dgm:spPr/>
      <dgm:t>
        <a:bodyPr/>
        <a:lstStyle/>
        <a:p>
          <a:endParaRPr lang="en-US"/>
        </a:p>
      </dgm:t>
    </dgm:pt>
    <dgm:pt modelId="{EDD1B492-F9C3-42CE-ADEC-9C655DEB7023}">
      <dgm:prSet custT="1"/>
      <dgm:spPr/>
      <dgm:t>
        <a:bodyPr/>
        <a:lstStyle/>
        <a:p>
          <a:pPr rtl="0"/>
          <a:r>
            <a:rPr lang="en-US" sz="1800" b="0" i="0" u="none" dirty="0" smtClean="0">
              <a:latin typeface="Times New Roman" pitchFamily="18" charset="0"/>
              <a:cs typeface="Times New Roman" pitchFamily="18" charset="0"/>
            </a:rPr>
            <a:t>The right plant is irrigated </a:t>
          </a:r>
          <a:endParaRPr lang="en-US" sz="1800" b="0" dirty="0">
            <a:latin typeface="Times New Roman" pitchFamily="18" charset="0"/>
            <a:cs typeface="Times New Roman" pitchFamily="18" charset="0"/>
          </a:endParaRPr>
        </a:p>
      </dgm:t>
    </dgm:pt>
    <dgm:pt modelId="{9545244A-10D5-42C5-8B6D-4EDB9FD12ECF}" type="parTrans" cxnId="{30876714-9B9F-43D2-B501-C68289822200}">
      <dgm:prSet/>
      <dgm:spPr/>
      <dgm:t>
        <a:bodyPr/>
        <a:lstStyle/>
        <a:p>
          <a:endParaRPr lang="en-US"/>
        </a:p>
      </dgm:t>
    </dgm:pt>
    <dgm:pt modelId="{9D1612B3-5C1A-4DA4-B721-6EDEFF8AE954}" type="sibTrans" cxnId="{30876714-9B9F-43D2-B501-C68289822200}">
      <dgm:prSet/>
      <dgm:spPr/>
      <dgm:t>
        <a:bodyPr/>
        <a:lstStyle/>
        <a:p>
          <a:endParaRPr lang="en-US"/>
        </a:p>
      </dgm:t>
    </dgm:pt>
    <dgm:pt modelId="{0E7E6483-0E83-4F87-B815-0266E2B8F464}">
      <dgm:prSet custT="1"/>
      <dgm:spPr/>
      <dgm:t>
        <a:bodyPr/>
        <a:lstStyle/>
        <a:p>
          <a:pPr rtl="0"/>
          <a:r>
            <a:rPr lang="en-US" sz="1800" b="0" i="0" u="none" dirty="0" smtClean="0">
              <a:latin typeface="Times New Roman" pitchFamily="18" charset="0"/>
              <a:cs typeface="Times New Roman" pitchFamily="18" charset="0"/>
            </a:rPr>
            <a:t>Monitor plant regularly and update GUI.</a:t>
          </a:r>
          <a:endParaRPr lang="en-US" sz="1800" b="0" dirty="0">
            <a:latin typeface="Times New Roman" pitchFamily="18" charset="0"/>
            <a:cs typeface="Times New Roman" pitchFamily="18" charset="0"/>
          </a:endParaRPr>
        </a:p>
      </dgm:t>
    </dgm:pt>
    <dgm:pt modelId="{F9122061-ED75-4C61-8FEB-36AA2374136E}" type="parTrans" cxnId="{2FB16A0F-E5DC-4817-9520-DCB2951420E4}">
      <dgm:prSet/>
      <dgm:spPr/>
      <dgm:t>
        <a:bodyPr/>
        <a:lstStyle/>
        <a:p>
          <a:endParaRPr lang="en-US"/>
        </a:p>
      </dgm:t>
    </dgm:pt>
    <dgm:pt modelId="{6D9CB953-F28D-40B2-B62B-8714B53E759C}" type="sibTrans" cxnId="{2FB16A0F-E5DC-4817-9520-DCB2951420E4}">
      <dgm:prSet/>
      <dgm:spPr/>
      <dgm:t>
        <a:bodyPr/>
        <a:lstStyle/>
        <a:p>
          <a:endParaRPr lang="en-US"/>
        </a:p>
      </dgm:t>
    </dgm:pt>
    <dgm:pt modelId="{6FEEB899-DE5D-4D32-A411-E0E8B9D44832}">
      <dgm:prSet/>
      <dgm:spPr/>
      <dgm:t>
        <a:bodyPr/>
        <a:lstStyle/>
        <a:p>
          <a:endParaRPr lang="en-US" sz="3600" dirty="0"/>
        </a:p>
      </dgm:t>
    </dgm:pt>
    <dgm:pt modelId="{F987BA9A-89D5-493A-8376-D709FB82B9E6}" type="parTrans" cxnId="{6C10825C-2BA9-4E95-9D02-328A80CD477D}">
      <dgm:prSet/>
      <dgm:spPr/>
      <dgm:t>
        <a:bodyPr/>
        <a:lstStyle/>
        <a:p>
          <a:endParaRPr lang="en-US"/>
        </a:p>
      </dgm:t>
    </dgm:pt>
    <dgm:pt modelId="{E9A5F389-AC64-4CAC-A67F-9CA42EBF7C4A}" type="sibTrans" cxnId="{6C10825C-2BA9-4E95-9D02-328A80CD477D}">
      <dgm:prSet/>
      <dgm:spPr/>
      <dgm:t>
        <a:bodyPr/>
        <a:lstStyle/>
        <a:p>
          <a:endParaRPr lang="en-US"/>
        </a:p>
      </dgm:t>
    </dgm:pt>
    <dgm:pt modelId="{6453D4E9-EA67-4DA0-B32C-AB958FCA5743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4BCD3D8-C51A-4B40-B32A-A363ADDB86E5}" type="parTrans" cxnId="{8FED5716-A256-4664-880C-76A55FEE5B46}">
      <dgm:prSet/>
      <dgm:spPr/>
      <dgm:t>
        <a:bodyPr/>
        <a:lstStyle/>
        <a:p>
          <a:endParaRPr lang="en-US"/>
        </a:p>
      </dgm:t>
    </dgm:pt>
    <dgm:pt modelId="{877D149C-66AF-4FD1-A4D5-97341EE5241B}" type="sibTrans" cxnId="{8FED5716-A256-4664-880C-76A55FEE5B46}">
      <dgm:prSet/>
      <dgm:spPr/>
      <dgm:t>
        <a:bodyPr/>
        <a:lstStyle/>
        <a:p>
          <a:endParaRPr lang="en-US"/>
        </a:p>
      </dgm:t>
    </dgm:pt>
    <dgm:pt modelId="{A119A7A8-DF02-4C36-8BD8-BD40F4AE8162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C617789-3AE6-4724-B931-C86A4CD103FA}" type="parTrans" cxnId="{C1C24951-4079-4E53-B5E6-FE8F921D7A92}">
      <dgm:prSet/>
      <dgm:spPr/>
      <dgm:t>
        <a:bodyPr/>
        <a:lstStyle/>
        <a:p>
          <a:endParaRPr lang="en-US"/>
        </a:p>
      </dgm:t>
    </dgm:pt>
    <dgm:pt modelId="{86BEB862-874A-4B49-A00B-D3BFD4504409}" type="sibTrans" cxnId="{C1C24951-4079-4E53-B5E6-FE8F921D7A92}">
      <dgm:prSet/>
      <dgm:spPr/>
      <dgm:t>
        <a:bodyPr/>
        <a:lstStyle/>
        <a:p>
          <a:endParaRPr lang="en-US"/>
        </a:p>
      </dgm:t>
    </dgm:pt>
    <dgm:pt modelId="{4C10C814-4FFE-4F2C-B7E0-731A0037AED6}">
      <dgm:prSet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Language: </a:t>
          </a:r>
          <a:r>
            <a:rPr lang="en-IN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Java,C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ED5CB3-7791-4BF9-990E-269DD0B56811}" type="parTrans" cxnId="{8EB889FD-524C-42D9-8D5F-969852D89FBE}">
      <dgm:prSet/>
      <dgm:spPr/>
      <dgm:t>
        <a:bodyPr/>
        <a:lstStyle/>
        <a:p>
          <a:endParaRPr lang="en-US"/>
        </a:p>
      </dgm:t>
    </dgm:pt>
    <dgm:pt modelId="{64A2BCB9-E8EC-49BD-A143-774ECC80ACEB}" type="sibTrans" cxnId="{8EB889FD-524C-42D9-8D5F-969852D89FBE}">
      <dgm:prSet/>
      <dgm:spPr/>
      <dgm:t>
        <a:bodyPr/>
        <a:lstStyle/>
        <a:p>
          <a:endParaRPr lang="en-US"/>
        </a:p>
      </dgm:t>
    </dgm:pt>
    <dgm:pt modelId="{DF709AB9-D7C2-4423-AF2A-74876A322776}">
      <dgm:prSet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Tools: </a:t>
          </a:r>
          <a:r>
            <a:rPr lang="en-IN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IntelliJ,Xterm,Rstudio,Atmel</a:t>
          </a:r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2DBE92-7F05-4930-A97C-6DEE262B30C1}" type="parTrans" cxnId="{244AB0D3-E6D1-4B52-84DE-F454F146E260}">
      <dgm:prSet/>
      <dgm:spPr/>
      <dgm:t>
        <a:bodyPr/>
        <a:lstStyle/>
        <a:p>
          <a:endParaRPr lang="en-US"/>
        </a:p>
      </dgm:t>
    </dgm:pt>
    <dgm:pt modelId="{0B8C0C1A-215A-441B-B639-431ADB68AA0C}" type="sibTrans" cxnId="{244AB0D3-E6D1-4B52-84DE-F454F146E260}">
      <dgm:prSet/>
      <dgm:spPr/>
      <dgm:t>
        <a:bodyPr/>
        <a:lstStyle/>
        <a:p>
          <a:endParaRPr lang="en-US"/>
        </a:p>
      </dgm:t>
    </dgm:pt>
    <dgm:pt modelId="{6DECEBAC-A82E-4FB2-88A4-E5578E563F4C}">
      <dgm:prSet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Repository: </a:t>
          </a:r>
          <a:r>
            <a:rPr lang="en-IN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GitLab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60381C-4AB0-48D2-84F6-23431A229E0C}" type="parTrans" cxnId="{11547CC1-E7DB-4763-879F-767A2F62891A}">
      <dgm:prSet/>
      <dgm:spPr/>
      <dgm:t>
        <a:bodyPr/>
        <a:lstStyle/>
        <a:p>
          <a:endParaRPr lang="en-US"/>
        </a:p>
      </dgm:t>
    </dgm:pt>
    <dgm:pt modelId="{3E0E8125-73C0-4BDC-831C-DBD49FA554E1}" type="sibTrans" cxnId="{11547CC1-E7DB-4763-879F-767A2F62891A}">
      <dgm:prSet/>
      <dgm:spPr/>
      <dgm:t>
        <a:bodyPr/>
        <a:lstStyle/>
        <a:p>
          <a:endParaRPr lang="en-US"/>
        </a:p>
      </dgm:t>
    </dgm:pt>
    <dgm:pt modelId="{ED27260A-4B9F-410E-93D9-D5348AE6B5B3}">
      <dgm:prSet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Documentation: Latex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1339F8-E5AE-4E75-98EF-84134B8381C9}" type="parTrans" cxnId="{4028F877-274B-42AB-8C9E-00812DDF5349}">
      <dgm:prSet/>
      <dgm:spPr/>
      <dgm:t>
        <a:bodyPr/>
        <a:lstStyle/>
        <a:p>
          <a:endParaRPr lang="en-US"/>
        </a:p>
      </dgm:t>
    </dgm:pt>
    <dgm:pt modelId="{1CA15467-C859-4527-87ED-E17A82ACCBC8}" type="sibTrans" cxnId="{4028F877-274B-42AB-8C9E-00812DDF5349}">
      <dgm:prSet/>
      <dgm:spPr/>
      <dgm:t>
        <a:bodyPr/>
        <a:lstStyle/>
        <a:p>
          <a:endParaRPr lang="en-US"/>
        </a:p>
      </dgm:t>
    </dgm:pt>
    <dgm:pt modelId="{986B4003-0C5B-46FB-BE67-76D7EED4840E}" type="pres">
      <dgm:prSet presAssocID="{BB85787A-BECB-479E-BAAC-57FC5B73D2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7EB3C5-2A2B-4276-A439-DB176BEEB016}" type="pres">
      <dgm:prSet presAssocID="{C5BCDB82-5F58-49D4-90B2-AB7C61CB4FA5}" presName="composite" presStyleCnt="0"/>
      <dgm:spPr/>
    </dgm:pt>
    <dgm:pt modelId="{FE5C1D33-4DCB-461D-B901-8719EA41DFF2}" type="pres">
      <dgm:prSet presAssocID="{C5BCDB82-5F58-49D4-90B2-AB7C61CB4FA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F9F25-347A-4ACA-B0AD-7B364FE07DF0}" type="pres">
      <dgm:prSet presAssocID="{C5BCDB82-5F58-49D4-90B2-AB7C61CB4FA5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C21D9-E21A-4F4B-A898-F00937D9F5DD}" type="pres">
      <dgm:prSet presAssocID="{252F27F0-E177-492F-9550-3FE4C603A95E}" presName="sp" presStyleCnt="0"/>
      <dgm:spPr/>
    </dgm:pt>
    <dgm:pt modelId="{077D64F4-6FDF-46EB-B64E-5EBCCE9A2CB7}" type="pres">
      <dgm:prSet presAssocID="{8EE453DA-5063-4EC1-A699-8EFE5A52C974}" presName="composite" presStyleCnt="0"/>
      <dgm:spPr/>
    </dgm:pt>
    <dgm:pt modelId="{50CE17B9-E7E0-404E-8EA1-0DC587B57A59}" type="pres">
      <dgm:prSet presAssocID="{8EE453DA-5063-4EC1-A699-8EFE5A52C97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560D7-946D-435B-B704-815BDE647DB8}" type="pres">
      <dgm:prSet presAssocID="{8EE453DA-5063-4EC1-A699-8EFE5A52C97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DDF834-1DCB-494F-838E-6E2D5C8A4BD6}" type="presOf" srcId="{4C10C814-4FFE-4F2C-B7E0-731A0037AED6}" destId="{8E2560D7-946D-435B-B704-815BDE647DB8}" srcOrd="0" destOrd="1" presId="urn:microsoft.com/office/officeart/2005/8/layout/chevron2"/>
    <dgm:cxn modelId="{6C10825C-2BA9-4E95-9D02-328A80CD477D}" srcId="{C5BCDB82-5F58-49D4-90B2-AB7C61CB4FA5}" destId="{6FEEB899-DE5D-4D32-A411-E0E8B9D44832}" srcOrd="8" destOrd="0" parTransId="{F987BA9A-89D5-493A-8376-D709FB82B9E6}" sibTransId="{E9A5F389-AC64-4CAC-A67F-9CA42EBF7C4A}"/>
    <dgm:cxn modelId="{0C4939BB-ABAF-42DD-8259-43D496089C31}" type="presOf" srcId="{DF709AB9-D7C2-4423-AF2A-74876A322776}" destId="{8E2560D7-946D-435B-B704-815BDE647DB8}" srcOrd="0" destOrd="2" presId="urn:microsoft.com/office/officeart/2005/8/layout/chevron2"/>
    <dgm:cxn modelId="{0B973545-9CD4-4B6E-AB49-45B9C6043854}" srcId="{C5BCDB82-5F58-49D4-90B2-AB7C61CB4FA5}" destId="{6D37CC74-227A-473F-BB96-FEA789691DF9}" srcOrd="4" destOrd="0" parTransId="{83C12D7A-6899-4409-B5DF-7F57C696E935}" sibTransId="{6EAE0C7D-6F80-475F-B8C6-112163E504E4}"/>
    <dgm:cxn modelId="{A486BEA6-5340-4AF8-A266-D024553731A2}" type="presOf" srcId="{A119A7A8-DF02-4C36-8BD8-BD40F4AE8162}" destId="{B6CF9F25-347A-4ACA-B0AD-7B364FE07DF0}" srcOrd="0" destOrd="1" presId="urn:microsoft.com/office/officeart/2005/8/layout/chevron2"/>
    <dgm:cxn modelId="{5645BACF-5DBA-482D-A0F0-2739A3950D36}" srcId="{C5BCDB82-5F58-49D4-90B2-AB7C61CB4FA5}" destId="{7C8BB653-F60E-40CB-9007-4BE85F5C77FF}" srcOrd="3" destOrd="0" parTransId="{83688DD6-717E-4FD7-A08F-282093BDD840}" sibTransId="{BDA9E962-1DC4-421C-A07A-59CD0D13DBDD}"/>
    <dgm:cxn modelId="{2FB16A0F-E5DC-4817-9520-DCB2951420E4}" srcId="{C5BCDB82-5F58-49D4-90B2-AB7C61CB4FA5}" destId="{0E7E6483-0E83-4F87-B815-0266E2B8F464}" srcOrd="7" destOrd="0" parTransId="{F9122061-ED75-4C61-8FEB-36AA2374136E}" sibTransId="{6D9CB953-F28D-40B2-B62B-8714B53E759C}"/>
    <dgm:cxn modelId="{43ECD3CF-D6F9-48ED-BAF4-E3418232688B}" type="presOf" srcId="{8EE453DA-5063-4EC1-A699-8EFE5A52C974}" destId="{50CE17B9-E7E0-404E-8EA1-0DC587B57A59}" srcOrd="0" destOrd="0" presId="urn:microsoft.com/office/officeart/2005/8/layout/chevron2"/>
    <dgm:cxn modelId="{C1C24951-4079-4E53-B5E6-FE8F921D7A92}" srcId="{C5BCDB82-5F58-49D4-90B2-AB7C61CB4FA5}" destId="{A119A7A8-DF02-4C36-8BD8-BD40F4AE8162}" srcOrd="1" destOrd="0" parTransId="{3C617789-3AE6-4724-B931-C86A4CD103FA}" sibTransId="{86BEB862-874A-4B49-A00B-D3BFD4504409}"/>
    <dgm:cxn modelId="{C3C87338-F7EC-4CF5-9CDA-9EE0A329366F}" type="presOf" srcId="{6DECEBAC-A82E-4FB2-88A4-E5578E563F4C}" destId="{8E2560D7-946D-435B-B704-815BDE647DB8}" srcOrd="0" destOrd="3" presId="urn:microsoft.com/office/officeart/2005/8/layout/chevron2"/>
    <dgm:cxn modelId="{9C834DFE-CFA4-48B5-9A61-B0FCD244485D}" type="presOf" srcId="{6D37CC74-227A-473F-BB96-FEA789691DF9}" destId="{B6CF9F25-347A-4ACA-B0AD-7B364FE07DF0}" srcOrd="0" destOrd="4" presId="urn:microsoft.com/office/officeart/2005/8/layout/chevron2"/>
    <dgm:cxn modelId="{D42B5E76-7E5C-4047-B0D5-87C58B4ED8A1}" srcId="{C5BCDB82-5F58-49D4-90B2-AB7C61CB4FA5}" destId="{DB265059-A6AD-41CA-BBA0-B47B5284F891}" srcOrd="5" destOrd="0" parTransId="{80775643-1B47-48F8-BCF1-14852834F584}" sibTransId="{7D4C1373-7534-43DA-8677-FF55B41DC6F3}"/>
    <dgm:cxn modelId="{FB544051-FB11-4D67-8244-9987D8A590CF}" type="presOf" srcId="{DB265059-A6AD-41CA-BBA0-B47B5284F891}" destId="{B6CF9F25-347A-4ACA-B0AD-7B364FE07DF0}" srcOrd="0" destOrd="5" presId="urn:microsoft.com/office/officeart/2005/8/layout/chevron2"/>
    <dgm:cxn modelId="{11547CC1-E7DB-4763-879F-767A2F62891A}" srcId="{8EE453DA-5063-4EC1-A699-8EFE5A52C974}" destId="{6DECEBAC-A82E-4FB2-88A4-E5578E563F4C}" srcOrd="3" destOrd="0" parTransId="{3060381C-4AB0-48D2-84F6-23431A229E0C}" sibTransId="{3E0E8125-73C0-4BDC-831C-DBD49FA554E1}"/>
    <dgm:cxn modelId="{B3CB5DEF-FAAA-461C-BC70-59562D60EC1B}" type="presOf" srcId="{C5BCDB82-5F58-49D4-90B2-AB7C61CB4FA5}" destId="{FE5C1D33-4DCB-461D-B901-8719EA41DFF2}" srcOrd="0" destOrd="0" presId="urn:microsoft.com/office/officeart/2005/8/layout/chevron2"/>
    <dgm:cxn modelId="{DA464A98-34DB-44C0-97C8-8A5ADA1A69CD}" type="presOf" srcId="{0E7E6483-0E83-4F87-B815-0266E2B8F464}" destId="{B6CF9F25-347A-4ACA-B0AD-7B364FE07DF0}" srcOrd="0" destOrd="7" presId="urn:microsoft.com/office/officeart/2005/8/layout/chevron2"/>
    <dgm:cxn modelId="{3DD65489-3A67-4373-AC4D-846A37FE687D}" type="presOf" srcId="{EDD1B492-F9C3-42CE-ADEC-9C655DEB7023}" destId="{B6CF9F25-347A-4ACA-B0AD-7B364FE07DF0}" srcOrd="0" destOrd="6" presId="urn:microsoft.com/office/officeart/2005/8/layout/chevron2"/>
    <dgm:cxn modelId="{244AB0D3-E6D1-4B52-84DE-F454F146E260}" srcId="{8EE453DA-5063-4EC1-A699-8EFE5A52C974}" destId="{DF709AB9-D7C2-4423-AF2A-74876A322776}" srcOrd="2" destOrd="0" parTransId="{982DBE92-7F05-4930-A97C-6DEE262B30C1}" sibTransId="{0B8C0C1A-215A-441B-B639-431ADB68AA0C}"/>
    <dgm:cxn modelId="{8FED5716-A256-4664-880C-76A55FEE5B46}" srcId="{C5BCDB82-5F58-49D4-90B2-AB7C61CB4FA5}" destId="{6453D4E9-EA67-4DA0-B32C-AB958FCA5743}" srcOrd="0" destOrd="0" parTransId="{E4BCD3D8-C51A-4B40-B32A-A363ADDB86E5}" sibTransId="{877D149C-66AF-4FD1-A4D5-97341EE5241B}"/>
    <dgm:cxn modelId="{30876714-9B9F-43D2-B501-C68289822200}" srcId="{C5BCDB82-5F58-49D4-90B2-AB7C61CB4FA5}" destId="{EDD1B492-F9C3-42CE-ADEC-9C655DEB7023}" srcOrd="6" destOrd="0" parTransId="{9545244A-10D5-42C5-8B6D-4EDB9FD12ECF}" sibTransId="{9D1612B3-5C1A-4DA4-B721-6EDEFF8AE954}"/>
    <dgm:cxn modelId="{448D8691-0860-4C50-99CE-39F459FA2A1E}" type="presOf" srcId="{6453D4E9-EA67-4DA0-B32C-AB958FCA5743}" destId="{B6CF9F25-347A-4ACA-B0AD-7B364FE07DF0}" srcOrd="0" destOrd="0" presId="urn:microsoft.com/office/officeart/2005/8/layout/chevron2"/>
    <dgm:cxn modelId="{FF6A96F8-F7C3-4A92-B594-FD3258612791}" srcId="{C5BCDB82-5F58-49D4-90B2-AB7C61CB4FA5}" destId="{3756B6EA-6EEA-4DD2-AF59-A3BF30BA5269}" srcOrd="2" destOrd="0" parTransId="{4420BF9F-0F79-496E-B785-EF2AC8D6B385}" sibTransId="{42501887-066C-43FA-B997-3DE72C26171B}"/>
    <dgm:cxn modelId="{8D195DA4-1005-4EBD-B083-4D3EE12A4CD1}" type="presOf" srcId="{ED27260A-4B9F-410E-93D9-D5348AE6B5B3}" destId="{8E2560D7-946D-435B-B704-815BDE647DB8}" srcOrd="0" destOrd="4" presId="urn:microsoft.com/office/officeart/2005/8/layout/chevron2"/>
    <dgm:cxn modelId="{7E468896-C349-40F4-93E0-09C83300E7EC}" srcId="{8EE453DA-5063-4EC1-A699-8EFE5A52C974}" destId="{D4C8733B-A43F-4E92-AB7B-3E37956D8104}" srcOrd="0" destOrd="0" parTransId="{03343AC2-B6F0-422F-82C1-96E827973166}" sibTransId="{6A1D3C6E-C9A9-4123-B011-7164A805697B}"/>
    <dgm:cxn modelId="{8EB889FD-524C-42D9-8D5F-969852D89FBE}" srcId="{8EE453DA-5063-4EC1-A699-8EFE5A52C974}" destId="{4C10C814-4FFE-4F2C-B7E0-731A0037AED6}" srcOrd="1" destOrd="0" parTransId="{36ED5CB3-7791-4BF9-990E-269DD0B56811}" sibTransId="{64A2BCB9-E8EC-49BD-A143-774ECC80ACEB}"/>
    <dgm:cxn modelId="{7A064615-AA50-41B7-A50A-59AE4783909F}" srcId="{BB85787A-BECB-479E-BAAC-57FC5B73D26E}" destId="{C5BCDB82-5F58-49D4-90B2-AB7C61CB4FA5}" srcOrd="0" destOrd="0" parTransId="{989DDF65-B5BA-45A9-9495-C5B043BBEC21}" sibTransId="{252F27F0-E177-492F-9550-3FE4C603A95E}"/>
    <dgm:cxn modelId="{E5F10DB9-C8A9-48F2-A7B5-7B3A5DC026FE}" type="presOf" srcId="{3756B6EA-6EEA-4DD2-AF59-A3BF30BA5269}" destId="{B6CF9F25-347A-4ACA-B0AD-7B364FE07DF0}" srcOrd="0" destOrd="2" presId="urn:microsoft.com/office/officeart/2005/8/layout/chevron2"/>
    <dgm:cxn modelId="{DBC5818F-72BB-4FA3-8E48-76587BB5F1F4}" type="presOf" srcId="{6FEEB899-DE5D-4D32-A411-E0E8B9D44832}" destId="{B6CF9F25-347A-4ACA-B0AD-7B364FE07DF0}" srcOrd="0" destOrd="8" presId="urn:microsoft.com/office/officeart/2005/8/layout/chevron2"/>
    <dgm:cxn modelId="{EFAD0B7B-1C9D-49B2-A2DE-9DFAFFD6692C}" srcId="{BB85787A-BECB-479E-BAAC-57FC5B73D26E}" destId="{8EE453DA-5063-4EC1-A699-8EFE5A52C974}" srcOrd="1" destOrd="0" parTransId="{23FE975A-AB6C-4D0B-BAA3-4072370BA18C}" sibTransId="{4530FD52-B729-4C88-AC0E-AA8F0EA58C5B}"/>
    <dgm:cxn modelId="{4028F877-274B-42AB-8C9E-00812DDF5349}" srcId="{8EE453DA-5063-4EC1-A699-8EFE5A52C974}" destId="{ED27260A-4B9F-410E-93D9-D5348AE6B5B3}" srcOrd="4" destOrd="0" parTransId="{781339F8-E5AE-4E75-98EF-84134B8381C9}" sibTransId="{1CA15467-C859-4527-87ED-E17A82ACCBC8}"/>
    <dgm:cxn modelId="{8E2B0AFE-57B2-4608-A9D9-EEBDE772D583}" type="presOf" srcId="{BB85787A-BECB-479E-BAAC-57FC5B73D26E}" destId="{986B4003-0C5B-46FB-BE67-76D7EED4840E}" srcOrd="0" destOrd="0" presId="urn:microsoft.com/office/officeart/2005/8/layout/chevron2"/>
    <dgm:cxn modelId="{1552E26C-7CB6-4B55-BA9A-9579F95E3033}" type="presOf" srcId="{7C8BB653-F60E-40CB-9007-4BE85F5C77FF}" destId="{B6CF9F25-347A-4ACA-B0AD-7B364FE07DF0}" srcOrd="0" destOrd="3" presId="urn:microsoft.com/office/officeart/2005/8/layout/chevron2"/>
    <dgm:cxn modelId="{FC1F896B-C414-4FC3-BAD8-83E1C04033EE}" type="presOf" srcId="{D4C8733B-A43F-4E92-AB7B-3E37956D8104}" destId="{8E2560D7-946D-435B-B704-815BDE647DB8}" srcOrd="0" destOrd="0" presId="urn:microsoft.com/office/officeart/2005/8/layout/chevron2"/>
    <dgm:cxn modelId="{29339EA7-2B09-4543-B9A4-8323DF954D6E}" type="presParOf" srcId="{986B4003-0C5B-46FB-BE67-76D7EED4840E}" destId="{557EB3C5-2A2B-4276-A439-DB176BEEB016}" srcOrd="0" destOrd="0" presId="urn:microsoft.com/office/officeart/2005/8/layout/chevron2"/>
    <dgm:cxn modelId="{D873812C-5958-48BB-86C1-726B10C0FBEA}" type="presParOf" srcId="{557EB3C5-2A2B-4276-A439-DB176BEEB016}" destId="{FE5C1D33-4DCB-461D-B901-8719EA41DFF2}" srcOrd="0" destOrd="0" presId="urn:microsoft.com/office/officeart/2005/8/layout/chevron2"/>
    <dgm:cxn modelId="{8FCD5DD8-CE73-4381-96F5-73EC166396FD}" type="presParOf" srcId="{557EB3C5-2A2B-4276-A439-DB176BEEB016}" destId="{B6CF9F25-347A-4ACA-B0AD-7B364FE07DF0}" srcOrd="1" destOrd="0" presId="urn:microsoft.com/office/officeart/2005/8/layout/chevron2"/>
    <dgm:cxn modelId="{63D12AD8-A5C8-4D01-82B7-F7F43F3DA9FC}" type="presParOf" srcId="{986B4003-0C5B-46FB-BE67-76D7EED4840E}" destId="{630C21D9-E21A-4F4B-A898-F00937D9F5DD}" srcOrd="1" destOrd="0" presId="urn:microsoft.com/office/officeart/2005/8/layout/chevron2"/>
    <dgm:cxn modelId="{747D715E-93AC-46BF-9C1D-15D1D6BEEB3C}" type="presParOf" srcId="{986B4003-0C5B-46FB-BE67-76D7EED4840E}" destId="{077D64F4-6FDF-46EB-B64E-5EBCCE9A2CB7}" srcOrd="2" destOrd="0" presId="urn:microsoft.com/office/officeart/2005/8/layout/chevron2"/>
    <dgm:cxn modelId="{B5DDF29A-7B5D-453C-A535-547AE66D72DB}" type="presParOf" srcId="{077D64F4-6FDF-46EB-B64E-5EBCCE9A2CB7}" destId="{50CE17B9-E7E0-404E-8EA1-0DC587B57A59}" srcOrd="0" destOrd="0" presId="urn:microsoft.com/office/officeart/2005/8/layout/chevron2"/>
    <dgm:cxn modelId="{8BBFE18D-04FF-42BF-B39A-1AFC1194E54E}" type="presParOf" srcId="{077D64F4-6FDF-46EB-B64E-5EBCCE9A2CB7}" destId="{8E2560D7-946D-435B-B704-815BDE647DB8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44FCE-3F43-4436-AF63-09B4478A918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FB076-FF3D-4230-AF17-BE2DE619D730}">
      <dgm:prSet/>
      <dgm:spPr/>
      <dgm:t>
        <a:bodyPr/>
        <a:lstStyle/>
        <a:p>
          <a:r>
            <a:rPr lang="en-IN" dirty="0" smtClean="0"/>
            <a:t>Read all the sensor values from the serial console</a:t>
          </a:r>
          <a:endParaRPr lang="en-IN" dirty="0"/>
        </a:p>
      </dgm:t>
    </dgm:pt>
    <dgm:pt modelId="{D342E71C-0591-4042-893C-07782D465D9F}" type="parTrans" cxnId="{302A5046-526B-4C2B-8491-6100A295F858}">
      <dgm:prSet/>
      <dgm:spPr/>
      <dgm:t>
        <a:bodyPr/>
        <a:lstStyle/>
        <a:p>
          <a:endParaRPr lang="en-US"/>
        </a:p>
      </dgm:t>
    </dgm:pt>
    <dgm:pt modelId="{860D08DF-CB32-42B3-8FD1-61444C7A2623}" type="sibTrans" cxnId="{302A5046-526B-4C2B-8491-6100A295F858}">
      <dgm:prSet/>
      <dgm:spPr/>
      <dgm:t>
        <a:bodyPr/>
        <a:lstStyle/>
        <a:p>
          <a:endParaRPr lang="en-US"/>
        </a:p>
      </dgm:t>
    </dgm:pt>
    <dgm:pt modelId="{CE501A7B-FF96-4F8B-B1BE-81D3CFEC3FF4}">
      <dgm:prSet/>
      <dgm:spPr/>
      <dgm:t>
        <a:bodyPr/>
        <a:lstStyle/>
        <a:p>
          <a:r>
            <a:rPr lang="en-GB" b="1" i="1" dirty="0" smtClean="0"/>
            <a:t>Check present water level in the pot . Get deficit water (in next 30mins)= required  water- present water level</a:t>
          </a:r>
          <a:endParaRPr lang="en-IN" dirty="0"/>
        </a:p>
      </dgm:t>
    </dgm:pt>
    <dgm:pt modelId="{F268DCF3-6CFA-4B6C-93E9-E5F15FC9A934}" type="parTrans" cxnId="{1071486A-E792-4A65-91A0-A57CFD8F6F4E}">
      <dgm:prSet/>
      <dgm:spPr/>
      <dgm:t>
        <a:bodyPr/>
        <a:lstStyle/>
        <a:p>
          <a:endParaRPr lang="en-US"/>
        </a:p>
      </dgm:t>
    </dgm:pt>
    <dgm:pt modelId="{C331C338-9257-4705-8869-A70AE43245B5}" type="sibTrans" cxnId="{1071486A-E792-4A65-91A0-A57CFD8F6F4E}">
      <dgm:prSet/>
      <dgm:spPr/>
      <dgm:t>
        <a:bodyPr/>
        <a:lstStyle/>
        <a:p>
          <a:endParaRPr lang="en-US"/>
        </a:p>
      </dgm:t>
    </dgm:pt>
    <dgm:pt modelId="{D1DD8FC1-34A4-4F85-BA3C-3694101C2358}">
      <dgm:prSet/>
      <dgm:spPr/>
      <dgm:t>
        <a:bodyPr/>
        <a:lstStyle/>
        <a:p>
          <a:r>
            <a:rPr lang="en-GB" dirty="0"/>
            <a:t>To calculate the amount of </a:t>
          </a:r>
          <a:r>
            <a:rPr lang="en-GB" dirty="0" smtClean="0"/>
            <a:t>time the value to be open</a:t>
          </a:r>
          <a:endParaRPr lang="en-IN" dirty="0"/>
        </a:p>
      </dgm:t>
    </dgm:pt>
    <dgm:pt modelId="{88BB9C51-8A42-4A15-9064-12870FB501D4}" type="parTrans" cxnId="{07AF2B5E-FF62-438A-ACDC-CB825146682A}">
      <dgm:prSet/>
      <dgm:spPr/>
      <dgm:t>
        <a:bodyPr/>
        <a:lstStyle/>
        <a:p>
          <a:endParaRPr lang="en-US"/>
        </a:p>
      </dgm:t>
    </dgm:pt>
    <dgm:pt modelId="{E882A905-4F89-44F0-B0E3-30D9BD64B10A}" type="sibTrans" cxnId="{07AF2B5E-FF62-438A-ACDC-CB825146682A}">
      <dgm:prSet/>
      <dgm:spPr/>
      <dgm:t>
        <a:bodyPr/>
        <a:lstStyle/>
        <a:p>
          <a:endParaRPr lang="en-US"/>
        </a:p>
      </dgm:t>
    </dgm:pt>
    <dgm:pt modelId="{55C02158-18B0-4BF4-9DAC-A25FE368DE5C}">
      <dgm:prSet/>
      <dgm:spPr/>
      <dgm:t>
        <a:bodyPr/>
        <a:lstStyle/>
        <a:p>
          <a:r>
            <a:rPr lang="en-IN" b="1" i="1" dirty="0" smtClean="0"/>
            <a:t>Divide the amount of </a:t>
          </a:r>
          <a:r>
            <a:rPr lang="en-GB" b="1" i="1" dirty="0" smtClean="0"/>
            <a:t>deficit water  by flow rate to get time for valve  closure</a:t>
          </a:r>
          <a:endParaRPr lang="en-IN" dirty="0"/>
        </a:p>
      </dgm:t>
    </dgm:pt>
    <dgm:pt modelId="{B0F7716B-B155-49B7-946B-DC945AF521FF}" type="parTrans" cxnId="{84BEDAFF-4767-4DD6-817E-35CAD1C114E9}">
      <dgm:prSet/>
      <dgm:spPr/>
      <dgm:t>
        <a:bodyPr/>
        <a:lstStyle/>
        <a:p>
          <a:endParaRPr lang="en-US"/>
        </a:p>
      </dgm:t>
    </dgm:pt>
    <dgm:pt modelId="{ABB00578-13F8-4602-972B-539BCB027F3C}" type="sibTrans" cxnId="{84BEDAFF-4767-4DD6-817E-35CAD1C114E9}">
      <dgm:prSet/>
      <dgm:spPr/>
      <dgm:t>
        <a:bodyPr/>
        <a:lstStyle/>
        <a:p>
          <a:endParaRPr lang="en-US"/>
        </a:p>
      </dgm:t>
    </dgm:pt>
    <dgm:pt modelId="{488CEA10-6DC5-4EEF-9D88-F36FE83709B0}">
      <dgm:prSet/>
      <dgm:spPr/>
      <dgm:t>
        <a:bodyPr/>
        <a:lstStyle/>
        <a:p>
          <a:r>
            <a:rPr lang="en-IN" dirty="0" smtClean="0"/>
            <a:t>Convert all the values to SI units</a:t>
          </a:r>
          <a:endParaRPr lang="en-IN" dirty="0"/>
        </a:p>
      </dgm:t>
    </dgm:pt>
    <dgm:pt modelId="{4C81A01D-BD38-4641-A827-E7736BBBE8DC}" type="parTrans" cxnId="{074655C7-E0B6-4772-B46E-2D56D8E5CB63}">
      <dgm:prSet/>
      <dgm:spPr/>
      <dgm:t>
        <a:bodyPr/>
        <a:lstStyle/>
        <a:p>
          <a:endParaRPr lang="en-US"/>
        </a:p>
      </dgm:t>
    </dgm:pt>
    <dgm:pt modelId="{9C3753AB-273C-4828-83B3-C7D924922E42}" type="sibTrans" cxnId="{074655C7-E0B6-4772-B46E-2D56D8E5CB63}">
      <dgm:prSet/>
      <dgm:spPr/>
      <dgm:t>
        <a:bodyPr/>
        <a:lstStyle/>
        <a:p>
          <a:endParaRPr lang="en-US"/>
        </a:p>
      </dgm:t>
    </dgm:pt>
    <dgm:pt modelId="{D4715C9B-ECBA-4179-8845-6922EABF4ECF}">
      <dgm:prSet/>
      <dgm:spPr/>
      <dgm:t>
        <a:bodyPr/>
        <a:lstStyle/>
        <a:p>
          <a:r>
            <a:rPr lang="en-GB" smtClean="0"/>
            <a:t>Calculate </a:t>
          </a:r>
          <a:r>
            <a:rPr lang="en-GB" dirty="0" smtClean="0"/>
            <a:t>Transpiration then derive the amount of water that will be depleted</a:t>
          </a:r>
          <a:endParaRPr lang="en-US"/>
        </a:p>
      </dgm:t>
    </dgm:pt>
    <dgm:pt modelId="{8E6C1085-807E-4DC0-9FB7-CE2F3C690CB1}" type="parTrans" cxnId="{6603CD3D-197C-4B6D-A119-3B071DB14D18}">
      <dgm:prSet/>
      <dgm:spPr/>
      <dgm:t>
        <a:bodyPr/>
        <a:lstStyle/>
        <a:p>
          <a:endParaRPr lang="en-US"/>
        </a:p>
      </dgm:t>
    </dgm:pt>
    <dgm:pt modelId="{E26C75C9-049A-4F0A-AF26-804588EF7C3F}" type="sibTrans" cxnId="{6603CD3D-197C-4B6D-A119-3B071DB14D18}">
      <dgm:prSet/>
      <dgm:spPr/>
      <dgm:t>
        <a:bodyPr/>
        <a:lstStyle/>
        <a:p>
          <a:endParaRPr lang="en-US"/>
        </a:p>
      </dgm:t>
    </dgm:pt>
    <dgm:pt modelId="{254452E5-1070-4A9C-A428-6A14A8FE4F23}" type="pres">
      <dgm:prSet presAssocID="{D7544FCE-3F43-4436-AF63-09B4478A918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B6E2C5-C037-4D52-BABF-7E006AEBF455}" type="pres">
      <dgm:prSet presAssocID="{9BDFB076-FF3D-4230-AF17-BE2DE619D730}" presName="horFlow" presStyleCnt="0"/>
      <dgm:spPr/>
    </dgm:pt>
    <dgm:pt modelId="{B3CE9F32-03AD-432B-A9AF-805E5C8DC48D}" type="pres">
      <dgm:prSet presAssocID="{9BDFB076-FF3D-4230-AF17-BE2DE619D730}" presName="bigChev" presStyleLbl="node1" presStyleIdx="0" presStyleCnt="3" custScaleX="130504"/>
      <dgm:spPr/>
      <dgm:t>
        <a:bodyPr/>
        <a:lstStyle/>
        <a:p>
          <a:endParaRPr lang="en-US"/>
        </a:p>
      </dgm:t>
    </dgm:pt>
    <dgm:pt modelId="{FEFDAD29-3994-4145-962B-9ADBF246B069}" type="pres">
      <dgm:prSet presAssocID="{4C81A01D-BD38-4641-A827-E7736BBBE8DC}" presName="parTrans" presStyleCnt="0"/>
      <dgm:spPr/>
    </dgm:pt>
    <dgm:pt modelId="{BF9D3307-C311-4711-A267-E6B7DF4CDA6D}" type="pres">
      <dgm:prSet presAssocID="{488CEA10-6DC5-4EEF-9D88-F36FE83709B0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5FC73-FA8E-4405-90C2-B5B0A32A3D92}" type="pres">
      <dgm:prSet presAssocID="{9BDFB076-FF3D-4230-AF17-BE2DE619D730}" presName="vSp" presStyleCnt="0"/>
      <dgm:spPr/>
    </dgm:pt>
    <dgm:pt modelId="{7242A42C-962E-40C4-B411-9CF63B6FC7E1}" type="pres">
      <dgm:prSet presAssocID="{D4715C9B-ECBA-4179-8845-6922EABF4ECF}" presName="horFlow" presStyleCnt="0"/>
      <dgm:spPr/>
    </dgm:pt>
    <dgm:pt modelId="{DB478403-8668-4E01-837E-90CF397B7AC9}" type="pres">
      <dgm:prSet presAssocID="{D4715C9B-ECBA-4179-8845-6922EABF4ECF}" presName="bigChev" presStyleLbl="node1" presStyleIdx="1" presStyleCnt="3"/>
      <dgm:spPr/>
      <dgm:t>
        <a:bodyPr/>
        <a:lstStyle/>
        <a:p>
          <a:endParaRPr lang="en-US"/>
        </a:p>
      </dgm:t>
    </dgm:pt>
    <dgm:pt modelId="{ABEA9CB8-2BD3-4F95-A3D5-49D022D8D252}" type="pres">
      <dgm:prSet presAssocID="{F268DCF3-6CFA-4B6C-93E9-E5F15FC9A934}" presName="parTrans" presStyleCnt="0"/>
      <dgm:spPr/>
    </dgm:pt>
    <dgm:pt modelId="{14B0E251-BB3C-4C67-9041-9782D4D1BD73}" type="pres">
      <dgm:prSet presAssocID="{CE501A7B-FF96-4F8B-B1BE-81D3CFEC3FF4}" presName="node" presStyleLbl="alignAccFollowNode1" presStyleIdx="1" presStyleCnt="3" custScaleX="151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5E8C3-8E66-47DC-87FC-F887D17A75BA}" type="pres">
      <dgm:prSet presAssocID="{D4715C9B-ECBA-4179-8845-6922EABF4ECF}" presName="vSp" presStyleCnt="0"/>
      <dgm:spPr/>
    </dgm:pt>
    <dgm:pt modelId="{9C7952E0-E377-4869-A292-B825918408B2}" type="pres">
      <dgm:prSet presAssocID="{D1DD8FC1-34A4-4F85-BA3C-3694101C2358}" presName="horFlow" presStyleCnt="0"/>
      <dgm:spPr/>
    </dgm:pt>
    <dgm:pt modelId="{0085A3D8-A4BF-43D2-8102-D11D46BD74A0}" type="pres">
      <dgm:prSet presAssocID="{D1DD8FC1-34A4-4F85-BA3C-3694101C2358}" presName="bigChev" presStyleLbl="node1" presStyleIdx="2" presStyleCnt="3" custScaleX="132507"/>
      <dgm:spPr/>
      <dgm:t>
        <a:bodyPr/>
        <a:lstStyle/>
        <a:p>
          <a:endParaRPr lang="en-US"/>
        </a:p>
      </dgm:t>
    </dgm:pt>
    <dgm:pt modelId="{5FBD5E55-E7DA-4E11-9666-7615AD21D97A}" type="pres">
      <dgm:prSet presAssocID="{B0F7716B-B155-49B7-946B-DC945AF521FF}" presName="parTrans" presStyleCnt="0"/>
      <dgm:spPr/>
    </dgm:pt>
    <dgm:pt modelId="{33A1B552-6774-4BC8-9805-2E54871F2DDF}" type="pres">
      <dgm:prSet presAssocID="{55C02158-18B0-4BF4-9DAC-A25FE368DE5C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1486A-E792-4A65-91A0-A57CFD8F6F4E}" srcId="{D4715C9B-ECBA-4179-8845-6922EABF4ECF}" destId="{CE501A7B-FF96-4F8B-B1BE-81D3CFEC3FF4}" srcOrd="0" destOrd="0" parTransId="{F268DCF3-6CFA-4B6C-93E9-E5F15FC9A934}" sibTransId="{C331C338-9257-4705-8869-A70AE43245B5}"/>
    <dgm:cxn modelId="{7941ACB1-BD5F-493B-A10C-A22FD8864E83}" type="presOf" srcId="{9BDFB076-FF3D-4230-AF17-BE2DE619D730}" destId="{B3CE9F32-03AD-432B-A9AF-805E5C8DC48D}" srcOrd="0" destOrd="0" presId="urn:microsoft.com/office/officeart/2005/8/layout/lProcess3"/>
    <dgm:cxn modelId="{074655C7-E0B6-4772-B46E-2D56D8E5CB63}" srcId="{9BDFB076-FF3D-4230-AF17-BE2DE619D730}" destId="{488CEA10-6DC5-4EEF-9D88-F36FE83709B0}" srcOrd="0" destOrd="0" parTransId="{4C81A01D-BD38-4641-A827-E7736BBBE8DC}" sibTransId="{9C3753AB-273C-4828-83B3-C7D924922E42}"/>
    <dgm:cxn modelId="{84BEDAFF-4767-4DD6-817E-35CAD1C114E9}" srcId="{D1DD8FC1-34A4-4F85-BA3C-3694101C2358}" destId="{55C02158-18B0-4BF4-9DAC-A25FE368DE5C}" srcOrd="0" destOrd="0" parTransId="{B0F7716B-B155-49B7-946B-DC945AF521FF}" sibTransId="{ABB00578-13F8-4602-972B-539BCB027F3C}"/>
    <dgm:cxn modelId="{1BB16ED7-651F-4FDB-ACF4-990DED3729DF}" type="presOf" srcId="{CE501A7B-FF96-4F8B-B1BE-81D3CFEC3FF4}" destId="{14B0E251-BB3C-4C67-9041-9782D4D1BD73}" srcOrd="0" destOrd="0" presId="urn:microsoft.com/office/officeart/2005/8/layout/lProcess3"/>
    <dgm:cxn modelId="{07AF2B5E-FF62-438A-ACDC-CB825146682A}" srcId="{D7544FCE-3F43-4436-AF63-09B4478A918A}" destId="{D1DD8FC1-34A4-4F85-BA3C-3694101C2358}" srcOrd="2" destOrd="0" parTransId="{88BB9C51-8A42-4A15-9064-12870FB501D4}" sibTransId="{E882A905-4F89-44F0-B0E3-30D9BD64B10A}"/>
    <dgm:cxn modelId="{302A5046-526B-4C2B-8491-6100A295F858}" srcId="{D7544FCE-3F43-4436-AF63-09B4478A918A}" destId="{9BDFB076-FF3D-4230-AF17-BE2DE619D730}" srcOrd="0" destOrd="0" parTransId="{D342E71C-0591-4042-893C-07782D465D9F}" sibTransId="{860D08DF-CB32-42B3-8FD1-61444C7A2623}"/>
    <dgm:cxn modelId="{FEF6A71E-CA76-4115-B1DB-C2CBFD5E35A1}" type="presOf" srcId="{D1DD8FC1-34A4-4F85-BA3C-3694101C2358}" destId="{0085A3D8-A4BF-43D2-8102-D11D46BD74A0}" srcOrd="0" destOrd="0" presId="urn:microsoft.com/office/officeart/2005/8/layout/lProcess3"/>
    <dgm:cxn modelId="{6603CD3D-197C-4B6D-A119-3B071DB14D18}" srcId="{D7544FCE-3F43-4436-AF63-09B4478A918A}" destId="{D4715C9B-ECBA-4179-8845-6922EABF4ECF}" srcOrd="1" destOrd="0" parTransId="{8E6C1085-807E-4DC0-9FB7-CE2F3C690CB1}" sibTransId="{E26C75C9-049A-4F0A-AF26-804588EF7C3F}"/>
    <dgm:cxn modelId="{6644579E-E425-43B4-A0AA-C650E4FB44A6}" type="presOf" srcId="{488CEA10-6DC5-4EEF-9D88-F36FE83709B0}" destId="{BF9D3307-C311-4711-A267-E6B7DF4CDA6D}" srcOrd="0" destOrd="0" presId="urn:microsoft.com/office/officeart/2005/8/layout/lProcess3"/>
    <dgm:cxn modelId="{455DCC35-2619-4408-B2A9-4A9EFC2CE423}" type="presOf" srcId="{D7544FCE-3F43-4436-AF63-09B4478A918A}" destId="{254452E5-1070-4A9C-A428-6A14A8FE4F23}" srcOrd="0" destOrd="0" presId="urn:microsoft.com/office/officeart/2005/8/layout/lProcess3"/>
    <dgm:cxn modelId="{896592B8-1D3A-457C-A9C7-B6DB1B0A75F3}" type="presOf" srcId="{D4715C9B-ECBA-4179-8845-6922EABF4ECF}" destId="{DB478403-8668-4E01-837E-90CF397B7AC9}" srcOrd="0" destOrd="0" presId="urn:microsoft.com/office/officeart/2005/8/layout/lProcess3"/>
    <dgm:cxn modelId="{F93B2E43-3659-4112-B5E7-A084DE4CC155}" type="presOf" srcId="{55C02158-18B0-4BF4-9DAC-A25FE368DE5C}" destId="{33A1B552-6774-4BC8-9805-2E54871F2DDF}" srcOrd="0" destOrd="0" presId="urn:microsoft.com/office/officeart/2005/8/layout/lProcess3"/>
    <dgm:cxn modelId="{5D49D992-5E65-41A2-9962-793C34906A98}" type="presParOf" srcId="{254452E5-1070-4A9C-A428-6A14A8FE4F23}" destId="{50B6E2C5-C037-4D52-BABF-7E006AEBF455}" srcOrd="0" destOrd="0" presId="urn:microsoft.com/office/officeart/2005/8/layout/lProcess3"/>
    <dgm:cxn modelId="{8E0D3A89-C2D2-4481-8190-6660F883621C}" type="presParOf" srcId="{50B6E2C5-C037-4D52-BABF-7E006AEBF455}" destId="{B3CE9F32-03AD-432B-A9AF-805E5C8DC48D}" srcOrd="0" destOrd="0" presId="urn:microsoft.com/office/officeart/2005/8/layout/lProcess3"/>
    <dgm:cxn modelId="{9013B662-7A7B-4F94-BB27-127B9A8B74C9}" type="presParOf" srcId="{50B6E2C5-C037-4D52-BABF-7E006AEBF455}" destId="{FEFDAD29-3994-4145-962B-9ADBF246B069}" srcOrd="1" destOrd="0" presId="urn:microsoft.com/office/officeart/2005/8/layout/lProcess3"/>
    <dgm:cxn modelId="{1127EE33-5FE6-427F-BAC3-C0F8B5C5E103}" type="presParOf" srcId="{50B6E2C5-C037-4D52-BABF-7E006AEBF455}" destId="{BF9D3307-C311-4711-A267-E6B7DF4CDA6D}" srcOrd="2" destOrd="0" presId="urn:microsoft.com/office/officeart/2005/8/layout/lProcess3"/>
    <dgm:cxn modelId="{01DAD102-2B60-4E67-ADF4-529318F10DD1}" type="presParOf" srcId="{254452E5-1070-4A9C-A428-6A14A8FE4F23}" destId="{1AC5FC73-FA8E-4405-90C2-B5B0A32A3D92}" srcOrd="1" destOrd="0" presId="urn:microsoft.com/office/officeart/2005/8/layout/lProcess3"/>
    <dgm:cxn modelId="{5FCA0526-582E-493D-A201-EF6F28C5060C}" type="presParOf" srcId="{254452E5-1070-4A9C-A428-6A14A8FE4F23}" destId="{7242A42C-962E-40C4-B411-9CF63B6FC7E1}" srcOrd="2" destOrd="0" presId="urn:microsoft.com/office/officeart/2005/8/layout/lProcess3"/>
    <dgm:cxn modelId="{4DB3E998-C39D-49E8-816C-719C9C680A7B}" type="presParOf" srcId="{7242A42C-962E-40C4-B411-9CF63B6FC7E1}" destId="{DB478403-8668-4E01-837E-90CF397B7AC9}" srcOrd="0" destOrd="0" presId="urn:microsoft.com/office/officeart/2005/8/layout/lProcess3"/>
    <dgm:cxn modelId="{9F69C81A-1CD9-4165-983C-568B5B7AB089}" type="presParOf" srcId="{7242A42C-962E-40C4-B411-9CF63B6FC7E1}" destId="{ABEA9CB8-2BD3-4F95-A3D5-49D022D8D252}" srcOrd="1" destOrd="0" presId="urn:microsoft.com/office/officeart/2005/8/layout/lProcess3"/>
    <dgm:cxn modelId="{E3E72D94-058E-48A5-ACD3-6049B49EB870}" type="presParOf" srcId="{7242A42C-962E-40C4-B411-9CF63B6FC7E1}" destId="{14B0E251-BB3C-4C67-9041-9782D4D1BD73}" srcOrd="2" destOrd="0" presId="urn:microsoft.com/office/officeart/2005/8/layout/lProcess3"/>
    <dgm:cxn modelId="{A001153B-A0F9-485D-BF6B-A945BE169CC8}" type="presParOf" srcId="{254452E5-1070-4A9C-A428-6A14A8FE4F23}" destId="{95E5E8C3-8E66-47DC-87FC-F887D17A75BA}" srcOrd="3" destOrd="0" presId="urn:microsoft.com/office/officeart/2005/8/layout/lProcess3"/>
    <dgm:cxn modelId="{A2B85578-C5F7-4027-B24D-2EB411A17CFA}" type="presParOf" srcId="{254452E5-1070-4A9C-A428-6A14A8FE4F23}" destId="{9C7952E0-E377-4869-A292-B825918408B2}" srcOrd="4" destOrd="0" presId="urn:microsoft.com/office/officeart/2005/8/layout/lProcess3"/>
    <dgm:cxn modelId="{E677266F-B0BB-4CEE-900A-881196CCCB10}" type="presParOf" srcId="{9C7952E0-E377-4869-A292-B825918408B2}" destId="{0085A3D8-A4BF-43D2-8102-D11D46BD74A0}" srcOrd="0" destOrd="0" presId="urn:microsoft.com/office/officeart/2005/8/layout/lProcess3"/>
    <dgm:cxn modelId="{9B6EAB42-FD40-4833-A556-832D67D95F7C}" type="presParOf" srcId="{9C7952E0-E377-4869-A292-B825918408B2}" destId="{5FBD5E55-E7DA-4E11-9666-7615AD21D97A}" srcOrd="1" destOrd="0" presId="urn:microsoft.com/office/officeart/2005/8/layout/lProcess3"/>
    <dgm:cxn modelId="{B2A6B08C-CA7F-48AF-BABF-1B60DCD556A0}" type="presParOf" srcId="{9C7952E0-E377-4869-A292-B825918408B2}" destId="{33A1B552-6774-4BC8-9805-2E54871F2DDF}" srcOrd="2" destOrd="0" presId="urn:microsoft.com/office/officeart/2005/8/layout/l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C1D33-4DCB-461D-B901-8719EA41DFF2}">
      <dsp:nvSpPr>
        <dsp:cNvPr id="0" name=""/>
        <dsp:cNvSpPr/>
      </dsp:nvSpPr>
      <dsp:spPr>
        <a:xfrm rot="5400000">
          <a:off x="-453138" y="458071"/>
          <a:ext cx="3020926" cy="2114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Functional Requirements: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062256"/>
        <a:ext cx="2114648" cy="906278"/>
      </dsp:txXfrm>
    </dsp:sp>
    <dsp:sp modelId="{B6CF9F25-347A-4ACA-B0AD-7B364FE07DF0}">
      <dsp:nvSpPr>
        <dsp:cNvPr id="0" name=""/>
        <dsp:cNvSpPr/>
      </dsp:nvSpPr>
      <dsp:spPr>
        <a:xfrm rot="5400000">
          <a:off x="6065505" y="-3945924"/>
          <a:ext cx="1963602" cy="9865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system works in both automatic and manual mode depending upon the selection.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maximum and minimum allowable dosage are not exceeded.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amount of insulin/glucagon injected is computed by considering the current BSL and the previous BSL.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amount of Insulin/glucagon to be injected is calculated using the mathematical model analysis.</a:t>
          </a:r>
        </a:p>
      </dsp:txBody>
      <dsp:txXfrm rot="-5400000">
        <a:off x="2114649" y="100787"/>
        <a:ext cx="9769460" cy="1771892"/>
      </dsp:txXfrm>
    </dsp:sp>
    <dsp:sp modelId="{50CE17B9-E7E0-404E-8EA1-0DC587B57A59}">
      <dsp:nvSpPr>
        <dsp:cNvPr id="0" name=""/>
        <dsp:cNvSpPr/>
      </dsp:nvSpPr>
      <dsp:spPr>
        <a:xfrm rot="5400000">
          <a:off x="-453138" y="3198602"/>
          <a:ext cx="3020926" cy="2114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Safety Requirements</a:t>
          </a:r>
          <a:r>
            <a:rPr lang="en-US" sz="2600" b="1" kern="1200" dirty="0"/>
            <a:t>:</a:t>
          </a:r>
          <a:endParaRPr lang="en-IN" sz="2600" kern="1200" dirty="0"/>
        </a:p>
      </dsp:txBody>
      <dsp:txXfrm rot="-5400000">
        <a:off x="1" y="3802787"/>
        <a:ext cx="2114648" cy="906278"/>
      </dsp:txXfrm>
    </dsp:sp>
    <dsp:sp modelId="{8E2560D7-946D-435B-B704-815BDE647DB8}">
      <dsp:nvSpPr>
        <dsp:cNvPr id="0" name=""/>
        <dsp:cNvSpPr/>
      </dsp:nvSpPr>
      <dsp:spPr>
        <a:xfrm rot="5400000">
          <a:off x="6065505" y="-1205393"/>
          <a:ext cx="1963602" cy="9865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range of the Blood Sugar Level [3]: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Unsafe: BGL &lt; 72 mg/dL =&gt; Glucagon is injected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Safe: BGL between 72-108 mg/dL 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Unsafe: BGL &gt; 108 mg/dL =&gt; Insulin is injected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simulator updates its data every 5 minutes.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Only one hormone can be injected at any given time.</a:t>
          </a:r>
        </a:p>
      </dsp:txBody>
      <dsp:txXfrm rot="-5400000">
        <a:off x="2114649" y="2841318"/>
        <a:ext cx="9769460" cy="1771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E9F32-03AD-432B-A9AF-805E5C8DC48D}">
      <dsp:nvSpPr>
        <dsp:cNvPr id="0" name=""/>
        <dsp:cNvSpPr/>
      </dsp:nvSpPr>
      <dsp:spPr>
        <a:xfrm>
          <a:off x="1657" y="669757"/>
          <a:ext cx="4526933" cy="1387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maximum amount of Insulin that we can be injected in any patient’s body depends on his/her weight and we can calculate it using the equation,</a:t>
          </a:r>
          <a:endParaRPr lang="en-IN" sz="1900" kern="1200" dirty="0"/>
        </a:p>
      </dsp:txBody>
      <dsp:txXfrm>
        <a:off x="695419" y="669757"/>
        <a:ext cx="3139410" cy="1387523"/>
      </dsp:txXfrm>
    </dsp:sp>
    <dsp:sp modelId="{14B0E251-BB3C-4C67-9041-9782D4D1BD73}">
      <dsp:nvSpPr>
        <dsp:cNvPr id="0" name=""/>
        <dsp:cNvSpPr/>
      </dsp:nvSpPr>
      <dsp:spPr>
        <a:xfrm>
          <a:off x="4077646" y="787696"/>
          <a:ext cx="4362026" cy="11516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1" kern="1200" dirty="0"/>
            <a:t>Total Daily units of Insulin required = 0.55 * Total weight in Kg</a:t>
          </a:r>
          <a:endParaRPr lang="en-IN" sz="1600" kern="1200" dirty="0"/>
        </a:p>
      </dsp:txBody>
      <dsp:txXfrm>
        <a:off x="4653468" y="787696"/>
        <a:ext cx="3210382" cy="1151644"/>
      </dsp:txXfrm>
    </dsp:sp>
    <dsp:sp modelId="{0085A3D8-A4BF-43D2-8102-D11D46BD74A0}">
      <dsp:nvSpPr>
        <dsp:cNvPr id="0" name=""/>
        <dsp:cNvSpPr/>
      </dsp:nvSpPr>
      <dsp:spPr>
        <a:xfrm>
          <a:off x="1657" y="2251533"/>
          <a:ext cx="4596414" cy="1387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To calculate the amount of insulin to be injected in the body we consider the following the calculation,</a:t>
          </a:r>
          <a:endParaRPr lang="en-IN" sz="1900" kern="1200" dirty="0"/>
        </a:p>
      </dsp:txBody>
      <dsp:txXfrm>
        <a:off x="695419" y="2251533"/>
        <a:ext cx="3208891" cy="1387523"/>
      </dsp:txXfrm>
    </dsp:sp>
    <dsp:sp modelId="{33A1B552-6774-4BC8-9805-2E54871F2DDF}">
      <dsp:nvSpPr>
        <dsp:cNvPr id="0" name=""/>
        <dsp:cNvSpPr/>
      </dsp:nvSpPr>
      <dsp:spPr>
        <a:xfrm>
          <a:off x="4147126" y="2369473"/>
          <a:ext cx="2879111" cy="11516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/>
            <a:t>Carbohydrate intake(grams) / ICR (Insulin to Carbohydrate Ratio) = Units of Insulin (I1)</a:t>
          </a:r>
          <a:endParaRPr lang="en-IN" sz="1600" kern="1200"/>
        </a:p>
      </dsp:txBody>
      <dsp:txXfrm>
        <a:off x="4722948" y="2369473"/>
        <a:ext cx="1727467" cy="1151644"/>
      </dsp:txXfrm>
    </dsp:sp>
    <dsp:sp modelId="{ED38F7B4-BFE5-406F-8A84-F010DF28C0F1}">
      <dsp:nvSpPr>
        <dsp:cNvPr id="0" name=""/>
        <dsp:cNvSpPr/>
      </dsp:nvSpPr>
      <dsp:spPr>
        <a:xfrm>
          <a:off x="6623161" y="2369473"/>
          <a:ext cx="2879111" cy="11516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/>
            <a:t>(Current BGL – Target BGL) / ISF (Insulin Sensitivity Factor) = Units of Insulin(I2)</a:t>
          </a:r>
          <a:endParaRPr lang="en-IN" sz="1600" kern="1200"/>
        </a:p>
      </dsp:txBody>
      <dsp:txXfrm>
        <a:off x="7198983" y="2369473"/>
        <a:ext cx="1727467" cy="1151644"/>
      </dsp:txXfrm>
    </dsp:sp>
    <dsp:sp modelId="{9ABBA7F0-E115-4258-B25A-3FBC1F687586}">
      <dsp:nvSpPr>
        <dsp:cNvPr id="0" name=""/>
        <dsp:cNvSpPr/>
      </dsp:nvSpPr>
      <dsp:spPr>
        <a:xfrm>
          <a:off x="9099197" y="2369473"/>
          <a:ext cx="2879111" cy="11516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/>
            <a:t>Total Insulin Injected = I1 + I2</a:t>
          </a:r>
          <a:endParaRPr lang="en-IN" sz="1600" kern="1200"/>
        </a:p>
      </dsp:txBody>
      <dsp:txXfrm>
        <a:off x="9675019" y="2369473"/>
        <a:ext cx="1727467" cy="1151644"/>
      </dsp:txXfrm>
    </dsp:sp>
    <dsp:sp modelId="{28E72F78-5F39-4D62-9C2B-45ABC9A2C802}">
      <dsp:nvSpPr>
        <dsp:cNvPr id="0" name=""/>
        <dsp:cNvSpPr/>
      </dsp:nvSpPr>
      <dsp:spPr>
        <a:xfrm>
          <a:off x="1657" y="3833310"/>
          <a:ext cx="4702039" cy="1387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Similarly to calculate the amount of glucagon that needs to be injected when the BGL goes below a certain limit.</a:t>
          </a:r>
          <a:endParaRPr lang="en-IN" sz="1900" kern="1200" dirty="0"/>
        </a:p>
      </dsp:txBody>
      <dsp:txXfrm>
        <a:off x="695419" y="3833310"/>
        <a:ext cx="3314516" cy="1387523"/>
      </dsp:txXfrm>
    </dsp:sp>
    <dsp:sp modelId="{AE72F1D0-5870-4C54-896E-BB5499E955A6}">
      <dsp:nvSpPr>
        <dsp:cNvPr id="0" name=""/>
        <dsp:cNvSpPr/>
      </dsp:nvSpPr>
      <dsp:spPr>
        <a:xfrm>
          <a:off x="4360861" y="3922366"/>
          <a:ext cx="4737462" cy="11516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1" kern="1200" dirty="0"/>
            <a:t>(Target BGL – Current BGL) / GSF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1" kern="1200" dirty="0"/>
            <a:t>Units of Glucagon</a:t>
          </a:r>
          <a:endParaRPr lang="en-IN" sz="1600" kern="1200" dirty="0"/>
        </a:p>
      </dsp:txBody>
      <dsp:txXfrm>
        <a:off x="4936683" y="3922366"/>
        <a:ext cx="3585818" cy="1151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6070A-537D-4D42-A74F-F5BF9686463A}" type="datetimeFigureOut">
              <a:rPr lang="en-IN" smtClean="0"/>
              <a:pPr/>
              <a:t>14-07-2017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Safety Critical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IN" dirty="0"/>
              <a:t>Frankfurt University of Applied Sciences</a:t>
            </a:r>
          </a:p>
        </p:txBody>
      </p:sp>
    </p:spTree>
    <p:extLst>
      <p:ext uri="{BB962C8B-B14F-4D97-AF65-F5344CB8AC3E}">
        <p14:creationId xmlns="" xmlns:p14="http://schemas.microsoft.com/office/powerpoint/2010/main" val="53703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202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24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854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69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835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8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26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4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539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20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528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90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title"/>
          </p:nvPr>
        </p:nvSpPr>
        <p:spPr>
          <a:xfrm>
            <a:off x="1405719" y="1405719"/>
            <a:ext cx="9868754" cy="39179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 </a:t>
            </a:r>
            <a:r>
              <a:rPr lang="en-US" sz="4000" dirty="0" smtClean="0"/>
              <a:t>Automated Plant Watering System with Servo</a:t>
            </a:r>
            <a:br>
              <a:rPr lang="en-US" sz="4000" dirty="0" smtClean="0"/>
            </a:br>
            <a:r>
              <a:rPr lang="en-US" sz="4000" dirty="0" smtClean="0"/>
              <a:t>Motor 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2400" b="1" dirty="0" smtClean="0"/>
              <a:t>  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Prof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Dr. Matthias F. Wagner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25" y="144743"/>
            <a:ext cx="2783800" cy="1260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0750" y="5319117"/>
            <a:ext cx="38012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cap="all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GROUP </a:t>
            </a:r>
            <a:r>
              <a:rPr lang="fr-FR" sz="1400" b="1" cap="all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</a:t>
            </a:r>
            <a:endParaRPr lang="fr-FR" sz="1400" b="1" cap="all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1600" b="1" dirty="0" err="1" smtClean="0"/>
              <a:t>Hussam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Alfaki</a:t>
            </a:r>
            <a:r>
              <a:rPr lang="en-US" sz="1600" b="1" dirty="0" smtClean="0"/>
              <a:t> </a:t>
            </a:r>
          </a:p>
          <a:p>
            <a:r>
              <a:rPr lang="en-IN" sz="1600" b="1" dirty="0" err="1" smtClean="0"/>
              <a:t>Hemanth</a:t>
            </a:r>
            <a:r>
              <a:rPr lang="en-IN" sz="1600" b="1" dirty="0" smtClean="0"/>
              <a:t> Kumar </a:t>
            </a:r>
            <a:r>
              <a:rPr lang="en-IN" sz="1600" b="1" dirty="0" err="1" smtClean="0"/>
              <a:t>Babu</a:t>
            </a:r>
            <a:r>
              <a:rPr lang="en-IN" sz="1600" b="1" dirty="0" smtClean="0"/>
              <a:t> </a:t>
            </a:r>
          </a:p>
          <a:p>
            <a:r>
              <a:rPr lang="en-US" sz="1600" b="1" dirty="0" smtClean="0"/>
              <a:t>Thomas </a:t>
            </a:r>
            <a:r>
              <a:rPr lang="en-US" sz="1600" b="1" dirty="0" err="1" smtClean="0"/>
              <a:t>Belser</a:t>
            </a:r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Sebastian </a:t>
            </a:r>
            <a:r>
              <a:rPr lang="en-US" sz="1600" b="1" dirty="0" err="1" smtClean="0"/>
              <a:t>Luelow</a:t>
            </a:r>
            <a:r>
              <a:rPr lang="en-US" sz="1600" b="1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904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45444" y="191536"/>
            <a:ext cx="8636000" cy="85566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41475"/>
            <a:ext cx="11926888" cy="44719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 </a:t>
            </a:r>
            <a:r>
              <a:rPr lang="en-US" dirty="0" smtClean="0"/>
              <a:t>Intelligent Automation is a key necessity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Finding the right amount of water to irrigate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Wrong amount can lead to flooding , water logging or dry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have used V model for our project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126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01871385"/>
              </p:ext>
            </p:extLst>
          </p:nvPr>
        </p:nvGraphicFramePr>
        <p:xfrm>
          <a:off x="92766" y="1086678"/>
          <a:ext cx="11979964" cy="577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/>
          <p:cNvSpPr/>
          <p:nvPr/>
        </p:nvSpPr>
        <p:spPr>
          <a:xfrm>
            <a:off x="1967836" y="0"/>
            <a:ext cx="874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-12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REQUIREMENT ANALYSIS</a:t>
            </a:r>
            <a:endParaRPr lang="en-IN" sz="5400" b="1" spc="-12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5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389" y="167248"/>
            <a:ext cx="9794708" cy="1246727"/>
          </a:xfrm>
        </p:spPr>
        <p:txBody>
          <a:bodyPr>
            <a:no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57" y="960517"/>
            <a:ext cx="11858172" cy="5771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model has basically taken into consideration parameters such as: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 Latent heat of evaporation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 The rate of transpiration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 The amount of radiation in the environment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VPD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 Vapour pressure deficit  which given by (Sat Vapour pressure – Actual Vapour pressure 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, C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 Coefficients dependent on plants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The equation for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transpiration over time ‘t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’ is given by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V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VPD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0" indent="0">
              <a:buFont typeface="Wingdings" pitchFamily="2" charset="2"/>
              <a:buChar char="q"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Substituting the value of constants we reduce the equation to </a:t>
            </a:r>
          </a:p>
          <a:p>
            <a:pPr marL="0" indent="0">
              <a:buNone/>
            </a:pPr>
            <a:endParaRPr lang="en-GB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/>
              <a:t>                       X</a:t>
            </a:r>
            <a:r>
              <a:rPr lang="en-US" sz="2800" baseline="-25000" dirty="0" smtClean="0"/>
              <a:t>ET</a:t>
            </a:r>
            <a:r>
              <a:rPr lang="en-US" sz="2800" dirty="0" smtClean="0"/>
              <a:t> = </a:t>
            </a:r>
            <a:r>
              <a:rPr lang="en-US" sz="2800" u="sng" dirty="0" smtClean="0"/>
              <a:t>V </a:t>
            </a:r>
            <a:r>
              <a:rPr lang="en-US" sz="2800" u="sng" baseline="-25000" dirty="0" smtClean="0"/>
              <a:t>SR </a:t>
            </a:r>
            <a:r>
              <a:rPr lang="en-US" sz="2800" u="sng" dirty="0" smtClean="0"/>
              <a:t> *.5+V</a:t>
            </a:r>
            <a:r>
              <a:rPr lang="en-US" sz="2800" u="sng" baseline="-25000" dirty="0" smtClean="0"/>
              <a:t>VPD</a:t>
            </a:r>
            <a:r>
              <a:rPr lang="en-US" sz="2800" u="sng" dirty="0" smtClean="0"/>
              <a:t>*8.5</a:t>
            </a:r>
          </a:p>
          <a:p>
            <a:pPr marL="0" indent="0" algn="just">
              <a:buNone/>
            </a:pP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16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135778"/>
            <a:ext cx="11979965" cy="1049235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85115801"/>
              </p:ext>
            </p:extLst>
          </p:nvPr>
        </p:nvGraphicFramePr>
        <p:xfrm>
          <a:off x="106017" y="967409"/>
          <a:ext cx="11979966" cy="589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092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But needs lot of input data</a:t>
            </a:r>
            <a:endParaRPr lang="en-US" dirty="0"/>
          </a:p>
        </p:txBody>
      </p:sp>
      <p:pic>
        <p:nvPicPr>
          <p:cNvPr id="8" name="Picture 7" descr="N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65121"/>
            <a:ext cx="8215299" cy="331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9360" y="6412992"/>
            <a:ext cx="69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Neural network of 5 input and 1 hidden layer using </a:t>
            </a:r>
            <a:r>
              <a:rPr lang="en-US" dirty="0" err="1" smtClean="0"/>
              <a:t>RProp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8" y="344556"/>
            <a:ext cx="3935896" cy="9254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500" b="1" dirty="0"/>
              <a:t>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Hardware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ENd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643750"/>
            <a:ext cx="6581775" cy="2105025"/>
          </a:xfrm>
          <a:prstGeom prst="rect">
            <a:avLst/>
          </a:prstGeom>
        </p:spPr>
      </p:pic>
      <p:pic>
        <p:nvPicPr>
          <p:cNvPr id="6" name="Picture 5" descr="Motor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937" y="3187700"/>
            <a:ext cx="6486525" cy="3057525"/>
          </a:xfrm>
          <a:prstGeom prst="rect">
            <a:avLst/>
          </a:prstGeom>
        </p:spPr>
      </p:pic>
      <p:pic>
        <p:nvPicPr>
          <p:cNvPr id="7" name="Picture 6" descr="Coordinato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247775"/>
            <a:ext cx="4610100" cy="5610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0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387" y="114046"/>
            <a:ext cx="4704521" cy="1049235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428325"/>
            <a:ext cx="11874499" cy="500781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[1] Jorge Antonio Sanchez 1, Francisco </a:t>
            </a:r>
            <a:r>
              <a:rPr lang="en-US" sz="2000" b="1" dirty="0" err="1" smtClean="0"/>
              <a:t>Rodrguez</a:t>
            </a:r>
            <a:r>
              <a:rPr lang="en-US" sz="2000" b="1" dirty="0" smtClean="0"/>
              <a:t>, Jose Luis Guzman 1 and</a:t>
            </a:r>
          </a:p>
          <a:p>
            <a:r>
              <a:rPr lang="en-US" sz="2000" b="1" dirty="0" smtClean="0"/>
              <a:t>Manuel R. </a:t>
            </a:r>
            <a:r>
              <a:rPr lang="en-US" sz="2000" b="1" dirty="0" err="1" smtClean="0"/>
              <a:t>Arahal</a:t>
            </a:r>
            <a:r>
              <a:rPr lang="en-US" sz="2000" b="1" dirty="0" smtClean="0"/>
              <a:t>. Virtual Sensors for Designing Irrigation Controllers</a:t>
            </a:r>
          </a:p>
          <a:p>
            <a:r>
              <a:rPr lang="en-US" sz="2000" b="1" dirty="0" smtClean="0"/>
              <a:t>in Greenhouses.</a:t>
            </a:r>
          </a:p>
          <a:p>
            <a:r>
              <a:rPr lang="en-US" sz="2000" b="1" dirty="0" smtClean="0"/>
              <a:t>http://www.mdpi.com/1424-8220/12/11/15244/pdf</a:t>
            </a:r>
          </a:p>
          <a:p>
            <a:r>
              <a:rPr lang="en-US" sz="2000" b="1" dirty="0" smtClean="0"/>
              <a:t>sensors, 2014. ISBN 1424-8220.</a:t>
            </a:r>
          </a:p>
          <a:p>
            <a:r>
              <a:rPr lang="en-US" sz="2000" b="1" dirty="0" smtClean="0"/>
              <a:t>[2] http://biomet.ucdavis.edu/biomet/VPD/vpd.htm</a:t>
            </a:r>
          </a:p>
          <a:p>
            <a:r>
              <a:rPr lang="en-US" sz="2000" b="1" dirty="0" smtClean="0"/>
              <a:t>[3] http://www.dartmouth.edu/~ears5/handouts/heat.html</a:t>
            </a:r>
          </a:p>
          <a:p>
            <a:r>
              <a:rPr lang="en-US" sz="2000" b="1" dirty="0" smtClean="0"/>
              <a:t>[4] http://ccc.atmos.colostate.edu/~coagmet/extended_etr_about.php</a:t>
            </a:r>
          </a:p>
          <a:p>
            <a:r>
              <a:rPr lang="en-US" sz="2000" b="1" dirty="0" smtClean="0"/>
              <a:t>[5] http://www.1728.org/flowrate.htm</a:t>
            </a:r>
          </a:p>
          <a:p>
            <a:r>
              <a:rPr lang="en-US" sz="2000" b="1" dirty="0" smtClean="0"/>
              <a:t>[6] http://emant.com/316002.page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4825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772" y="2686141"/>
            <a:ext cx="7267576" cy="1658198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43"/>
            <a:ext cx="2783800" cy="1260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90750" y="5319117"/>
            <a:ext cx="38012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cap="all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 1</a:t>
            </a:r>
          </a:p>
          <a:p>
            <a:r>
              <a:rPr lang="en-US" sz="1400" b="1" dirty="0" err="1" smtClean="0"/>
              <a:t>Hussam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Alfaki</a:t>
            </a:r>
            <a:r>
              <a:rPr lang="en-US" sz="1400" b="1" dirty="0" smtClean="0"/>
              <a:t> </a:t>
            </a:r>
          </a:p>
          <a:p>
            <a:r>
              <a:rPr lang="en-IN" sz="1400" b="1" dirty="0" err="1" smtClean="0"/>
              <a:t>Hemanth</a:t>
            </a:r>
            <a:r>
              <a:rPr lang="en-IN" sz="1400" b="1" dirty="0" smtClean="0"/>
              <a:t> Kumar </a:t>
            </a:r>
            <a:r>
              <a:rPr lang="en-IN" sz="1400" b="1" dirty="0" err="1" smtClean="0"/>
              <a:t>Babu</a:t>
            </a:r>
            <a:r>
              <a:rPr lang="en-IN" sz="1400" b="1" dirty="0" smtClean="0"/>
              <a:t> </a:t>
            </a:r>
          </a:p>
          <a:p>
            <a:r>
              <a:rPr lang="en-US" sz="1400" b="1" dirty="0" smtClean="0"/>
              <a:t>Thomas </a:t>
            </a:r>
            <a:r>
              <a:rPr lang="en-US" sz="1400" b="1" dirty="0" err="1" smtClean="0"/>
              <a:t>Belser</a:t>
            </a:r>
            <a:r>
              <a:rPr lang="en-US" sz="1400" b="1" dirty="0" smtClean="0"/>
              <a:t> </a:t>
            </a:r>
          </a:p>
          <a:p>
            <a:r>
              <a:rPr lang="en-US" sz="1400" b="1" dirty="0" smtClean="0"/>
              <a:t>Sebastian </a:t>
            </a:r>
            <a:r>
              <a:rPr lang="en-US" sz="1400" b="1" dirty="0" err="1" smtClean="0"/>
              <a:t>Luelow</a:t>
            </a:r>
            <a:r>
              <a:rPr lang="en-US" sz="1400" b="1" smtClean="0"/>
              <a:t> </a:t>
            </a:r>
            <a:endParaRPr lang="en-US" sz="1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9689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812</TotalTime>
  <Words>345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Metropolitan</vt:lpstr>
      <vt:lpstr> Automated Plant Watering System with Servo Motor     Under Guidance of                      Prof. Dr. Matthias F. Wagner </vt:lpstr>
      <vt:lpstr>INTRODUCTION</vt:lpstr>
      <vt:lpstr>Slide 3</vt:lpstr>
      <vt:lpstr>MATHEMATICAL MODEL </vt:lpstr>
      <vt:lpstr>MATHEMATICAL MODEL(Cont..)</vt:lpstr>
      <vt:lpstr>Other approaches</vt:lpstr>
      <vt:lpstr>     FLOW DIAGRAM Hardware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Agrawal</dc:creator>
  <cp:lastModifiedBy>GuestBhk</cp:lastModifiedBy>
  <cp:revision>99</cp:revision>
  <dcterms:created xsi:type="dcterms:W3CDTF">2017-02-08T09:54:29Z</dcterms:created>
  <dcterms:modified xsi:type="dcterms:W3CDTF">2017-07-14T04:32:25Z</dcterms:modified>
</cp:coreProperties>
</file>