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1387476" y="1939448"/>
                </a:moveTo>
                <a:lnTo>
                  <a:pt x="46138" y="1939448"/>
                </a:lnTo>
                <a:lnTo>
                  <a:pt x="95428" y="1938361"/>
                </a:lnTo>
                <a:lnTo>
                  <a:pt x="144564" y="1936044"/>
                </a:lnTo>
                <a:lnTo>
                  <a:pt x="193527" y="1932503"/>
                </a:lnTo>
                <a:lnTo>
                  <a:pt x="242294" y="1927749"/>
                </a:lnTo>
                <a:lnTo>
                  <a:pt x="290845" y="1921789"/>
                </a:lnTo>
                <a:lnTo>
                  <a:pt x="339160" y="1914632"/>
                </a:lnTo>
                <a:lnTo>
                  <a:pt x="387216" y="1906286"/>
                </a:lnTo>
                <a:lnTo>
                  <a:pt x="434993" y="1896760"/>
                </a:lnTo>
                <a:lnTo>
                  <a:pt x="482469" y="1886062"/>
                </a:lnTo>
                <a:lnTo>
                  <a:pt x="529625" y="1874201"/>
                </a:lnTo>
                <a:lnTo>
                  <a:pt x="576438" y="1861185"/>
                </a:lnTo>
                <a:lnTo>
                  <a:pt x="622887" y="1847023"/>
                </a:lnTo>
                <a:lnTo>
                  <a:pt x="668953" y="1831722"/>
                </a:lnTo>
                <a:lnTo>
                  <a:pt x="714612" y="1815293"/>
                </a:lnTo>
                <a:lnTo>
                  <a:pt x="759846" y="1797742"/>
                </a:lnTo>
                <a:lnTo>
                  <a:pt x="804631" y="1779079"/>
                </a:lnTo>
                <a:lnTo>
                  <a:pt x="848949" y="1759311"/>
                </a:lnTo>
                <a:lnTo>
                  <a:pt x="892776" y="1738448"/>
                </a:lnTo>
                <a:lnTo>
                  <a:pt x="936093" y="1716498"/>
                </a:lnTo>
                <a:lnTo>
                  <a:pt x="978878" y="1693469"/>
                </a:lnTo>
                <a:lnTo>
                  <a:pt x="1021111" y="1669370"/>
                </a:lnTo>
                <a:lnTo>
                  <a:pt x="1062770" y="1644209"/>
                </a:lnTo>
                <a:lnTo>
                  <a:pt x="1103834" y="1617995"/>
                </a:lnTo>
                <a:lnTo>
                  <a:pt x="1144282" y="1590736"/>
                </a:lnTo>
                <a:lnTo>
                  <a:pt x="1184093" y="1562441"/>
                </a:lnTo>
                <a:lnTo>
                  <a:pt x="1223246" y="1533118"/>
                </a:lnTo>
                <a:lnTo>
                  <a:pt x="1261720" y="1502775"/>
                </a:lnTo>
                <a:lnTo>
                  <a:pt x="1299494" y="1471422"/>
                </a:lnTo>
                <a:lnTo>
                  <a:pt x="1336548" y="1439066"/>
                </a:lnTo>
                <a:lnTo>
                  <a:pt x="1372859" y="1405716"/>
                </a:lnTo>
                <a:lnTo>
                  <a:pt x="1408407" y="1371380"/>
                </a:lnTo>
                <a:lnTo>
                  <a:pt x="1443080" y="1336162"/>
                </a:lnTo>
                <a:lnTo>
                  <a:pt x="1476775" y="1300170"/>
                </a:lnTo>
                <a:lnTo>
                  <a:pt x="1509483" y="1263427"/>
                </a:lnTo>
                <a:lnTo>
                  <a:pt x="1541195" y="1225953"/>
                </a:lnTo>
                <a:lnTo>
                  <a:pt x="1571904" y="1187770"/>
                </a:lnTo>
                <a:lnTo>
                  <a:pt x="1601599" y="1148898"/>
                </a:lnTo>
                <a:lnTo>
                  <a:pt x="1630273" y="1109358"/>
                </a:lnTo>
                <a:lnTo>
                  <a:pt x="1657917" y="1069171"/>
                </a:lnTo>
                <a:lnTo>
                  <a:pt x="1684522" y="1028359"/>
                </a:lnTo>
                <a:lnTo>
                  <a:pt x="1710080" y="986941"/>
                </a:lnTo>
                <a:lnTo>
                  <a:pt x="1734582" y="944940"/>
                </a:lnTo>
                <a:lnTo>
                  <a:pt x="1758018" y="902375"/>
                </a:lnTo>
                <a:lnTo>
                  <a:pt x="1780381" y="859269"/>
                </a:lnTo>
                <a:lnTo>
                  <a:pt x="1801662" y="815641"/>
                </a:lnTo>
                <a:lnTo>
                  <a:pt x="1821852" y="771514"/>
                </a:lnTo>
                <a:lnTo>
                  <a:pt x="1840943" y="726907"/>
                </a:lnTo>
                <a:lnTo>
                  <a:pt x="1858926" y="681842"/>
                </a:lnTo>
                <a:lnTo>
                  <a:pt x="1875791" y="636340"/>
                </a:lnTo>
                <a:lnTo>
                  <a:pt x="1891531" y="590422"/>
                </a:lnTo>
                <a:lnTo>
                  <a:pt x="1906137" y="544108"/>
                </a:lnTo>
                <a:lnTo>
                  <a:pt x="1919601" y="497420"/>
                </a:lnTo>
                <a:lnTo>
                  <a:pt x="1931912" y="450378"/>
                </a:lnTo>
                <a:lnTo>
                  <a:pt x="1943064" y="403005"/>
                </a:lnTo>
                <a:lnTo>
                  <a:pt x="1953047" y="355319"/>
                </a:lnTo>
                <a:lnTo>
                  <a:pt x="1961852" y="307343"/>
                </a:lnTo>
                <a:lnTo>
                  <a:pt x="1969471" y="259098"/>
                </a:lnTo>
                <a:lnTo>
                  <a:pt x="1975896" y="210604"/>
                </a:lnTo>
                <a:lnTo>
                  <a:pt x="1981117" y="161883"/>
                </a:lnTo>
                <a:lnTo>
                  <a:pt x="1985125" y="112954"/>
                </a:lnTo>
                <a:lnTo>
                  <a:pt x="1987917" y="63723"/>
                </a:lnTo>
                <a:lnTo>
                  <a:pt x="1989472" y="14562"/>
                </a:lnTo>
                <a:lnTo>
                  <a:pt x="1989566" y="0"/>
                </a:lnTo>
                <a:lnTo>
                  <a:pt x="2414845" y="0"/>
                </a:lnTo>
                <a:lnTo>
                  <a:pt x="2413483" y="63840"/>
                </a:lnTo>
                <a:lnTo>
                  <a:pt x="2411128" y="114114"/>
                </a:lnTo>
                <a:lnTo>
                  <a:pt x="2407711" y="164353"/>
                </a:lnTo>
                <a:lnTo>
                  <a:pt x="2403243" y="214425"/>
                </a:lnTo>
                <a:lnTo>
                  <a:pt x="2397731" y="264315"/>
                </a:lnTo>
                <a:lnTo>
                  <a:pt x="2391181" y="314008"/>
                </a:lnTo>
                <a:lnTo>
                  <a:pt x="2383599" y="363488"/>
                </a:lnTo>
                <a:lnTo>
                  <a:pt x="2374992" y="412741"/>
                </a:lnTo>
                <a:lnTo>
                  <a:pt x="2365366" y="461750"/>
                </a:lnTo>
                <a:lnTo>
                  <a:pt x="2354727" y="510501"/>
                </a:lnTo>
                <a:lnTo>
                  <a:pt x="2343082" y="558979"/>
                </a:lnTo>
                <a:lnTo>
                  <a:pt x="2330436" y="607168"/>
                </a:lnTo>
                <a:lnTo>
                  <a:pt x="2316796" y="655053"/>
                </a:lnTo>
                <a:lnTo>
                  <a:pt x="2302169" y="702618"/>
                </a:lnTo>
                <a:lnTo>
                  <a:pt x="2286561" y="749850"/>
                </a:lnTo>
                <a:lnTo>
                  <a:pt x="2269977" y="796731"/>
                </a:lnTo>
                <a:lnTo>
                  <a:pt x="2252425" y="843248"/>
                </a:lnTo>
                <a:lnTo>
                  <a:pt x="2233910" y="889385"/>
                </a:lnTo>
                <a:lnTo>
                  <a:pt x="2214439" y="935126"/>
                </a:lnTo>
                <a:lnTo>
                  <a:pt x="2194019" y="980457"/>
                </a:lnTo>
                <a:lnTo>
                  <a:pt x="2172655" y="1025362"/>
                </a:lnTo>
                <a:lnTo>
                  <a:pt x="2150353" y="1069827"/>
                </a:lnTo>
                <a:lnTo>
                  <a:pt x="2127121" y="1113834"/>
                </a:lnTo>
                <a:lnTo>
                  <a:pt x="2102964" y="1157371"/>
                </a:lnTo>
                <a:lnTo>
                  <a:pt x="2077889" y="1200420"/>
                </a:lnTo>
                <a:lnTo>
                  <a:pt x="2051902" y="1242968"/>
                </a:lnTo>
                <a:lnTo>
                  <a:pt x="2025008" y="1284999"/>
                </a:lnTo>
                <a:lnTo>
                  <a:pt x="1997216" y="1326497"/>
                </a:lnTo>
                <a:lnTo>
                  <a:pt x="1968530" y="1367448"/>
                </a:lnTo>
                <a:lnTo>
                  <a:pt x="1938958" y="1407835"/>
                </a:lnTo>
                <a:lnTo>
                  <a:pt x="1908504" y="1447645"/>
                </a:lnTo>
                <a:lnTo>
                  <a:pt x="1877177" y="1486862"/>
                </a:lnTo>
                <a:lnTo>
                  <a:pt x="1844982" y="1525469"/>
                </a:lnTo>
                <a:lnTo>
                  <a:pt x="1811924" y="1563454"/>
                </a:lnTo>
                <a:lnTo>
                  <a:pt x="1778012" y="1600799"/>
                </a:lnTo>
                <a:lnTo>
                  <a:pt x="1743250" y="1637490"/>
                </a:lnTo>
                <a:lnTo>
                  <a:pt x="1707646" y="1673511"/>
                </a:lnTo>
                <a:lnTo>
                  <a:pt x="1671287" y="1708770"/>
                </a:lnTo>
                <a:lnTo>
                  <a:pt x="1634266" y="1743180"/>
                </a:lnTo>
                <a:lnTo>
                  <a:pt x="1596599" y="1776735"/>
                </a:lnTo>
                <a:lnTo>
                  <a:pt x="1558302" y="1809428"/>
                </a:lnTo>
                <a:lnTo>
                  <a:pt x="1519389" y="1841253"/>
                </a:lnTo>
                <a:lnTo>
                  <a:pt x="1479876" y="1872205"/>
                </a:lnTo>
                <a:lnTo>
                  <a:pt x="1439778" y="1902277"/>
                </a:lnTo>
                <a:lnTo>
                  <a:pt x="1399110" y="1931462"/>
                </a:lnTo>
                <a:lnTo>
                  <a:pt x="1387476" y="1939448"/>
                </a:lnTo>
                <a:close/>
              </a:path>
              <a:path w="2414905" h="2363470">
                <a:moveTo>
                  <a:pt x="120373" y="2362847"/>
                </a:moveTo>
                <a:lnTo>
                  <a:pt x="0" y="2362847"/>
                </a:lnTo>
                <a:lnTo>
                  <a:pt x="0" y="1939305"/>
                </a:lnTo>
                <a:lnTo>
                  <a:pt x="1387476" y="1939448"/>
                </a:lnTo>
                <a:lnTo>
                  <a:pt x="1357888" y="1959756"/>
                </a:lnTo>
                <a:lnTo>
                  <a:pt x="1316127" y="1987151"/>
                </a:lnTo>
                <a:lnTo>
                  <a:pt x="1273843" y="2013641"/>
                </a:lnTo>
                <a:lnTo>
                  <a:pt x="1231050" y="2039221"/>
                </a:lnTo>
                <a:lnTo>
                  <a:pt x="1187764" y="2063884"/>
                </a:lnTo>
                <a:lnTo>
                  <a:pt x="1143999" y="2087623"/>
                </a:lnTo>
                <a:lnTo>
                  <a:pt x="1099773" y="2110434"/>
                </a:lnTo>
                <a:lnTo>
                  <a:pt x="1055099" y="2132309"/>
                </a:lnTo>
                <a:lnTo>
                  <a:pt x="1009993" y="2153243"/>
                </a:lnTo>
                <a:lnTo>
                  <a:pt x="964470" y="2173230"/>
                </a:lnTo>
                <a:lnTo>
                  <a:pt x="918546" y="2192262"/>
                </a:lnTo>
                <a:lnTo>
                  <a:pt x="872236" y="2210335"/>
                </a:lnTo>
                <a:lnTo>
                  <a:pt x="825555" y="2227442"/>
                </a:lnTo>
                <a:lnTo>
                  <a:pt x="778519" y="2243576"/>
                </a:lnTo>
                <a:lnTo>
                  <a:pt x="731142" y="2258732"/>
                </a:lnTo>
                <a:lnTo>
                  <a:pt x="683440" y="2272904"/>
                </a:lnTo>
                <a:lnTo>
                  <a:pt x="635429" y="2286085"/>
                </a:lnTo>
                <a:lnTo>
                  <a:pt x="587123" y="2298269"/>
                </a:lnTo>
                <a:lnTo>
                  <a:pt x="538538" y="2309450"/>
                </a:lnTo>
                <a:lnTo>
                  <a:pt x="489689" y="2319622"/>
                </a:lnTo>
                <a:lnTo>
                  <a:pt x="440591" y="2328779"/>
                </a:lnTo>
                <a:lnTo>
                  <a:pt x="391261" y="2336914"/>
                </a:lnTo>
                <a:lnTo>
                  <a:pt x="341712" y="2344022"/>
                </a:lnTo>
                <a:lnTo>
                  <a:pt x="291961" y="2350096"/>
                </a:lnTo>
                <a:lnTo>
                  <a:pt x="242022" y="2355130"/>
                </a:lnTo>
                <a:lnTo>
                  <a:pt x="191911" y="2359118"/>
                </a:lnTo>
                <a:lnTo>
                  <a:pt x="141644" y="2362055"/>
                </a:lnTo>
                <a:lnTo>
                  <a:pt x="120373" y="236284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4585" y="1925662"/>
            <a:ext cx="11091528" cy="56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3674" y="2914938"/>
            <a:ext cx="12033350" cy="4930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hyperlink" Target="mailto:hemanthsai8104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305" y="3198275"/>
                  </a:moveTo>
                  <a:lnTo>
                    <a:pt x="198931" y="3198275"/>
                  </a:lnTo>
                  <a:lnTo>
                    <a:pt x="247788" y="3198203"/>
                  </a:lnTo>
                  <a:lnTo>
                    <a:pt x="296593" y="3197373"/>
                  </a:lnTo>
                  <a:lnTo>
                    <a:pt x="345337" y="3195786"/>
                  </a:lnTo>
                  <a:lnTo>
                    <a:pt x="394012" y="3193444"/>
                  </a:lnTo>
                  <a:lnTo>
                    <a:pt x="442608" y="3190351"/>
                  </a:lnTo>
                  <a:lnTo>
                    <a:pt x="491119" y="3186507"/>
                  </a:lnTo>
                  <a:lnTo>
                    <a:pt x="539534" y="3181916"/>
                  </a:lnTo>
                  <a:lnTo>
                    <a:pt x="587845" y="3176580"/>
                  </a:lnTo>
                  <a:lnTo>
                    <a:pt x="636044" y="3170500"/>
                  </a:lnTo>
                  <a:lnTo>
                    <a:pt x="684123" y="3163680"/>
                  </a:lnTo>
                  <a:lnTo>
                    <a:pt x="732071" y="3156121"/>
                  </a:lnTo>
                  <a:lnTo>
                    <a:pt x="779882" y="3147826"/>
                  </a:lnTo>
                  <a:lnTo>
                    <a:pt x="827546" y="3138797"/>
                  </a:lnTo>
                  <a:lnTo>
                    <a:pt x="875054" y="3129036"/>
                  </a:lnTo>
                  <a:lnTo>
                    <a:pt x="922399" y="3118545"/>
                  </a:lnTo>
                  <a:lnTo>
                    <a:pt x="969571" y="3107327"/>
                  </a:lnTo>
                  <a:lnTo>
                    <a:pt x="1016563" y="3095385"/>
                  </a:lnTo>
                  <a:lnTo>
                    <a:pt x="1063364" y="3082719"/>
                  </a:lnTo>
                  <a:lnTo>
                    <a:pt x="1109968" y="3069333"/>
                  </a:lnTo>
                  <a:lnTo>
                    <a:pt x="1156364" y="3055228"/>
                  </a:lnTo>
                  <a:lnTo>
                    <a:pt x="1202545" y="3040407"/>
                  </a:lnTo>
                  <a:lnTo>
                    <a:pt x="1248502" y="3024873"/>
                  </a:lnTo>
                  <a:lnTo>
                    <a:pt x="1294227" y="3008627"/>
                  </a:lnTo>
                  <a:lnTo>
                    <a:pt x="1339710" y="2991672"/>
                  </a:lnTo>
                  <a:lnTo>
                    <a:pt x="1384944" y="2974010"/>
                  </a:lnTo>
                  <a:lnTo>
                    <a:pt x="1429919" y="2955643"/>
                  </a:lnTo>
                  <a:lnTo>
                    <a:pt x="1474627" y="2936573"/>
                  </a:lnTo>
                  <a:lnTo>
                    <a:pt x="1519060" y="2916804"/>
                  </a:lnTo>
                  <a:lnTo>
                    <a:pt x="1563209" y="2896336"/>
                  </a:lnTo>
                  <a:lnTo>
                    <a:pt x="1607065" y="2875173"/>
                  </a:lnTo>
                  <a:lnTo>
                    <a:pt x="1650619" y="2853316"/>
                  </a:lnTo>
                  <a:lnTo>
                    <a:pt x="1693864" y="2830768"/>
                  </a:lnTo>
                  <a:lnTo>
                    <a:pt x="1736790" y="2807530"/>
                  </a:lnTo>
                  <a:lnTo>
                    <a:pt x="1779389" y="2783606"/>
                  </a:lnTo>
                  <a:lnTo>
                    <a:pt x="1821652" y="2758998"/>
                  </a:lnTo>
                  <a:lnTo>
                    <a:pt x="1863572" y="2733708"/>
                  </a:lnTo>
                  <a:lnTo>
                    <a:pt x="1905138" y="2707737"/>
                  </a:lnTo>
                  <a:lnTo>
                    <a:pt x="1946343" y="2681089"/>
                  </a:lnTo>
                  <a:lnTo>
                    <a:pt x="1987177" y="2653765"/>
                  </a:lnTo>
                  <a:lnTo>
                    <a:pt x="2027633" y="2625768"/>
                  </a:lnTo>
                  <a:lnTo>
                    <a:pt x="2067702" y="2597100"/>
                  </a:lnTo>
                  <a:lnTo>
                    <a:pt x="2107375" y="2567764"/>
                  </a:lnTo>
                  <a:lnTo>
                    <a:pt x="2146644" y="2537761"/>
                  </a:lnTo>
                  <a:lnTo>
                    <a:pt x="2185500" y="2507093"/>
                  </a:lnTo>
                  <a:lnTo>
                    <a:pt x="2223934" y="2475764"/>
                  </a:lnTo>
                  <a:lnTo>
                    <a:pt x="2261938" y="2443775"/>
                  </a:lnTo>
                  <a:lnTo>
                    <a:pt x="2299503" y="2411129"/>
                  </a:lnTo>
                  <a:lnTo>
                    <a:pt x="2336548" y="2377894"/>
                  </a:lnTo>
                  <a:lnTo>
                    <a:pt x="2372995" y="2344141"/>
                  </a:lnTo>
                  <a:lnTo>
                    <a:pt x="2408840" y="2309881"/>
                  </a:lnTo>
                  <a:lnTo>
                    <a:pt x="2444081" y="2275120"/>
                  </a:lnTo>
                  <a:lnTo>
                    <a:pt x="2478714" y="2239867"/>
                  </a:lnTo>
                  <a:lnTo>
                    <a:pt x="2512736" y="2204130"/>
                  </a:lnTo>
                  <a:lnTo>
                    <a:pt x="2546143" y="2167918"/>
                  </a:lnTo>
                  <a:lnTo>
                    <a:pt x="2578932" y="2131238"/>
                  </a:lnTo>
                  <a:lnTo>
                    <a:pt x="2611101" y="2094099"/>
                  </a:lnTo>
                  <a:lnTo>
                    <a:pt x="2642644" y="2056510"/>
                  </a:lnTo>
                  <a:lnTo>
                    <a:pt x="2673560" y="2018477"/>
                  </a:lnTo>
                  <a:lnTo>
                    <a:pt x="2703845" y="1980011"/>
                  </a:lnTo>
                  <a:lnTo>
                    <a:pt x="2733496" y="1941118"/>
                  </a:lnTo>
                  <a:lnTo>
                    <a:pt x="2762508" y="1901808"/>
                  </a:lnTo>
                  <a:lnTo>
                    <a:pt x="2790880" y="1862088"/>
                  </a:lnTo>
                  <a:lnTo>
                    <a:pt x="2818608" y="1821967"/>
                  </a:lnTo>
                  <a:lnTo>
                    <a:pt x="2845688" y="1781452"/>
                  </a:lnTo>
                  <a:lnTo>
                    <a:pt x="2872117" y="1740553"/>
                  </a:lnTo>
                  <a:lnTo>
                    <a:pt x="2897893" y="1699277"/>
                  </a:lnTo>
                  <a:lnTo>
                    <a:pt x="2923010" y="1657633"/>
                  </a:lnTo>
                  <a:lnTo>
                    <a:pt x="2947467" y="1615629"/>
                  </a:lnTo>
                  <a:lnTo>
                    <a:pt x="2971260" y="1573273"/>
                  </a:lnTo>
                  <a:lnTo>
                    <a:pt x="2994385" y="1530573"/>
                  </a:lnTo>
                  <a:lnTo>
                    <a:pt x="3016840" y="1487538"/>
                  </a:lnTo>
                  <a:lnTo>
                    <a:pt x="3038621" y="1444176"/>
                  </a:lnTo>
                  <a:lnTo>
                    <a:pt x="3059725" y="1400494"/>
                  </a:lnTo>
                  <a:lnTo>
                    <a:pt x="3080148" y="1356503"/>
                  </a:lnTo>
                  <a:lnTo>
                    <a:pt x="3099887" y="1312208"/>
                  </a:lnTo>
                  <a:lnTo>
                    <a:pt x="3118939" y="1267620"/>
                  </a:lnTo>
                  <a:lnTo>
                    <a:pt x="3137301" y="1222746"/>
                  </a:lnTo>
                  <a:lnTo>
                    <a:pt x="3154969" y="1177594"/>
                  </a:lnTo>
                  <a:lnTo>
                    <a:pt x="3171940" y="1132173"/>
                  </a:lnTo>
                  <a:lnTo>
                    <a:pt x="3188210" y="1086490"/>
                  </a:lnTo>
                  <a:lnTo>
                    <a:pt x="3203777" y="1040555"/>
                  </a:lnTo>
                  <a:lnTo>
                    <a:pt x="3218637" y="994375"/>
                  </a:lnTo>
                  <a:lnTo>
                    <a:pt x="3232786" y="947958"/>
                  </a:lnTo>
                  <a:lnTo>
                    <a:pt x="3246222" y="901314"/>
                  </a:lnTo>
                  <a:lnTo>
                    <a:pt x="3258942" y="854449"/>
                  </a:lnTo>
                  <a:lnTo>
                    <a:pt x="3270941" y="807373"/>
                  </a:lnTo>
                  <a:lnTo>
                    <a:pt x="3282216" y="760093"/>
                  </a:lnTo>
                  <a:lnTo>
                    <a:pt x="3292765" y="712618"/>
                  </a:lnTo>
                  <a:lnTo>
                    <a:pt x="3302584" y="664956"/>
                  </a:lnTo>
                  <a:lnTo>
                    <a:pt x="3311669" y="617116"/>
                  </a:lnTo>
                  <a:lnTo>
                    <a:pt x="3320018" y="569105"/>
                  </a:lnTo>
                  <a:lnTo>
                    <a:pt x="3327627" y="520932"/>
                  </a:lnTo>
                  <a:lnTo>
                    <a:pt x="3334492" y="472604"/>
                  </a:lnTo>
                  <a:lnTo>
                    <a:pt x="3340611" y="424131"/>
                  </a:lnTo>
                  <a:lnTo>
                    <a:pt x="3345980" y="375521"/>
                  </a:lnTo>
                  <a:lnTo>
                    <a:pt x="3350596" y="326781"/>
                  </a:lnTo>
                  <a:lnTo>
                    <a:pt x="3354456" y="277921"/>
                  </a:lnTo>
                  <a:lnTo>
                    <a:pt x="3357556" y="228947"/>
                  </a:lnTo>
                  <a:lnTo>
                    <a:pt x="3359892" y="179870"/>
                  </a:lnTo>
                  <a:lnTo>
                    <a:pt x="3361463" y="130696"/>
                  </a:lnTo>
                  <a:lnTo>
                    <a:pt x="3362190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31" y="0"/>
                  </a:lnTo>
                  <a:lnTo>
                    <a:pt x="3897809" y="32092"/>
                  </a:lnTo>
                  <a:lnTo>
                    <a:pt x="3897778" y="85988"/>
                  </a:lnTo>
                  <a:lnTo>
                    <a:pt x="3897030" y="135412"/>
                  </a:lnTo>
                  <a:lnTo>
                    <a:pt x="3895619" y="184761"/>
                  </a:lnTo>
                  <a:lnTo>
                    <a:pt x="3893549" y="234030"/>
                  </a:lnTo>
                  <a:lnTo>
                    <a:pt x="3890822" y="283211"/>
                  </a:lnTo>
                  <a:lnTo>
                    <a:pt x="3887440" y="332300"/>
                  </a:lnTo>
                  <a:lnTo>
                    <a:pt x="3883405" y="381290"/>
                  </a:lnTo>
                  <a:lnTo>
                    <a:pt x="3878720" y="430175"/>
                  </a:lnTo>
                  <a:lnTo>
                    <a:pt x="3873388" y="478949"/>
                  </a:lnTo>
                  <a:lnTo>
                    <a:pt x="3867411" y="527606"/>
                  </a:lnTo>
                  <a:lnTo>
                    <a:pt x="3860790" y="576139"/>
                  </a:lnTo>
                  <a:lnTo>
                    <a:pt x="3853530" y="624543"/>
                  </a:lnTo>
                  <a:lnTo>
                    <a:pt x="3845631" y="672811"/>
                  </a:lnTo>
                  <a:lnTo>
                    <a:pt x="3837098" y="720938"/>
                  </a:lnTo>
                  <a:lnTo>
                    <a:pt x="3827931" y="768918"/>
                  </a:lnTo>
                  <a:lnTo>
                    <a:pt x="3818133" y="816744"/>
                  </a:lnTo>
                  <a:lnTo>
                    <a:pt x="3807708" y="864410"/>
                  </a:lnTo>
                  <a:lnTo>
                    <a:pt x="3796656" y="911910"/>
                  </a:lnTo>
                  <a:lnTo>
                    <a:pt x="3784982" y="959238"/>
                  </a:lnTo>
                  <a:lnTo>
                    <a:pt x="3772687" y="1006389"/>
                  </a:lnTo>
                  <a:lnTo>
                    <a:pt x="3759773" y="1053355"/>
                  </a:lnTo>
                  <a:lnTo>
                    <a:pt x="3746243" y="1100131"/>
                  </a:lnTo>
                  <a:lnTo>
                    <a:pt x="3732099" y="1146711"/>
                  </a:lnTo>
                  <a:lnTo>
                    <a:pt x="3717345" y="1193089"/>
                  </a:lnTo>
                  <a:lnTo>
                    <a:pt x="3701982" y="1239258"/>
                  </a:lnTo>
                  <a:lnTo>
                    <a:pt x="3686012" y="1285213"/>
                  </a:lnTo>
                  <a:lnTo>
                    <a:pt x="3669439" y="1330948"/>
                  </a:lnTo>
                  <a:lnTo>
                    <a:pt x="3652264" y="1376456"/>
                  </a:lnTo>
                  <a:lnTo>
                    <a:pt x="3634491" y="1421731"/>
                  </a:lnTo>
                  <a:lnTo>
                    <a:pt x="3616121" y="1466767"/>
                  </a:lnTo>
                  <a:lnTo>
                    <a:pt x="3597156" y="1511559"/>
                  </a:lnTo>
                  <a:lnTo>
                    <a:pt x="3577601" y="1556100"/>
                  </a:lnTo>
                  <a:lnTo>
                    <a:pt x="3557455" y="1600383"/>
                  </a:lnTo>
                  <a:lnTo>
                    <a:pt x="3536723" y="1644404"/>
                  </a:lnTo>
                  <a:lnTo>
                    <a:pt x="3515407" y="1688156"/>
                  </a:lnTo>
                  <a:lnTo>
                    <a:pt x="3493509" y="1731632"/>
                  </a:lnTo>
                  <a:lnTo>
                    <a:pt x="3471031" y="1774827"/>
                  </a:lnTo>
                  <a:lnTo>
                    <a:pt x="3447976" y="1817735"/>
                  </a:lnTo>
                  <a:lnTo>
                    <a:pt x="3424347" y="1860349"/>
                  </a:lnTo>
                  <a:lnTo>
                    <a:pt x="3400145" y="1902664"/>
                  </a:lnTo>
                  <a:lnTo>
                    <a:pt x="3375374" y="1944673"/>
                  </a:lnTo>
                  <a:lnTo>
                    <a:pt x="3350035" y="1986371"/>
                  </a:lnTo>
                  <a:lnTo>
                    <a:pt x="3324131" y="2027750"/>
                  </a:lnTo>
                  <a:lnTo>
                    <a:pt x="3297665" y="2068806"/>
                  </a:lnTo>
                  <a:lnTo>
                    <a:pt x="3270639" y="2109532"/>
                  </a:lnTo>
                  <a:lnTo>
                    <a:pt x="3243055" y="2149923"/>
                  </a:lnTo>
                  <a:lnTo>
                    <a:pt x="3214916" y="2189971"/>
                  </a:lnTo>
                  <a:lnTo>
                    <a:pt x="3186225" y="2229670"/>
                  </a:lnTo>
                  <a:lnTo>
                    <a:pt x="3156983" y="2269016"/>
                  </a:lnTo>
                  <a:lnTo>
                    <a:pt x="3127193" y="2308001"/>
                  </a:lnTo>
                  <a:lnTo>
                    <a:pt x="3096857" y="2346621"/>
                  </a:lnTo>
                  <a:lnTo>
                    <a:pt x="3065979" y="2384867"/>
                  </a:lnTo>
                  <a:lnTo>
                    <a:pt x="3034560" y="2422735"/>
                  </a:lnTo>
                  <a:lnTo>
                    <a:pt x="3002603" y="2460219"/>
                  </a:lnTo>
                  <a:lnTo>
                    <a:pt x="2970110" y="2497311"/>
                  </a:lnTo>
                  <a:lnTo>
                    <a:pt x="2937084" y="2534008"/>
                  </a:lnTo>
                  <a:lnTo>
                    <a:pt x="2903527" y="2570301"/>
                  </a:lnTo>
                  <a:lnTo>
                    <a:pt x="2869441" y="2606185"/>
                  </a:lnTo>
                  <a:lnTo>
                    <a:pt x="2834830" y="2641654"/>
                  </a:lnTo>
                  <a:lnTo>
                    <a:pt x="2799695" y="2676703"/>
                  </a:lnTo>
                  <a:lnTo>
                    <a:pt x="2764039" y="2711324"/>
                  </a:lnTo>
                  <a:lnTo>
                    <a:pt x="2727864" y="2745512"/>
                  </a:lnTo>
                  <a:lnTo>
                    <a:pt x="2691173" y="2779260"/>
                  </a:lnTo>
                  <a:lnTo>
                    <a:pt x="2653968" y="2812564"/>
                  </a:lnTo>
                  <a:lnTo>
                    <a:pt x="2616316" y="2845360"/>
                  </a:lnTo>
                  <a:lnTo>
                    <a:pt x="2578285" y="2877592"/>
                  </a:lnTo>
                  <a:lnTo>
                    <a:pt x="2539882" y="2909257"/>
                  </a:lnTo>
                  <a:lnTo>
                    <a:pt x="2501114" y="2940353"/>
                  </a:lnTo>
                  <a:lnTo>
                    <a:pt x="2461986" y="2970880"/>
                  </a:lnTo>
                  <a:lnTo>
                    <a:pt x="2422506" y="3000835"/>
                  </a:lnTo>
                  <a:lnTo>
                    <a:pt x="2382678" y="3030216"/>
                  </a:lnTo>
                  <a:lnTo>
                    <a:pt x="2342511" y="3059023"/>
                  </a:lnTo>
                  <a:lnTo>
                    <a:pt x="2302009" y="3087253"/>
                  </a:lnTo>
                  <a:lnTo>
                    <a:pt x="2261180" y="3114905"/>
                  </a:lnTo>
                  <a:lnTo>
                    <a:pt x="2220029" y="3141976"/>
                  </a:lnTo>
                  <a:lnTo>
                    <a:pt x="2178563" y="3168466"/>
                  </a:lnTo>
                  <a:lnTo>
                    <a:pt x="2136789" y="3194373"/>
                  </a:lnTo>
                  <a:lnTo>
                    <a:pt x="2130305" y="3198275"/>
                  </a:lnTo>
                  <a:close/>
                </a:path>
                <a:path w="3898265" h="3729990">
                  <a:moveTo>
                    <a:pt x="398438" y="3729415"/>
                  </a:moveTo>
                  <a:lnTo>
                    <a:pt x="37930" y="3729415"/>
                  </a:lnTo>
                  <a:lnTo>
                    <a:pt x="0" y="3727314"/>
                  </a:lnTo>
                  <a:lnTo>
                    <a:pt x="0" y="3190686"/>
                  </a:lnTo>
                  <a:lnTo>
                    <a:pt x="3152" y="3190928"/>
                  </a:lnTo>
                  <a:lnTo>
                    <a:pt x="52132" y="3193914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1" y="3198275"/>
                  </a:lnTo>
                  <a:lnTo>
                    <a:pt x="2130305" y="3198275"/>
                  </a:lnTo>
                  <a:lnTo>
                    <a:pt x="2094712" y="3219695"/>
                  </a:lnTo>
                  <a:lnTo>
                    <a:pt x="2052339" y="3244430"/>
                  </a:lnTo>
                  <a:lnTo>
                    <a:pt x="2009677" y="3268577"/>
                  </a:lnTo>
                  <a:lnTo>
                    <a:pt x="1966731" y="3292134"/>
                  </a:lnTo>
                  <a:lnTo>
                    <a:pt x="1923508" y="3315099"/>
                  </a:lnTo>
                  <a:lnTo>
                    <a:pt x="1880015" y="3337472"/>
                  </a:lnTo>
                  <a:lnTo>
                    <a:pt x="1836257" y="3359249"/>
                  </a:lnTo>
                  <a:lnTo>
                    <a:pt x="1792241" y="3380429"/>
                  </a:lnTo>
                  <a:lnTo>
                    <a:pt x="1747973" y="3401012"/>
                  </a:lnTo>
                  <a:lnTo>
                    <a:pt x="1703460" y="3420994"/>
                  </a:lnTo>
                  <a:lnTo>
                    <a:pt x="1658708" y="3440375"/>
                  </a:lnTo>
                  <a:lnTo>
                    <a:pt x="1613723" y="3459153"/>
                  </a:lnTo>
                  <a:lnTo>
                    <a:pt x="1568512" y="3477326"/>
                  </a:lnTo>
                  <a:lnTo>
                    <a:pt x="1523081" y="3494892"/>
                  </a:lnTo>
                  <a:lnTo>
                    <a:pt x="1477436" y="3511850"/>
                  </a:lnTo>
                  <a:lnTo>
                    <a:pt x="1431584" y="3528198"/>
                  </a:lnTo>
                  <a:lnTo>
                    <a:pt x="1385530" y="3543935"/>
                  </a:lnTo>
                  <a:lnTo>
                    <a:pt x="1339282" y="3559058"/>
                  </a:lnTo>
                  <a:lnTo>
                    <a:pt x="1292846" y="3573567"/>
                  </a:lnTo>
                  <a:lnTo>
                    <a:pt x="1246227" y="3587459"/>
                  </a:lnTo>
                  <a:lnTo>
                    <a:pt x="1199433" y="3600733"/>
                  </a:lnTo>
                  <a:lnTo>
                    <a:pt x="1152469" y="3613387"/>
                  </a:lnTo>
                  <a:lnTo>
                    <a:pt x="1105343" y="3625420"/>
                  </a:lnTo>
                  <a:lnTo>
                    <a:pt x="1058059" y="3636829"/>
                  </a:lnTo>
                  <a:lnTo>
                    <a:pt x="1010626" y="3647614"/>
                  </a:lnTo>
                  <a:lnTo>
                    <a:pt x="963048" y="3657772"/>
                  </a:lnTo>
                  <a:lnTo>
                    <a:pt x="915332" y="3667302"/>
                  </a:lnTo>
                  <a:lnTo>
                    <a:pt x="867485" y="3676202"/>
                  </a:lnTo>
                  <a:lnTo>
                    <a:pt x="819513" y="3684471"/>
                  </a:lnTo>
                  <a:lnTo>
                    <a:pt x="771422" y="3692107"/>
                  </a:lnTo>
                  <a:lnTo>
                    <a:pt x="723219" y="3699107"/>
                  </a:lnTo>
                  <a:lnTo>
                    <a:pt x="674910" y="3705472"/>
                  </a:lnTo>
                  <a:lnTo>
                    <a:pt x="626501" y="3711198"/>
                  </a:lnTo>
                  <a:lnTo>
                    <a:pt x="577998" y="3716284"/>
                  </a:lnTo>
                  <a:lnTo>
                    <a:pt x="529409" y="3720730"/>
                  </a:lnTo>
                  <a:lnTo>
                    <a:pt x="480738" y="3724531"/>
                  </a:lnTo>
                  <a:lnTo>
                    <a:pt x="431994" y="3727689"/>
                  </a:lnTo>
                  <a:lnTo>
                    <a:pt x="398438" y="3729415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478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49" h="1695450">
                  <a:moveTo>
                    <a:pt x="853820" y="1695436"/>
                  </a:moveTo>
                  <a:lnTo>
                    <a:pt x="440824" y="1695436"/>
                  </a:lnTo>
                  <a:lnTo>
                    <a:pt x="0" y="1691940"/>
                  </a:lnTo>
                  <a:lnTo>
                    <a:pt x="1048" y="1643792"/>
                  </a:lnTo>
                  <a:lnTo>
                    <a:pt x="3417" y="1595983"/>
                  </a:lnTo>
                  <a:lnTo>
                    <a:pt x="7089" y="1548529"/>
                  </a:lnTo>
                  <a:lnTo>
                    <a:pt x="12045" y="1501448"/>
                  </a:lnTo>
                  <a:lnTo>
                    <a:pt x="18268" y="1454758"/>
                  </a:lnTo>
                  <a:lnTo>
                    <a:pt x="25741" y="1408477"/>
                  </a:lnTo>
                  <a:lnTo>
                    <a:pt x="34445" y="1362621"/>
                  </a:lnTo>
                  <a:lnTo>
                    <a:pt x="44364" y="1317209"/>
                  </a:lnTo>
                  <a:lnTo>
                    <a:pt x="55480" y="1272257"/>
                  </a:lnTo>
                  <a:lnTo>
                    <a:pt x="67774" y="1227785"/>
                  </a:lnTo>
                  <a:lnTo>
                    <a:pt x="81230" y="1183808"/>
                  </a:lnTo>
                  <a:lnTo>
                    <a:pt x="95829" y="1140345"/>
                  </a:lnTo>
                  <a:lnTo>
                    <a:pt x="111555" y="1097414"/>
                  </a:lnTo>
                  <a:lnTo>
                    <a:pt x="128388" y="1055031"/>
                  </a:lnTo>
                  <a:lnTo>
                    <a:pt x="146313" y="1013214"/>
                  </a:lnTo>
                  <a:lnTo>
                    <a:pt x="165311" y="971982"/>
                  </a:lnTo>
                  <a:lnTo>
                    <a:pt x="185365" y="931351"/>
                  </a:lnTo>
                  <a:lnTo>
                    <a:pt x="206456" y="891339"/>
                  </a:lnTo>
                  <a:lnTo>
                    <a:pt x="228568" y="851963"/>
                  </a:lnTo>
                  <a:lnTo>
                    <a:pt x="251682" y="813242"/>
                  </a:lnTo>
                  <a:lnTo>
                    <a:pt x="275782" y="775192"/>
                  </a:lnTo>
                  <a:lnTo>
                    <a:pt x="300849" y="737832"/>
                  </a:lnTo>
                  <a:lnTo>
                    <a:pt x="326865" y="701178"/>
                  </a:lnTo>
                  <a:lnTo>
                    <a:pt x="353814" y="665249"/>
                  </a:lnTo>
                  <a:lnTo>
                    <a:pt x="381678" y="630061"/>
                  </a:lnTo>
                  <a:lnTo>
                    <a:pt x="410438" y="595633"/>
                  </a:lnTo>
                  <a:lnTo>
                    <a:pt x="440077" y="561982"/>
                  </a:lnTo>
                  <a:lnTo>
                    <a:pt x="470579" y="529126"/>
                  </a:lnTo>
                  <a:lnTo>
                    <a:pt x="501924" y="497082"/>
                  </a:lnTo>
                  <a:lnTo>
                    <a:pt x="534096" y="465867"/>
                  </a:lnTo>
                  <a:lnTo>
                    <a:pt x="567076" y="435500"/>
                  </a:lnTo>
                  <a:lnTo>
                    <a:pt x="600848" y="405998"/>
                  </a:lnTo>
                  <a:lnTo>
                    <a:pt x="635393" y="377378"/>
                  </a:lnTo>
                  <a:lnTo>
                    <a:pt x="670694" y="349658"/>
                  </a:lnTo>
                  <a:lnTo>
                    <a:pt x="706733" y="322855"/>
                  </a:lnTo>
                  <a:lnTo>
                    <a:pt x="743493" y="296988"/>
                  </a:lnTo>
                  <a:lnTo>
                    <a:pt x="780956" y="272073"/>
                  </a:lnTo>
                  <a:lnTo>
                    <a:pt x="819104" y="248128"/>
                  </a:lnTo>
                  <a:lnTo>
                    <a:pt x="857920" y="225171"/>
                  </a:lnTo>
                  <a:lnTo>
                    <a:pt x="897386" y="203219"/>
                  </a:lnTo>
                  <a:lnTo>
                    <a:pt x="937484" y="182290"/>
                  </a:lnTo>
                  <a:lnTo>
                    <a:pt x="978198" y="162401"/>
                  </a:lnTo>
                  <a:lnTo>
                    <a:pt x="1019508" y="143570"/>
                  </a:lnTo>
                  <a:lnTo>
                    <a:pt x="1061398" y="125815"/>
                  </a:lnTo>
                  <a:lnTo>
                    <a:pt x="1103851" y="109153"/>
                  </a:lnTo>
                  <a:lnTo>
                    <a:pt x="1146847" y="93601"/>
                  </a:lnTo>
                  <a:lnTo>
                    <a:pt x="1190370" y="79178"/>
                  </a:lnTo>
                  <a:lnTo>
                    <a:pt x="1234403" y="65900"/>
                  </a:lnTo>
                  <a:lnTo>
                    <a:pt x="1278927" y="53785"/>
                  </a:lnTo>
                  <a:lnTo>
                    <a:pt x="1323924" y="42852"/>
                  </a:lnTo>
                  <a:lnTo>
                    <a:pt x="1369378" y="33117"/>
                  </a:lnTo>
                  <a:lnTo>
                    <a:pt x="1415270" y="24597"/>
                  </a:lnTo>
                  <a:lnTo>
                    <a:pt x="1461584" y="17312"/>
                  </a:lnTo>
                  <a:lnTo>
                    <a:pt x="1508300" y="11277"/>
                  </a:lnTo>
                  <a:lnTo>
                    <a:pt x="1555403" y="6511"/>
                  </a:lnTo>
                  <a:lnTo>
                    <a:pt x="1602873" y="3031"/>
                  </a:lnTo>
                  <a:lnTo>
                    <a:pt x="1650694" y="854"/>
                  </a:lnTo>
                  <a:lnTo>
                    <a:pt x="1698847" y="0"/>
                  </a:lnTo>
                  <a:lnTo>
                    <a:pt x="1747006" y="479"/>
                  </a:lnTo>
                  <a:lnTo>
                    <a:pt x="1794842" y="2282"/>
                  </a:lnTo>
                  <a:lnTo>
                    <a:pt x="1842339" y="5392"/>
                  </a:lnTo>
                  <a:lnTo>
                    <a:pt x="1889477" y="9790"/>
                  </a:lnTo>
                  <a:lnTo>
                    <a:pt x="1936239" y="15460"/>
                  </a:lnTo>
                  <a:lnTo>
                    <a:pt x="1982608" y="22385"/>
                  </a:lnTo>
                  <a:lnTo>
                    <a:pt x="2028565" y="30546"/>
                  </a:lnTo>
                  <a:lnTo>
                    <a:pt x="2074093" y="39926"/>
                  </a:lnTo>
                  <a:lnTo>
                    <a:pt x="2119175" y="50508"/>
                  </a:lnTo>
                  <a:lnTo>
                    <a:pt x="2163792" y="62275"/>
                  </a:lnTo>
                  <a:lnTo>
                    <a:pt x="2207926" y="75209"/>
                  </a:lnTo>
                  <a:lnTo>
                    <a:pt x="2251561" y="89293"/>
                  </a:lnTo>
                  <a:lnTo>
                    <a:pt x="2294677" y="104508"/>
                  </a:lnTo>
                  <a:lnTo>
                    <a:pt x="2337258" y="120839"/>
                  </a:lnTo>
                  <a:lnTo>
                    <a:pt x="2379286" y="138267"/>
                  </a:lnTo>
                  <a:lnTo>
                    <a:pt x="2420742" y="156775"/>
                  </a:lnTo>
                  <a:lnTo>
                    <a:pt x="2461609" y="176345"/>
                  </a:lnTo>
                  <a:lnTo>
                    <a:pt x="2501870" y="196961"/>
                  </a:lnTo>
                  <a:lnTo>
                    <a:pt x="2541506" y="218604"/>
                  </a:lnTo>
                  <a:lnTo>
                    <a:pt x="2580500" y="241258"/>
                  </a:lnTo>
                  <a:lnTo>
                    <a:pt x="2618834" y="264905"/>
                  </a:lnTo>
                  <a:lnTo>
                    <a:pt x="2656490" y="289527"/>
                  </a:lnTo>
                  <a:lnTo>
                    <a:pt x="2693450" y="315107"/>
                  </a:lnTo>
                  <a:lnTo>
                    <a:pt x="2729697" y="341627"/>
                  </a:lnTo>
                  <a:lnTo>
                    <a:pt x="2765213" y="369071"/>
                  </a:lnTo>
                  <a:lnTo>
                    <a:pt x="2799981" y="397421"/>
                  </a:lnTo>
                  <a:lnTo>
                    <a:pt x="2833981" y="426659"/>
                  </a:lnTo>
                  <a:lnTo>
                    <a:pt x="2867198" y="456768"/>
                  </a:lnTo>
                  <a:lnTo>
                    <a:pt x="2899612" y="487731"/>
                  </a:lnTo>
                  <a:lnTo>
                    <a:pt x="2931206" y="519529"/>
                  </a:lnTo>
                  <a:lnTo>
                    <a:pt x="2961963" y="552147"/>
                  </a:lnTo>
                  <a:lnTo>
                    <a:pt x="2991864" y="585566"/>
                  </a:lnTo>
                  <a:lnTo>
                    <a:pt x="3020892" y="619768"/>
                  </a:lnTo>
                  <a:lnTo>
                    <a:pt x="3049029" y="654737"/>
                  </a:lnTo>
                  <a:lnTo>
                    <a:pt x="3076257" y="690455"/>
                  </a:lnTo>
                  <a:lnTo>
                    <a:pt x="3102559" y="726905"/>
                  </a:lnTo>
                  <a:lnTo>
                    <a:pt x="3127917" y="764069"/>
                  </a:lnTo>
                  <a:lnTo>
                    <a:pt x="3152312" y="801929"/>
                  </a:lnTo>
                  <a:lnTo>
                    <a:pt x="3175728" y="840469"/>
                  </a:lnTo>
                  <a:lnTo>
                    <a:pt x="3183288" y="853688"/>
                  </a:lnTo>
                  <a:lnTo>
                    <a:pt x="1702177" y="853688"/>
                  </a:lnTo>
                  <a:lnTo>
                    <a:pt x="1654243" y="855202"/>
                  </a:lnTo>
                  <a:lnTo>
                    <a:pt x="1607010" y="859321"/>
                  </a:lnTo>
                  <a:lnTo>
                    <a:pt x="1560547" y="865973"/>
                  </a:lnTo>
                  <a:lnTo>
                    <a:pt x="1514925" y="875090"/>
                  </a:lnTo>
                  <a:lnTo>
                    <a:pt x="1470214" y="886602"/>
                  </a:lnTo>
                  <a:lnTo>
                    <a:pt x="1426486" y="900437"/>
                  </a:lnTo>
                  <a:lnTo>
                    <a:pt x="1383809" y="916525"/>
                  </a:lnTo>
                  <a:lnTo>
                    <a:pt x="1342255" y="934798"/>
                  </a:lnTo>
                  <a:lnTo>
                    <a:pt x="1301894" y="955184"/>
                  </a:lnTo>
                  <a:lnTo>
                    <a:pt x="1262797" y="977613"/>
                  </a:lnTo>
                  <a:lnTo>
                    <a:pt x="1225034" y="1002016"/>
                  </a:lnTo>
                  <a:lnTo>
                    <a:pt x="1188675" y="1028322"/>
                  </a:lnTo>
                  <a:lnTo>
                    <a:pt x="1153791" y="1056460"/>
                  </a:lnTo>
                  <a:lnTo>
                    <a:pt x="1120453" y="1086361"/>
                  </a:lnTo>
                  <a:lnTo>
                    <a:pt x="1088730" y="1117955"/>
                  </a:lnTo>
                  <a:lnTo>
                    <a:pt x="1058693" y="1151172"/>
                  </a:lnTo>
                  <a:lnTo>
                    <a:pt x="1030413" y="1185940"/>
                  </a:lnTo>
                  <a:lnTo>
                    <a:pt x="1003960" y="1222191"/>
                  </a:lnTo>
                  <a:lnTo>
                    <a:pt x="979404" y="1259854"/>
                  </a:lnTo>
                  <a:lnTo>
                    <a:pt x="956816" y="1298859"/>
                  </a:lnTo>
                  <a:lnTo>
                    <a:pt x="936267" y="1339135"/>
                  </a:lnTo>
                  <a:lnTo>
                    <a:pt x="917826" y="1380613"/>
                  </a:lnTo>
                  <a:lnTo>
                    <a:pt x="901565" y="1423222"/>
                  </a:lnTo>
                  <a:lnTo>
                    <a:pt x="887553" y="1466893"/>
                  </a:lnTo>
                  <a:lnTo>
                    <a:pt x="875861" y="1511555"/>
                  </a:lnTo>
                  <a:lnTo>
                    <a:pt x="866560" y="1557138"/>
                  </a:lnTo>
                  <a:lnTo>
                    <a:pt x="859719" y="1603571"/>
                  </a:lnTo>
                  <a:lnTo>
                    <a:pt x="855411" y="1650786"/>
                  </a:lnTo>
                  <a:lnTo>
                    <a:pt x="853820" y="1695436"/>
                  </a:lnTo>
                  <a:close/>
                </a:path>
                <a:path w="3409949" h="1695450">
                  <a:moveTo>
                    <a:pt x="2557216" y="1692067"/>
                  </a:moveTo>
                  <a:lnTo>
                    <a:pt x="2555135" y="1644157"/>
                  </a:lnTo>
                  <a:lnTo>
                    <a:pt x="2550458" y="1596977"/>
                  </a:lnTo>
                  <a:lnTo>
                    <a:pt x="2543255" y="1550598"/>
                  </a:lnTo>
                  <a:lnTo>
                    <a:pt x="2533599" y="1505089"/>
                  </a:lnTo>
                  <a:lnTo>
                    <a:pt x="2521559" y="1460520"/>
                  </a:lnTo>
                  <a:lnTo>
                    <a:pt x="2507207" y="1416960"/>
                  </a:lnTo>
                  <a:lnTo>
                    <a:pt x="2490613" y="1374479"/>
                  </a:lnTo>
                  <a:lnTo>
                    <a:pt x="2471850" y="1333146"/>
                  </a:lnTo>
                  <a:lnTo>
                    <a:pt x="2450987" y="1293031"/>
                  </a:lnTo>
                  <a:lnTo>
                    <a:pt x="2428095" y="1254204"/>
                  </a:lnTo>
                  <a:lnTo>
                    <a:pt x="2403247" y="1216733"/>
                  </a:lnTo>
                  <a:lnTo>
                    <a:pt x="2376512" y="1180690"/>
                  </a:lnTo>
                  <a:lnTo>
                    <a:pt x="2347961" y="1146143"/>
                  </a:lnTo>
                  <a:lnTo>
                    <a:pt x="2317666" y="1113162"/>
                  </a:lnTo>
                  <a:lnTo>
                    <a:pt x="2285698" y="1081817"/>
                  </a:lnTo>
                  <a:lnTo>
                    <a:pt x="2252127" y="1052176"/>
                  </a:lnTo>
                  <a:lnTo>
                    <a:pt x="2217025" y="1024311"/>
                  </a:lnTo>
                  <a:lnTo>
                    <a:pt x="2180462" y="998289"/>
                  </a:lnTo>
                  <a:lnTo>
                    <a:pt x="2142509" y="974182"/>
                  </a:lnTo>
                  <a:lnTo>
                    <a:pt x="2103239" y="952059"/>
                  </a:lnTo>
                  <a:lnTo>
                    <a:pt x="2062720" y="931988"/>
                  </a:lnTo>
                  <a:lnTo>
                    <a:pt x="2021025" y="914040"/>
                  </a:lnTo>
                  <a:lnTo>
                    <a:pt x="1978224" y="898285"/>
                  </a:lnTo>
                  <a:lnTo>
                    <a:pt x="1934389" y="884791"/>
                  </a:lnTo>
                  <a:lnTo>
                    <a:pt x="1889590" y="873629"/>
                  </a:lnTo>
                  <a:lnTo>
                    <a:pt x="1843898" y="864868"/>
                  </a:lnTo>
                  <a:lnTo>
                    <a:pt x="1797385" y="858578"/>
                  </a:lnTo>
                  <a:lnTo>
                    <a:pt x="1750121" y="854828"/>
                  </a:lnTo>
                  <a:lnTo>
                    <a:pt x="1702177" y="853688"/>
                  </a:lnTo>
                  <a:lnTo>
                    <a:pt x="3183288" y="853688"/>
                  </a:lnTo>
                  <a:lnTo>
                    <a:pt x="3219549" y="919517"/>
                  </a:lnTo>
                  <a:lnTo>
                    <a:pt x="3239919" y="959991"/>
                  </a:lnTo>
                  <a:lnTo>
                    <a:pt x="3259238" y="1001074"/>
                  </a:lnTo>
                  <a:lnTo>
                    <a:pt x="3277488" y="1042749"/>
                  </a:lnTo>
                  <a:lnTo>
                    <a:pt x="3294652" y="1085000"/>
                  </a:lnTo>
                  <a:lnTo>
                    <a:pt x="3310712" y="1127807"/>
                  </a:lnTo>
                  <a:lnTo>
                    <a:pt x="3325650" y="1171155"/>
                  </a:lnTo>
                  <a:lnTo>
                    <a:pt x="3339449" y="1215025"/>
                  </a:lnTo>
                  <a:lnTo>
                    <a:pt x="3352205" y="1259854"/>
                  </a:lnTo>
                  <a:lnTo>
                    <a:pt x="3363555" y="1304264"/>
                  </a:lnTo>
                  <a:lnTo>
                    <a:pt x="3373828" y="1349597"/>
                  </a:lnTo>
                  <a:lnTo>
                    <a:pt x="3382890" y="1395384"/>
                  </a:lnTo>
                  <a:lnTo>
                    <a:pt x="3390723" y="1441606"/>
                  </a:lnTo>
                  <a:lnTo>
                    <a:pt x="3397311" y="1488246"/>
                  </a:lnTo>
                  <a:lnTo>
                    <a:pt x="3402634" y="1535286"/>
                  </a:lnTo>
                  <a:lnTo>
                    <a:pt x="3406675" y="1582710"/>
                  </a:lnTo>
                  <a:lnTo>
                    <a:pt x="3409417" y="1630500"/>
                  </a:lnTo>
                  <a:lnTo>
                    <a:pt x="3409949" y="1648478"/>
                  </a:lnTo>
                  <a:lnTo>
                    <a:pt x="3409949" y="1678652"/>
                  </a:lnTo>
                  <a:lnTo>
                    <a:pt x="2557216" y="169206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67664" y="3003286"/>
            <a:ext cx="13311505" cy="278701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83865" marR="5080" indent="-2971800">
              <a:lnSpc>
                <a:spcPct val="100099"/>
              </a:lnSpc>
              <a:spcBef>
                <a:spcPts val="95"/>
              </a:spcBef>
            </a:pPr>
            <a:r>
              <a:rPr dirty="0" sz="9050" spc="110">
                <a:latin typeface="Verdana"/>
                <a:cs typeface="Verdana"/>
              </a:rPr>
              <a:t>W</a:t>
            </a:r>
            <a:r>
              <a:rPr dirty="0" sz="9050" spc="-55">
                <a:latin typeface="Verdana"/>
                <a:cs typeface="Verdana"/>
              </a:rPr>
              <a:t>O</a:t>
            </a:r>
            <a:r>
              <a:rPr dirty="0" sz="9050" spc="-430">
                <a:latin typeface="Verdana"/>
                <a:cs typeface="Verdana"/>
              </a:rPr>
              <a:t>R</a:t>
            </a:r>
            <a:r>
              <a:rPr dirty="0" sz="9050" spc="-280">
                <a:latin typeface="Verdana"/>
                <a:cs typeface="Verdana"/>
              </a:rPr>
              <a:t>K</a:t>
            </a:r>
            <a:r>
              <a:rPr dirty="0" sz="9050" spc="-1975">
                <a:latin typeface="Verdana"/>
                <a:cs typeface="Verdana"/>
              </a:rPr>
              <a:t>I</a:t>
            </a:r>
            <a:r>
              <a:rPr dirty="0" sz="9050" spc="-350">
                <a:latin typeface="Verdana"/>
                <a:cs typeface="Verdana"/>
              </a:rPr>
              <a:t>N</a:t>
            </a:r>
            <a:r>
              <a:rPr dirty="0" sz="9050" spc="-360">
                <a:latin typeface="Verdana"/>
                <a:cs typeface="Verdana"/>
              </a:rPr>
              <a:t>G</a:t>
            </a:r>
            <a:r>
              <a:rPr dirty="0" sz="9050" spc="-535">
                <a:latin typeface="Verdana"/>
                <a:cs typeface="Verdana"/>
              </a:rPr>
              <a:t> </a:t>
            </a:r>
            <a:r>
              <a:rPr dirty="0" sz="9050" spc="-55">
                <a:latin typeface="Verdana"/>
                <a:cs typeface="Verdana"/>
              </a:rPr>
              <a:t>O</a:t>
            </a:r>
            <a:r>
              <a:rPr dirty="0" sz="9050" spc="-100">
                <a:latin typeface="Verdana"/>
                <a:cs typeface="Verdana"/>
              </a:rPr>
              <a:t>F</a:t>
            </a:r>
            <a:r>
              <a:rPr dirty="0" sz="9050" spc="-535">
                <a:latin typeface="Verdana"/>
                <a:cs typeface="Verdana"/>
              </a:rPr>
              <a:t> </a:t>
            </a:r>
            <a:r>
              <a:rPr dirty="0" sz="9050" spc="-105">
                <a:latin typeface="Verdana"/>
                <a:cs typeface="Verdana"/>
              </a:rPr>
              <a:t>F</a:t>
            </a:r>
            <a:r>
              <a:rPr dirty="0" sz="9050" spc="-250">
                <a:latin typeface="Verdana"/>
                <a:cs typeface="Verdana"/>
              </a:rPr>
              <a:t>L</a:t>
            </a:r>
            <a:r>
              <a:rPr dirty="0" sz="9050" spc="-95">
                <a:latin typeface="Verdana"/>
                <a:cs typeface="Verdana"/>
              </a:rPr>
              <a:t>A</a:t>
            </a:r>
            <a:r>
              <a:rPr dirty="0" sz="9050" spc="-100">
                <a:latin typeface="Verdana"/>
                <a:cs typeface="Verdana"/>
              </a:rPr>
              <a:t>PP</a:t>
            </a:r>
            <a:r>
              <a:rPr dirty="0" sz="9050" spc="-355">
                <a:latin typeface="Verdana"/>
                <a:cs typeface="Verdana"/>
              </a:rPr>
              <a:t>Y  </a:t>
            </a:r>
            <a:r>
              <a:rPr dirty="0" sz="9050" spc="30">
                <a:latin typeface="Verdana"/>
                <a:cs typeface="Verdana"/>
              </a:rPr>
              <a:t>B</a:t>
            </a:r>
            <a:r>
              <a:rPr dirty="0" sz="9050" spc="-1975">
                <a:latin typeface="Verdana"/>
                <a:cs typeface="Verdana"/>
              </a:rPr>
              <a:t>I</a:t>
            </a:r>
            <a:r>
              <a:rPr dirty="0" sz="9050" spc="-430">
                <a:latin typeface="Verdana"/>
                <a:cs typeface="Verdana"/>
              </a:rPr>
              <a:t>R</a:t>
            </a:r>
            <a:r>
              <a:rPr dirty="0" sz="9050" spc="-35">
                <a:latin typeface="Verdana"/>
                <a:cs typeface="Verdana"/>
              </a:rPr>
              <a:t>D</a:t>
            </a:r>
            <a:r>
              <a:rPr dirty="0" sz="9050" spc="-535">
                <a:latin typeface="Verdana"/>
                <a:cs typeface="Verdana"/>
              </a:rPr>
              <a:t> </a:t>
            </a:r>
            <a:r>
              <a:rPr dirty="0" sz="9050" spc="-365">
                <a:latin typeface="Verdana"/>
                <a:cs typeface="Verdana"/>
              </a:rPr>
              <a:t>G</a:t>
            </a:r>
            <a:r>
              <a:rPr dirty="0" sz="9050" spc="-95">
                <a:latin typeface="Verdana"/>
                <a:cs typeface="Verdana"/>
              </a:rPr>
              <a:t>A</a:t>
            </a:r>
            <a:r>
              <a:rPr dirty="0" sz="9050" spc="65">
                <a:latin typeface="Verdana"/>
                <a:cs typeface="Verdana"/>
              </a:rPr>
              <a:t>M</a:t>
            </a:r>
            <a:r>
              <a:rPr dirty="0" sz="9050" spc="-105">
                <a:latin typeface="Verdana"/>
                <a:cs typeface="Verdana"/>
              </a:rPr>
              <a:t>E</a:t>
            </a:r>
            <a:endParaRPr sz="9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593915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60"/>
              <a:t>LE</a:t>
            </a:r>
            <a:r>
              <a:rPr dirty="0" spc="160">
                <a:solidFill>
                  <a:srgbClr val="29357A"/>
                </a:solidFill>
              </a:rPr>
              <a:t>G</a:t>
            </a:r>
            <a:r>
              <a:rPr dirty="0" spc="160"/>
              <a:t>A</a:t>
            </a:r>
            <a:r>
              <a:rPr dirty="0" spc="160">
                <a:solidFill>
                  <a:srgbClr val="29357A"/>
                </a:solidFill>
              </a:rPr>
              <a:t>CY</a:t>
            </a:r>
            <a:r>
              <a:rPr dirty="0" spc="-55">
                <a:solidFill>
                  <a:srgbClr val="29357A"/>
                </a:solidFill>
              </a:rPr>
              <a:t> </a:t>
            </a:r>
            <a:r>
              <a:rPr dirty="0" spc="235">
                <a:solidFill>
                  <a:srgbClr val="29357A"/>
                </a:solidFill>
              </a:rPr>
              <a:t>AND</a:t>
            </a:r>
            <a:r>
              <a:rPr dirty="0" spc="-50">
                <a:solidFill>
                  <a:srgbClr val="29357A"/>
                </a:solidFill>
              </a:rPr>
              <a:t> </a:t>
            </a:r>
            <a:r>
              <a:rPr dirty="0" spc="100"/>
              <a:t>I</a:t>
            </a:r>
            <a:r>
              <a:rPr dirty="0" spc="100">
                <a:solidFill>
                  <a:srgbClr val="29357A"/>
                </a:solidFill>
              </a:rPr>
              <a:t>N</a:t>
            </a:r>
            <a:r>
              <a:rPr dirty="0" spc="100"/>
              <a:t>FLUENC</a:t>
            </a:r>
            <a:r>
              <a:rPr dirty="0" spc="100">
                <a:solidFill>
                  <a:srgbClr val="29357A"/>
                </a:solidFill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5381" y="3332489"/>
            <a:ext cx="6487160" cy="4273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130"/>
              </a:spcBef>
            </a:pP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8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6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450" spc="65">
                <a:solidFill>
                  <a:srgbClr val="26316F"/>
                </a:solidFill>
                <a:latin typeface="Verdana"/>
                <a:cs typeface="Verdana"/>
              </a:rPr>
              <a:t>mechanics inﬂuenced 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the design </a:t>
            </a:r>
            <a:r>
              <a:rPr dirty="0" sz="2450" spc="15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450" spc="18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a  </a:t>
            </a:r>
            <a:r>
              <a:rPr dirty="0" sz="2450" spc="80">
                <a:solidFill>
                  <a:srgbClr val="26316F"/>
                </a:solidFill>
                <a:latin typeface="Verdana"/>
                <a:cs typeface="Verdana"/>
              </a:rPr>
              <a:t>unique</a:t>
            </a:r>
            <a:r>
              <a:rPr dirty="0" sz="245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inﬂuential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phenomenon.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16700"/>
              </a:lnSpc>
              <a:spcBef>
                <a:spcPts val="65"/>
              </a:spcBef>
            </a:pPr>
            <a:r>
              <a:rPr dirty="0" spc="-185"/>
              <a:t>In </a:t>
            </a:r>
            <a:r>
              <a:rPr dirty="0" spc="95"/>
              <a:t>conclusion, </a:t>
            </a:r>
            <a:r>
              <a:rPr dirty="0" spc="114"/>
              <a:t>Flappy </a:t>
            </a:r>
            <a:r>
              <a:rPr dirty="0" spc="55"/>
              <a:t>Bird's </a:t>
            </a:r>
            <a:r>
              <a:rPr dirty="0" spc="105"/>
              <a:t>addictive </a:t>
            </a:r>
            <a:r>
              <a:rPr dirty="0" spc="90"/>
              <a:t>nature </a:t>
            </a:r>
            <a:r>
              <a:rPr dirty="0" spc="150"/>
              <a:t>can </a:t>
            </a:r>
            <a:r>
              <a:rPr dirty="0" spc="160"/>
              <a:t>be </a:t>
            </a:r>
            <a:r>
              <a:rPr dirty="0" spc="-1000"/>
              <a:t> </a:t>
            </a:r>
            <a:r>
              <a:rPr dirty="0" spc="80"/>
              <a:t>attributed </a:t>
            </a:r>
            <a:r>
              <a:rPr dirty="0" spc="65"/>
              <a:t>to </a:t>
            </a:r>
            <a:r>
              <a:rPr dirty="0" spc="40"/>
              <a:t>its </a:t>
            </a:r>
            <a:r>
              <a:rPr dirty="0" spc="114"/>
              <a:t>simple </a:t>
            </a:r>
            <a:r>
              <a:rPr dirty="0" spc="70"/>
              <a:t>yet </a:t>
            </a:r>
            <a:r>
              <a:rPr dirty="0" spc="130"/>
              <a:t>challenging </a:t>
            </a:r>
            <a:r>
              <a:rPr dirty="0" spc="114"/>
              <a:t>mechanics, </a:t>
            </a:r>
            <a:r>
              <a:rPr dirty="0" spc="120"/>
              <a:t> </a:t>
            </a:r>
            <a:r>
              <a:rPr dirty="0" spc="150"/>
              <a:t>quick </a:t>
            </a:r>
            <a:r>
              <a:rPr dirty="0" spc="135"/>
              <a:t>gameplay </a:t>
            </a:r>
            <a:r>
              <a:rPr dirty="0" spc="50"/>
              <a:t>sessions, </a:t>
            </a:r>
            <a:r>
              <a:rPr dirty="0" spc="155"/>
              <a:t>and </a:t>
            </a:r>
            <a:r>
              <a:rPr dirty="0" spc="130"/>
              <a:t>the </a:t>
            </a:r>
            <a:r>
              <a:rPr dirty="0" spc="80"/>
              <a:t>desire </a:t>
            </a:r>
            <a:r>
              <a:rPr dirty="0" spc="65"/>
              <a:t>to </a:t>
            </a:r>
            <a:r>
              <a:rPr dirty="0" spc="100"/>
              <a:t>beat </a:t>
            </a:r>
            <a:r>
              <a:rPr dirty="0" spc="105"/>
              <a:t> </a:t>
            </a:r>
            <a:r>
              <a:rPr dirty="0" spc="90"/>
              <a:t>personal </a:t>
            </a:r>
            <a:r>
              <a:rPr dirty="0" spc="145"/>
              <a:t>high </a:t>
            </a:r>
            <a:r>
              <a:rPr dirty="0" spc="45"/>
              <a:t>scores. </a:t>
            </a:r>
            <a:r>
              <a:rPr dirty="0" spc="105"/>
              <a:t>Despite </a:t>
            </a:r>
            <a:r>
              <a:rPr dirty="0" spc="40"/>
              <a:t>its </a:t>
            </a:r>
            <a:r>
              <a:rPr dirty="0" spc="60"/>
              <a:t>controversial </a:t>
            </a:r>
            <a:r>
              <a:rPr dirty="0" spc="65"/>
              <a:t> </a:t>
            </a:r>
            <a:r>
              <a:rPr dirty="0" spc="80"/>
              <a:t>removal </a:t>
            </a:r>
            <a:r>
              <a:rPr dirty="0" spc="175"/>
              <a:t>from </a:t>
            </a:r>
            <a:r>
              <a:rPr dirty="0" spc="160"/>
              <a:t>app </a:t>
            </a:r>
            <a:r>
              <a:rPr dirty="0" spc="20"/>
              <a:t>stores, </a:t>
            </a:r>
            <a:r>
              <a:rPr dirty="0" spc="130"/>
              <a:t>the </a:t>
            </a:r>
            <a:r>
              <a:rPr dirty="0" spc="100"/>
              <a:t>game's </a:t>
            </a:r>
            <a:r>
              <a:rPr dirty="0" spc="145"/>
              <a:t>impact </a:t>
            </a:r>
            <a:r>
              <a:rPr dirty="0" spc="150"/>
              <a:t>on </a:t>
            </a:r>
            <a:r>
              <a:rPr dirty="0" spc="130"/>
              <a:t>the </a:t>
            </a:r>
            <a:r>
              <a:rPr dirty="0" spc="-1000"/>
              <a:t> </a:t>
            </a:r>
            <a:r>
              <a:rPr dirty="0" spc="175"/>
              <a:t>gaming </a:t>
            </a:r>
            <a:r>
              <a:rPr dirty="0" spc="100"/>
              <a:t>industry </a:t>
            </a:r>
            <a:r>
              <a:rPr dirty="0" spc="155"/>
              <a:t>and </a:t>
            </a:r>
            <a:r>
              <a:rPr dirty="0" spc="40"/>
              <a:t>its </a:t>
            </a:r>
            <a:r>
              <a:rPr dirty="0" spc="85"/>
              <a:t>lasting </a:t>
            </a:r>
            <a:r>
              <a:rPr dirty="0" spc="114"/>
              <a:t>legacy </a:t>
            </a:r>
            <a:r>
              <a:rPr dirty="0" spc="140"/>
              <a:t>cannot </a:t>
            </a:r>
            <a:r>
              <a:rPr dirty="0" spc="160"/>
              <a:t>be </a:t>
            </a:r>
            <a:r>
              <a:rPr dirty="0" spc="165"/>
              <a:t> </a:t>
            </a:r>
            <a:r>
              <a:rPr dirty="0" spc="95"/>
              <a:t>denied.</a:t>
            </a:r>
            <a:r>
              <a:rPr dirty="0" spc="-35"/>
              <a:t> </a:t>
            </a:r>
            <a:r>
              <a:rPr dirty="0" spc="125"/>
              <a:t>Thank</a:t>
            </a:r>
            <a:r>
              <a:rPr dirty="0" spc="-30"/>
              <a:t> </a:t>
            </a:r>
            <a:r>
              <a:rPr dirty="0" spc="100"/>
              <a:t>you</a:t>
            </a:r>
            <a:r>
              <a:rPr dirty="0" spc="-30"/>
              <a:t> </a:t>
            </a:r>
            <a:r>
              <a:rPr dirty="0" spc="35"/>
              <a:t>for</a:t>
            </a:r>
            <a:r>
              <a:rPr dirty="0" spc="-30"/>
              <a:t> </a:t>
            </a:r>
            <a:r>
              <a:rPr dirty="0" spc="75"/>
              <a:t>joining</a:t>
            </a:r>
            <a:r>
              <a:rPr dirty="0" spc="-30"/>
              <a:t> </a:t>
            </a:r>
            <a:r>
              <a:rPr dirty="0" spc="105"/>
              <a:t>us</a:t>
            </a:r>
            <a:r>
              <a:rPr dirty="0" spc="-35"/>
              <a:t> </a:t>
            </a:r>
            <a:r>
              <a:rPr dirty="0" spc="150"/>
              <a:t>on</a:t>
            </a:r>
            <a:r>
              <a:rPr dirty="0" spc="-30"/>
              <a:t> </a:t>
            </a:r>
            <a:r>
              <a:rPr dirty="0" spc="70"/>
              <a:t>this</a:t>
            </a:r>
            <a:r>
              <a:rPr dirty="0" spc="-30"/>
              <a:t> </a:t>
            </a:r>
            <a:r>
              <a:rPr dirty="0" spc="60"/>
              <a:t>journey</a:t>
            </a:r>
            <a:r>
              <a:rPr dirty="0" spc="-30"/>
              <a:t> </a:t>
            </a:r>
            <a:r>
              <a:rPr dirty="0" spc="75"/>
              <a:t>into </a:t>
            </a:r>
            <a:r>
              <a:rPr dirty="0" spc="-994"/>
              <a:t> </a:t>
            </a:r>
            <a:r>
              <a:rPr dirty="0" spc="130"/>
              <a:t>the</a:t>
            </a:r>
            <a:r>
              <a:rPr dirty="0" spc="-40"/>
              <a:t> </a:t>
            </a:r>
            <a:r>
              <a:rPr dirty="0" spc="150"/>
              <a:t>mechanics</a:t>
            </a:r>
            <a:r>
              <a:rPr dirty="0" spc="-35"/>
              <a:t> </a:t>
            </a:r>
            <a:r>
              <a:rPr dirty="0" spc="150"/>
              <a:t>behind</a:t>
            </a:r>
            <a:r>
              <a:rPr dirty="0" spc="-35"/>
              <a:t> </a:t>
            </a:r>
            <a:r>
              <a:rPr dirty="0" spc="114"/>
              <a:t>Flappy</a:t>
            </a:r>
            <a:r>
              <a:rPr dirty="0" spc="-40"/>
              <a:t> </a:t>
            </a:r>
            <a:r>
              <a:rPr dirty="0" spc="50"/>
              <a:t>Bird!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5">
                <a:solidFill>
                  <a:srgbClr val="FABC00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3" y="2306226"/>
            <a:ext cx="7552055" cy="476885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2291080">
              <a:lnSpc>
                <a:spcPct val="100000"/>
              </a:lnSpc>
              <a:spcBef>
                <a:spcPts val="130"/>
              </a:spcBef>
            </a:pPr>
            <a:r>
              <a:rPr dirty="0" sz="11000" spc="75">
                <a:solidFill>
                  <a:srgbClr val="29357A"/>
                </a:solidFill>
              </a:rPr>
              <a:t>T</a:t>
            </a:r>
            <a:r>
              <a:rPr dirty="0" sz="11000" spc="500"/>
              <a:t>H</a:t>
            </a:r>
            <a:r>
              <a:rPr dirty="0" sz="11000" spc="915"/>
              <a:t>A</a:t>
            </a:r>
            <a:r>
              <a:rPr dirty="0" sz="11000" spc="430">
                <a:solidFill>
                  <a:srgbClr val="29357A"/>
                </a:solidFill>
              </a:rPr>
              <a:t>N</a:t>
            </a:r>
            <a:r>
              <a:rPr dirty="0" sz="11000" spc="305">
                <a:solidFill>
                  <a:srgbClr val="29357A"/>
                </a:solidFill>
              </a:rPr>
              <a:t>K  </a:t>
            </a:r>
            <a:r>
              <a:rPr dirty="0" sz="11000" spc="140"/>
              <a:t>YOU!</a:t>
            </a:r>
            <a:endParaRPr sz="11000"/>
          </a:p>
          <a:p>
            <a:pPr marL="20320" marR="5080">
              <a:lnSpc>
                <a:spcPct val="119000"/>
              </a:lnSpc>
              <a:spcBef>
                <a:spcPts val="1920"/>
              </a:spcBef>
            </a:pPr>
            <a:r>
              <a:rPr dirty="0" sz="3150" spc="-15" b="0">
                <a:solidFill>
                  <a:srgbClr val="FFCE00"/>
                </a:solidFill>
                <a:latin typeface="Verdana"/>
                <a:cs typeface="Verdana"/>
              </a:rPr>
              <a:t>G</a:t>
            </a:r>
            <a:r>
              <a:rPr dirty="0" sz="3150" spc="270" b="0">
                <a:solidFill>
                  <a:srgbClr val="FFCE00"/>
                </a:solidFill>
                <a:latin typeface="Verdana"/>
                <a:cs typeface="Verdana"/>
              </a:rPr>
              <a:t>m</a:t>
            </a:r>
            <a:r>
              <a:rPr dirty="0" sz="3150" spc="-40" b="0">
                <a:solidFill>
                  <a:srgbClr val="FFCE00"/>
                </a:solidFill>
                <a:latin typeface="Verdana"/>
                <a:cs typeface="Verdana"/>
              </a:rPr>
              <a:t>a</a:t>
            </a:r>
            <a:r>
              <a:rPr dirty="0" sz="3150" spc="-25" b="0">
                <a:solidFill>
                  <a:srgbClr val="FFCE00"/>
                </a:solidFill>
                <a:latin typeface="Verdana"/>
                <a:cs typeface="Verdana"/>
              </a:rPr>
              <a:t>i</a:t>
            </a:r>
            <a:r>
              <a:rPr dirty="0" sz="3150" spc="-20" b="0">
                <a:solidFill>
                  <a:srgbClr val="FABC00"/>
                </a:solidFill>
                <a:latin typeface="Verdana"/>
                <a:cs typeface="Verdana"/>
              </a:rPr>
              <a:t>l</a:t>
            </a:r>
            <a:r>
              <a:rPr dirty="0" sz="3150" spc="-285" b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770" b="0">
                <a:solidFill>
                  <a:srgbClr val="FABC00"/>
                </a:solidFill>
                <a:latin typeface="Verdana"/>
                <a:cs typeface="Verdana"/>
              </a:rPr>
              <a:t>:</a:t>
            </a:r>
            <a:r>
              <a:rPr dirty="0" sz="3150" spc="-229" b="0">
                <a:solidFill>
                  <a:srgbClr val="FABC00"/>
                </a:solidFill>
                <a:latin typeface="Verdana"/>
                <a:cs typeface="Verdana"/>
              </a:rPr>
              <a:t>-</a:t>
            </a:r>
            <a:r>
              <a:rPr dirty="0" sz="3150" spc="-285" b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140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h</a:t>
            </a:r>
            <a:r>
              <a:rPr dirty="0" sz="3150" spc="20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3150" spc="270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m</a:t>
            </a:r>
            <a:r>
              <a:rPr dirty="0" sz="3150" spc="-40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a</a:t>
            </a:r>
            <a:r>
              <a:rPr dirty="0" sz="3150" spc="130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n</a:t>
            </a:r>
            <a:r>
              <a:rPr dirty="0" sz="3150" spc="30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t</a:t>
            </a:r>
            <a:r>
              <a:rPr dirty="0" sz="3150" spc="130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h</a:t>
            </a:r>
            <a:r>
              <a:rPr dirty="0" sz="3150" spc="-110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s</a:t>
            </a:r>
            <a:r>
              <a:rPr dirty="0" sz="3150" spc="-40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a</a:t>
            </a:r>
            <a:r>
              <a:rPr dirty="0" sz="3150" spc="-25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i</a:t>
            </a:r>
            <a:r>
              <a:rPr dirty="0" sz="3150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8</a:t>
            </a:r>
            <a:r>
              <a:rPr dirty="0" sz="3150" spc="-875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1</a:t>
            </a:r>
            <a:r>
              <a:rPr dirty="0" sz="3150" spc="75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0</a:t>
            </a:r>
            <a:r>
              <a:rPr dirty="0" sz="3150" spc="105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4</a:t>
            </a:r>
            <a:r>
              <a:rPr dirty="0" sz="3150" spc="95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@</a:t>
            </a:r>
            <a:r>
              <a:rPr dirty="0" sz="3150" spc="190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g</a:t>
            </a:r>
            <a:r>
              <a:rPr dirty="0" sz="3150" spc="270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m</a:t>
            </a:r>
            <a:r>
              <a:rPr dirty="0" sz="3150" spc="-40" b="0">
                <a:solidFill>
                  <a:srgbClr val="FFCE00"/>
                </a:solidFill>
                <a:latin typeface="Verdana"/>
                <a:cs typeface="Verdana"/>
                <a:hlinkClick r:id="rId3"/>
              </a:rPr>
              <a:t>a</a:t>
            </a:r>
            <a:r>
              <a:rPr dirty="0" sz="3150" spc="-25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il</a:t>
            </a:r>
            <a:r>
              <a:rPr dirty="0" sz="3150" spc="-530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3150" spc="100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c</a:t>
            </a:r>
            <a:r>
              <a:rPr dirty="0" sz="3150" spc="55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3150" spc="185" b="0">
                <a:solidFill>
                  <a:srgbClr val="FABC00"/>
                </a:solidFill>
                <a:latin typeface="Verdana"/>
                <a:cs typeface="Verdana"/>
                <a:hlinkClick r:id="rId3"/>
              </a:rPr>
              <a:t>m </a:t>
            </a:r>
            <a:r>
              <a:rPr dirty="0" sz="3150" spc="100" b="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-85" b="0">
                <a:solidFill>
                  <a:srgbClr val="FABC00"/>
                </a:solidFill>
                <a:latin typeface="Verdana"/>
                <a:cs typeface="Verdana"/>
              </a:rPr>
              <a:t>C</a:t>
            </a:r>
            <a:r>
              <a:rPr dirty="0" sz="3150" spc="-85" b="0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-85" b="0">
                <a:solidFill>
                  <a:srgbClr val="FABC00"/>
                </a:solidFill>
                <a:latin typeface="Verdana"/>
                <a:cs typeface="Verdana"/>
              </a:rPr>
              <a:t>nt</a:t>
            </a:r>
            <a:r>
              <a:rPr dirty="0" sz="3150" spc="-85" b="0">
                <a:solidFill>
                  <a:srgbClr val="FFCE00"/>
                </a:solidFill>
                <a:latin typeface="Verdana"/>
                <a:cs typeface="Verdana"/>
              </a:rPr>
              <a:t>act:-</a:t>
            </a:r>
            <a:r>
              <a:rPr dirty="0" sz="3150" spc="-85" b="0">
                <a:solidFill>
                  <a:srgbClr val="FABC00"/>
                </a:solidFill>
                <a:latin typeface="Verdana"/>
                <a:cs typeface="Verdana"/>
              </a:rPr>
              <a:t>9</a:t>
            </a:r>
            <a:r>
              <a:rPr dirty="0" sz="3150" spc="-85" b="0">
                <a:solidFill>
                  <a:srgbClr val="FFCE00"/>
                </a:solidFill>
                <a:latin typeface="Verdana"/>
                <a:cs typeface="Verdana"/>
              </a:rPr>
              <a:t>9</a:t>
            </a:r>
            <a:r>
              <a:rPr dirty="0" sz="3150" spc="-85" b="0">
                <a:solidFill>
                  <a:srgbClr val="FABC00"/>
                </a:solidFill>
                <a:latin typeface="Verdana"/>
                <a:cs typeface="Verdana"/>
              </a:rPr>
              <a:t>4</a:t>
            </a:r>
            <a:r>
              <a:rPr dirty="0" sz="3150" spc="-85" b="0">
                <a:solidFill>
                  <a:srgbClr val="FFCE00"/>
                </a:solidFill>
                <a:latin typeface="Verdana"/>
                <a:cs typeface="Verdana"/>
              </a:rPr>
              <a:t>8</a:t>
            </a:r>
            <a:r>
              <a:rPr dirty="0" sz="3150" spc="-85" b="0">
                <a:solidFill>
                  <a:srgbClr val="FABC00"/>
                </a:solidFill>
                <a:latin typeface="Verdana"/>
                <a:cs typeface="Verdana"/>
              </a:rPr>
              <a:t>767829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04630" cy="10287000"/>
            <a:chOff x="0" y="0"/>
            <a:chExt cx="910463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1387476" y="1939448"/>
                  </a:moveTo>
                  <a:lnTo>
                    <a:pt x="46138" y="1939448"/>
                  </a:lnTo>
                  <a:lnTo>
                    <a:pt x="95428" y="1938361"/>
                  </a:lnTo>
                  <a:lnTo>
                    <a:pt x="144564" y="1936044"/>
                  </a:lnTo>
                  <a:lnTo>
                    <a:pt x="193527" y="1932503"/>
                  </a:lnTo>
                  <a:lnTo>
                    <a:pt x="242294" y="1927749"/>
                  </a:lnTo>
                  <a:lnTo>
                    <a:pt x="290845" y="1921789"/>
                  </a:lnTo>
                  <a:lnTo>
                    <a:pt x="339160" y="1914632"/>
                  </a:lnTo>
                  <a:lnTo>
                    <a:pt x="387216" y="1906286"/>
                  </a:lnTo>
                  <a:lnTo>
                    <a:pt x="434993" y="1896760"/>
                  </a:lnTo>
                  <a:lnTo>
                    <a:pt x="482469" y="1886062"/>
                  </a:lnTo>
                  <a:lnTo>
                    <a:pt x="529625" y="1874201"/>
                  </a:lnTo>
                  <a:lnTo>
                    <a:pt x="576438" y="1861185"/>
                  </a:lnTo>
                  <a:lnTo>
                    <a:pt x="622887" y="1847023"/>
                  </a:lnTo>
                  <a:lnTo>
                    <a:pt x="668953" y="1831722"/>
                  </a:lnTo>
                  <a:lnTo>
                    <a:pt x="714612" y="1815293"/>
                  </a:lnTo>
                  <a:lnTo>
                    <a:pt x="759846" y="1797742"/>
                  </a:lnTo>
                  <a:lnTo>
                    <a:pt x="804631" y="1779079"/>
                  </a:lnTo>
                  <a:lnTo>
                    <a:pt x="848949" y="1759311"/>
                  </a:lnTo>
                  <a:lnTo>
                    <a:pt x="892776" y="1738448"/>
                  </a:lnTo>
                  <a:lnTo>
                    <a:pt x="936093" y="1716498"/>
                  </a:lnTo>
                  <a:lnTo>
                    <a:pt x="978878" y="1693469"/>
                  </a:lnTo>
                  <a:lnTo>
                    <a:pt x="1021111" y="1669370"/>
                  </a:lnTo>
                  <a:lnTo>
                    <a:pt x="1062770" y="1644209"/>
                  </a:lnTo>
                  <a:lnTo>
                    <a:pt x="1103834" y="1617995"/>
                  </a:lnTo>
                  <a:lnTo>
                    <a:pt x="1144282" y="1590736"/>
                  </a:lnTo>
                  <a:lnTo>
                    <a:pt x="1184093" y="1562441"/>
                  </a:lnTo>
                  <a:lnTo>
                    <a:pt x="1223246" y="1533118"/>
                  </a:lnTo>
                  <a:lnTo>
                    <a:pt x="1261720" y="1502775"/>
                  </a:lnTo>
                  <a:lnTo>
                    <a:pt x="1299494" y="1471422"/>
                  </a:lnTo>
                  <a:lnTo>
                    <a:pt x="1336548" y="1439066"/>
                  </a:lnTo>
                  <a:lnTo>
                    <a:pt x="1372859" y="1405716"/>
                  </a:lnTo>
                  <a:lnTo>
                    <a:pt x="1408407" y="1371380"/>
                  </a:lnTo>
                  <a:lnTo>
                    <a:pt x="1443080" y="1336162"/>
                  </a:lnTo>
                  <a:lnTo>
                    <a:pt x="1476775" y="1300170"/>
                  </a:lnTo>
                  <a:lnTo>
                    <a:pt x="1509483" y="1263427"/>
                  </a:lnTo>
                  <a:lnTo>
                    <a:pt x="1541195" y="1225953"/>
                  </a:lnTo>
                  <a:lnTo>
                    <a:pt x="1571904" y="1187770"/>
                  </a:lnTo>
                  <a:lnTo>
                    <a:pt x="1601599" y="1148898"/>
                  </a:lnTo>
                  <a:lnTo>
                    <a:pt x="1630273" y="1109358"/>
                  </a:lnTo>
                  <a:lnTo>
                    <a:pt x="1657917" y="1069171"/>
                  </a:lnTo>
                  <a:lnTo>
                    <a:pt x="1684522" y="1028359"/>
                  </a:lnTo>
                  <a:lnTo>
                    <a:pt x="1710080" y="986941"/>
                  </a:lnTo>
                  <a:lnTo>
                    <a:pt x="1734582" y="944940"/>
                  </a:lnTo>
                  <a:lnTo>
                    <a:pt x="1758018" y="902375"/>
                  </a:lnTo>
                  <a:lnTo>
                    <a:pt x="1780381" y="859269"/>
                  </a:lnTo>
                  <a:lnTo>
                    <a:pt x="1801662" y="815641"/>
                  </a:lnTo>
                  <a:lnTo>
                    <a:pt x="1821852" y="771514"/>
                  </a:lnTo>
                  <a:lnTo>
                    <a:pt x="1840943" y="726907"/>
                  </a:lnTo>
                  <a:lnTo>
                    <a:pt x="1858926" y="681842"/>
                  </a:lnTo>
                  <a:lnTo>
                    <a:pt x="1875791" y="636340"/>
                  </a:lnTo>
                  <a:lnTo>
                    <a:pt x="1891531" y="590422"/>
                  </a:lnTo>
                  <a:lnTo>
                    <a:pt x="1906137" y="544108"/>
                  </a:lnTo>
                  <a:lnTo>
                    <a:pt x="1919601" y="497420"/>
                  </a:lnTo>
                  <a:lnTo>
                    <a:pt x="1931912" y="450378"/>
                  </a:lnTo>
                  <a:lnTo>
                    <a:pt x="1943064" y="403005"/>
                  </a:lnTo>
                  <a:lnTo>
                    <a:pt x="1953047" y="355319"/>
                  </a:lnTo>
                  <a:lnTo>
                    <a:pt x="1961852" y="307343"/>
                  </a:lnTo>
                  <a:lnTo>
                    <a:pt x="1969471" y="259098"/>
                  </a:lnTo>
                  <a:lnTo>
                    <a:pt x="1975896" y="210604"/>
                  </a:lnTo>
                  <a:lnTo>
                    <a:pt x="1981117" y="161883"/>
                  </a:lnTo>
                  <a:lnTo>
                    <a:pt x="1985125" y="112954"/>
                  </a:lnTo>
                  <a:lnTo>
                    <a:pt x="1987917" y="63723"/>
                  </a:lnTo>
                  <a:lnTo>
                    <a:pt x="1989472" y="14562"/>
                  </a:lnTo>
                  <a:lnTo>
                    <a:pt x="1989566" y="0"/>
                  </a:lnTo>
                  <a:lnTo>
                    <a:pt x="2414845" y="0"/>
                  </a:lnTo>
                  <a:lnTo>
                    <a:pt x="2413483" y="63840"/>
                  </a:lnTo>
                  <a:lnTo>
                    <a:pt x="2411128" y="114114"/>
                  </a:lnTo>
                  <a:lnTo>
                    <a:pt x="2407711" y="164353"/>
                  </a:lnTo>
                  <a:lnTo>
                    <a:pt x="2403243" y="214425"/>
                  </a:lnTo>
                  <a:lnTo>
                    <a:pt x="2397731" y="264315"/>
                  </a:lnTo>
                  <a:lnTo>
                    <a:pt x="2391181" y="314008"/>
                  </a:lnTo>
                  <a:lnTo>
                    <a:pt x="2383599" y="363488"/>
                  </a:lnTo>
                  <a:lnTo>
                    <a:pt x="2374992" y="412741"/>
                  </a:lnTo>
                  <a:lnTo>
                    <a:pt x="2365366" y="461750"/>
                  </a:lnTo>
                  <a:lnTo>
                    <a:pt x="2354727" y="510501"/>
                  </a:lnTo>
                  <a:lnTo>
                    <a:pt x="2343082" y="558979"/>
                  </a:lnTo>
                  <a:lnTo>
                    <a:pt x="2330436" y="607168"/>
                  </a:lnTo>
                  <a:lnTo>
                    <a:pt x="2316796" y="655053"/>
                  </a:lnTo>
                  <a:lnTo>
                    <a:pt x="2302169" y="702618"/>
                  </a:lnTo>
                  <a:lnTo>
                    <a:pt x="2286561" y="749850"/>
                  </a:lnTo>
                  <a:lnTo>
                    <a:pt x="2269977" y="796731"/>
                  </a:lnTo>
                  <a:lnTo>
                    <a:pt x="2252425" y="843248"/>
                  </a:lnTo>
                  <a:lnTo>
                    <a:pt x="2233910" y="889385"/>
                  </a:lnTo>
                  <a:lnTo>
                    <a:pt x="2214439" y="935126"/>
                  </a:lnTo>
                  <a:lnTo>
                    <a:pt x="2194019" y="980457"/>
                  </a:lnTo>
                  <a:lnTo>
                    <a:pt x="2172655" y="1025362"/>
                  </a:lnTo>
                  <a:lnTo>
                    <a:pt x="2150353" y="1069827"/>
                  </a:lnTo>
                  <a:lnTo>
                    <a:pt x="2127121" y="1113834"/>
                  </a:lnTo>
                  <a:lnTo>
                    <a:pt x="2102964" y="1157371"/>
                  </a:lnTo>
                  <a:lnTo>
                    <a:pt x="2077889" y="1200420"/>
                  </a:lnTo>
                  <a:lnTo>
                    <a:pt x="2051902" y="1242968"/>
                  </a:lnTo>
                  <a:lnTo>
                    <a:pt x="2025008" y="1284999"/>
                  </a:lnTo>
                  <a:lnTo>
                    <a:pt x="1997216" y="1326497"/>
                  </a:lnTo>
                  <a:lnTo>
                    <a:pt x="1968530" y="1367448"/>
                  </a:lnTo>
                  <a:lnTo>
                    <a:pt x="1938958" y="1407835"/>
                  </a:lnTo>
                  <a:lnTo>
                    <a:pt x="1908504" y="1447645"/>
                  </a:lnTo>
                  <a:lnTo>
                    <a:pt x="1877177" y="1486862"/>
                  </a:lnTo>
                  <a:lnTo>
                    <a:pt x="1844982" y="1525469"/>
                  </a:lnTo>
                  <a:lnTo>
                    <a:pt x="1811924" y="1563454"/>
                  </a:lnTo>
                  <a:lnTo>
                    <a:pt x="1778012" y="1600799"/>
                  </a:lnTo>
                  <a:lnTo>
                    <a:pt x="1743250" y="1637490"/>
                  </a:lnTo>
                  <a:lnTo>
                    <a:pt x="1707646" y="1673511"/>
                  </a:lnTo>
                  <a:lnTo>
                    <a:pt x="1671287" y="1708770"/>
                  </a:lnTo>
                  <a:lnTo>
                    <a:pt x="1634266" y="1743180"/>
                  </a:lnTo>
                  <a:lnTo>
                    <a:pt x="1596599" y="1776735"/>
                  </a:lnTo>
                  <a:lnTo>
                    <a:pt x="1558302" y="1809428"/>
                  </a:lnTo>
                  <a:lnTo>
                    <a:pt x="1519389" y="1841253"/>
                  </a:lnTo>
                  <a:lnTo>
                    <a:pt x="1479876" y="1872205"/>
                  </a:lnTo>
                  <a:lnTo>
                    <a:pt x="1439778" y="1902277"/>
                  </a:lnTo>
                  <a:lnTo>
                    <a:pt x="1399110" y="1931462"/>
                  </a:lnTo>
                  <a:lnTo>
                    <a:pt x="1387476" y="1939448"/>
                  </a:lnTo>
                  <a:close/>
                </a:path>
                <a:path w="2414905" h="2363470">
                  <a:moveTo>
                    <a:pt x="120373" y="2362847"/>
                  </a:moveTo>
                  <a:lnTo>
                    <a:pt x="0" y="2362847"/>
                  </a:lnTo>
                  <a:lnTo>
                    <a:pt x="0" y="1939305"/>
                  </a:lnTo>
                  <a:lnTo>
                    <a:pt x="1387476" y="1939448"/>
                  </a:lnTo>
                  <a:lnTo>
                    <a:pt x="1357888" y="1959756"/>
                  </a:lnTo>
                  <a:lnTo>
                    <a:pt x="1316127" y="1987151"/>
                  </a:lnTo>
                  <a:lnTo>
                    <a:pt x="1273843" y="2013641"/>
                  </a:lnTo>
                  <a:lnTo>
                    <a:pt x="1231050" y="2039221"/>
                  </a:lnTo>
                  <a:lnTo>
                    <a:pt x="1187764" y="2063884"/>
                  </a:lnTo>
                  <a:lnTo>
                    <a:pt x="1143999" y="2087623"/>
                  </a:lnTo>
                  <a:lnTo>
                    <a:pt x="1099773" y="2110434"/>
                  </a:lnTo>
                  <a:lnTo>
                    <a:pt x="1055099" y="2132309"/>
                  </a:lnTo>
                  <a:lnTo>
                    <a:pt x="1009993" y="2153243"/>
                  </a:lnTo>
                  <a:lnTo>
                    <a:pt x="964470" y="2173230"/>
                  </a:lnTo>
                  <a:lnTo>
                    <a:pt x="918546" y="2192262"/>
                  </a:lnTo>
                  <a:lnTo>
                    <a:pt x="872236" y="2210335"/>
                  </a:lnTo>
                  <a:lnTo>
                    <a:pt x="825555" y="2227442"/>
                  </a:lnTo>
                  <a:lnTo>
                    <a:pt x="778519" y="2243576"/>
                  </a:lnTo>
                  <a:lnTo>
                    <a:pt x="731142" y="2258732"/>
                  </a:lnTo>
                  <a:lnTo>
                    <a:pt x="683440" y="2272904"/>
                  </a:lnTo>
                  <a:lnTo>
                    <a:pt x="635429" y="2286085"/>
                  </a:lnTo>
                  <a:lnTo>
                    <a:pt x="587123" y="2298269"/>
                  </a:lnTo>
                  <a:lnTo>
                    <a:pt x="538538" y="2309450"/>
                  </a:lnTo>
                  <a:lnTo>
                    <a:pt x="489689" y="2319622"/>
                  </a:lnTo>
                  <a:lnTo>
                    <a:pt x="440591" y="2328779"/>
                  </a:lnTo>
                  <a:lnTo>
                    <a:pt x="391261" y="2336914"/>
                  </a:lnTo>
                  <a:lnTo>
                    <a:pt x="341712" y="2344022"/>
                  </a:lnTo>
                  <a:lnTo>
                    <a:pt x="291961" y="2350096"/>
                  </a:lnTo>
                  <a:lnTo>
                    <a:pt x="242022" y="2355130"/>
                  </a:lnTo>
                  <a:lnTo>
                    <a:pt x="191911" y="2359118"/>
                  </a:lnTo>
                  <a:lnTo>
                    <a:pt x="141644" y="2362055"/>
                  </a:lnTo>
                  <a:lnTo>
                    <a:pt x="120373" y="236284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04122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231515"/>
            <a:ext cx="6058535" cy="469836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50"/>
              </a:spcBef>
            </a:pPr>
            <a:r>
              <a:rPr dirty="0" sz="2900" spc="21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9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28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9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10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3000" spc="-180" i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85" i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25" i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90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254" i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30" i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55" i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75" i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85" i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75" i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45" i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75" i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135" i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90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40" i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-30" i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75" i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45" i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85" i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10" i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90" i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20" i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45" i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85" i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05" i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65" i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140" i="1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3000" spc="140" i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-45" i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50" i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10" i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90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34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9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-434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5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9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9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5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1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9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-30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900" spc="12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28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16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28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27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4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dd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15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9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90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4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10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900" spc="12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9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5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2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90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1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9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6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7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7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900" spc="13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9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21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900" spc="-385">
                <a:solidFill>
                  <a:srgbClr val="26316F"/>
                </a:solidFill>
                <a:latin typeface="Verdana"/>
                <a:cs typeface="Verdana"/>
              </a:rPr>
              <a:t>!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4" y="1925662"/>
            <a:ext cx="372872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5">
                <a:solidFill>
                  <a:srgbClr val="29357A"/>
                </a:solidFill>
              </a:rPr>
              <a:t>I</a:t>
            </a:r>
            <a:r>
              <a:rPr dirty="0" spc="45"/>
              <a:t>NTR</a:t>
            </a:r>
            <a:r>
              <a:rPr dirty="0" spc="45">
                <a:solidFill>
                  <a:srgbClr val="29357A"/>
                </a:solidFill>
              </a:rPr>
              <a:t>ODUCTIO</a:t>
            </a:r>
            <a:r>
              <a:rPr dirty="0" spc="45"/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956" y="294959"/>
              <a:ext cx="7324724" cy="96583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8" y="1746194"/>
            <a:ext cx="3048635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260">
                <a:solidFill>
                  <a:srgbClr val="FABC00"/>
                </a:solidFill>
              </a:rPr>
              <a:t>B</a:t>
            </a:r>
            <a:r>
              <a:rPr dirty="0" sz="3050" spc="229">
                <a:solidFill>
                  <a:srgbClr val="FABC00"/>
                </a:solidFill>
              </a:rPr>
              <a:t>A</a:t>
            </a:r>
            <a:r>
              <a:rPr dirty="0" sz="3050" spc="215">
                <a:solidFill>
                  <a:srgbClr val="FABC00"/>
                </a:solidFill>
              </a:rPr>
              <a:t>C</a:t>
            </a:r>
            <a:r>
              <a:rPr dirty="0" sz="3050" spc="70">
                <a:solidFill>
                  <a:srgbClr val="FABC00"/>
                </a:solidFill>
              </a:rPr>
              <a:t>K</a:t>
            </a:r>
            <a:r>
              <a:rPr dirty="0" sz="3050" spc="95">
                <a:solidFill>
                  <a:srgbClr val="FABC00"/>
                </a:solidFill>
              </a:rPr>
              <a:t>G</a:t>
            </a:r>
            <a:r>
              <a:rPr dirty="0" sz="3050" spc="45">
                <a:solidFill>
                  <a:srgbClr val="FABC00"/>
                </a:solidFill>
              </a:rPr>
              <a:t>R</a:t>
            </a:r>
            <a:r>
              <a:rPr dirty="0" sz="3050" spc="245">
                <a:solidFill>
                  <a:srgbClr val="FABC00"/>
                </a:solidFill>
              </a:rPr>
              <a:t>O</a:t>
            </a:r>
            <a:r>
              <a:rPr dirty="0" sz="3050" spc="165">
                <a:solidFill>
                  <a:srgbClr val="FABC00"/>
                </a:solidFill>
              </a:rPr>
              <a:t>U</a:t>
            </a:r>
            <a:r>
              <a:rPr dirty="0" sz="3050" spc="130">
                <a:solidFill>
                  <a:srgbClr val="FABC00"/>
                </a:solidFill>
              </a:rPr>
              <a:t>N</a:t>
            </a:r>
            <a:r>
              <a:rPr dirty="0" sz="3050" spc="229">
                <a:solidFill>
                  <a:srgbClr val="FABC00"/>
                </a:solidFill>
              </a:rPr>
              <a:t>D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10374229" y="3045176"/>
            <a:ext cx="6097270" cy="5321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433705">
              <a:lnSpc>
                <a:spcPct val="126099"/>
              </a:lnSpc>
              <a:spcBef>
                <a:spcPts val="130"/>
              </a:spcBef>
            </a:pPr>
            <a:r>
              <a:rPr dirty="0" sz="2750" spc="20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8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50" spc="15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20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26099"/>
              </a:lnSpc>
              <a:spcBef>
                <a:spcPts val="40"/>
              </a:spcBef>
            </a:pP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750" spc="-190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2750" spc="75">
                <a:solidFill>
                  <a:srgbClr val="26316F"/>
                </a:solidFill>
                <a:latin typeface="Verdana"/>
                <a:cs typeface="Verdana"/>
              </a:rPr>
              <a:t>0</a:t>
            </a:r>
            <a:r>
              <a:rPr dirty="0" sz="2750" spc="-755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2750" spc="-190">
                <a:solidFill>
                  <a:srgbClr val="26316F"/>
                </a:solidFill>
                <a:latin typeface="Verdana"/>
                <a:cs typeface="Verdana"/>
              </a:rPr>
              <a:t>3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dd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4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22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8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6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405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8" y="1746194"/>
            <a:ext cx="3671570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190">
                <a:solidFill>
                  <a:srgbClr val="FABC00"/>
                </a:solidFill>
              </a:rPr>
              <a:t>GAME</a:t>
            </a:r>
            <a:r>
              <a:rPr dirty="0" sz="3050" spc="-75">
                <a:solidFill>
                  <a:srgbClr val="FABC00"/>
                </a:solidFill>
              </a:rPr>
              <a:t> </a:t>
            </a:r>
            <a:r>
              <a:rPr dirty="0" sz="3050" spc="100">
                <a:solidFill>
                  <a:srgbClr val="FABC00"/>
                </a:solidFill>
              </a:rPr>
              <a:t>OBJECTIVE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10374229" y="3050891"/>
            <a:ext cx="6184265" cy="516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000" spc="-1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-22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4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0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11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20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73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7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lli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3000" spc="17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15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20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6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300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7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3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54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6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04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4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1387476" y="1939448"/>
                  </a:moveTo>
                  <a:lnTo>
                    <a:pt x="46138" y="1939448"/>
                  </a:lnTo>
                  <a:lnTo>
                    <a:pt x="95428" y="1938361"/>
                  </a:lnTo>
                  <a:lnTo>
                    <a:pt x="144564" y="1936044"/>
                  </a:lnTo>
                  <a:lnTo>
                    <a:pt x="193527" y="1932503"/>
                  </a:lnTo>
                  <a:lnTo>
                    <a:pt x="242294" y="1927749"/>
                  </a:lnTo>
                  <a:lnTo>
                    <a:pt x="290845" y="1921789"/>
                  </a:lnTo>
                  <a:lnTo>
                    <a:pt x="339160" y="1914632"/>
                  </a:lnTo>
                  <a:lnTo>
                    <a:pt x="387216" y="1906286"/>
                  </a:lnTo>
                  <a:lnTo>
                    <a:pt x="434993" y="1896760"/>
                  </a:lnTo>
                  <a:lnTo>
                    <a:pt x="482469" y="1886062"/>
                  </a:lnTo>
                  <a:lnTo>
                    <a:pt x="529625" y="1874201"/>
                  </a:lnTo>
                  <a:lnTo>
                    <a:pt x="576438" y="1861185"/>
                  </a:lnTo>
                  <a:lnTo>
                    <a:pt x="622887" y="1847023"/>
                  </a:lnTo>
                  <a:lnTo>
                    <a:pt x="668953" y="1831722"/>
                  </a:lnTo>
                  <a:lnTo>
                    <a:pt x="714612" y="1815293"/>
                  </a:lnTo>
                  <a:lnTo>
                    <a:pt x="759846" y="1797742"/>
                  </a:lnTo>
                  <a:lnTo>
                    <a:pt x="804631" y="1779079"/>
                  </a:lnTo>
                  <a:lnTo>
                    <a:pt x="848949" y="1759311"/>
                  </a:lnTo>
                  <a:lnTo>
                    <a:pt x="892776" y="1738448"/>
                  </a:lnTo>
                  <a:lnTo>
                    <a:pt x="936093" y="1716498"/>
                  </a:lnTo>
                  <a:lnTo>
                    <a:pt x="978878" y="1693469"/>
                  </a:lnTo>
                  <a:lnTo>
                    <a:pt x="1021111" y="1669370"/>
                  </a:lnTo>
                  <a:lnTo>
                    <a:pt x="1062770" y="1644209"/>
                  </a:lnTo>
                  <a:lnTo>
                    <a:pt x="1103834" y="1617995"/>
                  </a:lnTo>
                  <a:lnTo>
                    <a:pt x="1144282" y="1590736"/>
                  </a:lnTo>
                  <a:lnTo>
                    <a:pt x="1184093" y="1562441"/>
                  </a:lnTo>
                  <a:lnTo>
                    <a:pt x="1223246" y="1533118"/>
                  </a:lnTo>
                  <a:lnTo>
                    <a:pt x="1261720" y="1502775"/>
                  </a:lnTo>
                  <a:lnTo>
                    <a:pt x="1299494" y="1471422"/>
                  </a:lnTo>
                  <a:lnTo>
                    <a:pt x="1336548" y="1439066"/>
                  </a:lnTo>
                  <a:lnTo>
                    <a:pt x="1372859" y="1405716"/>
                  </a:lnTo>
                  <a:lnTo>
                    <a:pt x="1408407" y="1371380"/>
                  </a:lnTo>
                  <a:lnTo>
                    <a:pt x="1443080" y="1336162"/>
                  </a:lnTo>
                  <a:lnTo>
                    <a:pt x="1476775" y="1300170"/>
                  </a:lnTo>
                  <a:lnTo>
                    <a:pt x="1509483" y="1263427"/>
                  </a:lnTo>
                  <a:lnTo>
                    <a:pt x="1541195" y="1225953"/>
                  </a:lnTo>
                  <a:lnTo>
                    <a:pt x="1571904" y="1187770"/>
                  </a:lnTo>
                  <a:lnTo>
                    <a:pt x="1601599" y="1148898"/>
                  </a:lnTo>
                  <a:lnTo>
                    <a:pt x="1630273" y="1109358"/>
                  </a:lnTo>
                  <a:lnTo>
                    <a:pt x="1657917" y="1069171"/>
                  </a:lnTo>
                  <a:lnTo>
                    <a:pt x="1684522" y="1028359"/>
                  </a:lnTo>
                  <a:lnTo>
                    <a:pt x="1710080" y="986941"/>
                  </a:lnTo>
                  <a:lnTo>
                    <a:pt x="1734582" y="944940"/>
                  </a:lnTo>
                  <a:lnTo>
                    <a:pt x="1758018" y="902375"/>
                  </a:lnTo>
                  <a:lnTo>
                    <a:pt x="1780381" y="859269"/>
                  </a:lnTo>
                  <a:lnTo>
                    <a:pt x="1801662" y="815641"/>
                  </a:lnTo>
                  <a:lnTo>
                    <a:pt x="1821852" y="771514"/>
                  </a:lnTo>
                  <a:lnTo>
                    <a:pt x="1840943" y="726907"/>
                  </a:lnTo>
                  <a:lnTo>
                    <a:pt x="1858926" y="681842"/>
                  </a:lnTo>
                  <a:lnTo>
                    <a:pt x="1875791" y="636340"/>
                  </a:lnTo>
                  <a:lnTo>
                    <a:pt x="1891531" y="590422"/>
                  </a:lnTo>
                  <a:lnTo>
                    <a:pt x="1906137" y="544108"/>
                  </a:lnTo>
                  <a:lnTo>
                    <a:pt x="1919601" y="497420"/>
                  </a:lnTo>
                  <a:lnTo>
                    <a:pt x="1931912" y="450378"/>
                  </a:lnTo>
                  <a:lnTo>
                    <a:pt x="1943064" y="403005"/>
                  </a:lnTo>
                  <a:lnTo>
                    <a:pt x="1953047" y="355319"/>
                  </a:lnTo>
                  <a:lnTo>
                    <a:pt x="1961852" y="307343"/>
                  </a:lnTo>
                  <a:lnTo>
                    <a:pt x="1969471" y="259098"/>
                  </a:lnTo>
                  <a:lnTo>
                    <a:pt x="1975896" y="210604"/>
                  </a:lnTo>
                  <a:lnTo>
                    <a:pt x="1981117" y="161883"/>
                  </a:lnTo>
                  <a:lnTo>
                    <a:pt x="1985125" y="112954"/>
                  </a:lnTo>
                  <a:lnTo>
                    <a:pt x="1987917" y="63723"/>
                  </a:lnTo>
                  <a:lnTo>
                    <a:pt x="1989472" y="14562"/>
                  </a:lnTo>
                  <a:lnTo>
                    <a:pt x="1989566" y="0"/>
                  </a:lnTo>
                  <a:lnTo>
                    <a:pt x="2414845" y="0"/>
                  </a:lnTo>
                  <a:lnTo>
                    <a:pt x="2413483" y="63840"/>
                  </a:lnTo>
                  <a:lnTo>
                    <a:pt x="2411128" y="114114"/>
                  </a:lnTo>
                  <a:lnTo>
                    <a:pt x="2407711" y="164353"/>
                  </a:lnTo>
                  <a:lnTo>
                    <a:pt x="2403243" y="214425"/>
                  </a:lnTo>
                  <a:lnTo>
                    <a:pt x="2397731" y="264315"/>
                  </a:lnTo>
                  <a:lnTo>
                    <a:pt x="2391181" y="314008"/>
                  </a:lnTo>
                  <a:lnTo>
                    <a:pt x="2383599" y="363488"/>
                  </a:lnTo>
                  <a:lnTo>
                    <a:pt x="2374992" y="412741"/>
                  </a:lnTo>
                  <a:lnTo>
                    <a:pt x="2365366" y="461750"/>
                  </a:lnTo>
                  <a:lnTo>
                    <a:pt x="2354727" y="510501"/>
                  </a:lnTo>
                  <a:lnTo>
                    <a:pt x="2343082" y="558979"/>
                  </a:lnTo>
                  <a:lnTo>
                    <a:pt x="2330436" y="607168"/>
                  </a:lnTo>
                  <a:lnTo>
                    <a:pt x="2316796" y="655053"/>
                  </a:lnTo>
                  <a:lnTo>
                    <a:pt x="2302169" y="702618"/>
                  </a:lnTo>
                  <a:lnTo>
                    <a:pt x="2286561" y="749850"/>
                  </a:lnTo>
                  <a:lnTo>
                    <a:pt x="2269977" y="796731"/>
                  </a:lnTo>
                  <a:lnTo>
                    <a:pt x="2252425" y="843248"/>
                  </a:lnTo>
                  <a:lnTo>
                    <a:pt x="2233910" y="889385"/>
                  </a:lnTo>
                  <a:lnTo>
                    <a:pt x="2214439" y="935126"/>
                  </a:lnTo>
                  <a:lnTo>
                    <a:pt x="2194019" y="980457"/>
                  </a:lnTo>
                  <a:lnTo>
                    <a:pt x="2172655" y="1025362"/>
                  </a:lnTo>
                  <a:lnTo>
                    <a:pt x="2150353" y="1069827"/>
                  </a:lnTo>
                  <a:lnTo>
                    <a:pt x="2127121" y="1113834"/>
                  </a:lnTo>
                  <a:lnTo>
                    <a:pt x="2102964" y="1157371"/>
                  </a:lnTo>
                  <a:lnTo>
                    <a:pt x="2077889" y="1200420"/>
                  </a:lnTo>
                  <a:lnTo>
                    <a:pt x="2051902" y="1242968"/>
                  </a:lnTo>
                  <a:lnTo>
                    <a:pt x="2025008" y="1284999"/>
                  </a:lnTo>
                  <a:lnTo>
                    <a:pt x="1997216" y="1326497"/>
                  </a:lnTo>
                  <a:lnTo>
                    <a:pt x="1968530" y="1367448"/>
                  </a:lnTo>
                  <a:lnTo>
                    <a:pt x="1938958" y="1407835"/>
                  </a:lnTo>
                  <a:lnTo>
                    <a:pt x="1908504" y="1447645"/>
                  </a:lnTo>
                  <a:lnTo>
                    <a:pt x="1877177" y="1486862"/>
                  </a:lnTo>
                  <a:lnTo>
                    <a:pt x="1844982" y="1525469"/>
                  </a:lnTo>
                  <a:lnTo>
                    <a:pt x="1811924" y="1563454"/>
                  </a:lnTo>
                  <a:lnTo>
                    <a:pt x="1778012" y="1600799"/>
                  </a:lnTo>
                  <a:lnTo>
                    <a:pt x="1743250" y="1637490"/>
                  </a:lnTo>
                  <a:lnTo>
                    <a:pt x="1707646" y="1673511"/>
                  </a:lnTo>
                  <a:lnTo>
                    <a:pt x="1671287" y="1708770"/>
                  </a:lnTo>
                  <a:lnTo>
                    <a:pt x="1634266" y="1743180"/>
                  </a:lnTo>
                  <a:lnTo>
                    <a:pt x="1596599" y="1776735"/>
                  </a:lnTo>
                  <a:lnTo>
                    <a:pt x="1558302" y="1809428"/>
                  </a:lnTo>
                  <a:lnTo>
                    <a:pt x="1519389" y="1841253"/>
                  </a:lnTo>
                  <a:lnTo>
                    <a:pt x="1479876" y="1872205"/>
                  </a:lnTo>
                  <a:lnTo>
                    <a:pt x="1439778" y="1902277"/>
                  </a:lnTo>
                  <a:lnTo>
                    <a:pt x="1399110" y="1931462"/>
                  </a:lnTo>
                  <a:lnTo>
                    <a:pt x="1387476" y="1939448"/>
                  </a:lnTo>
                  <a:close/>
                </a:path>
                <a:path w="2414905" h="2363470">
                  <a:moveTo>
                    <a:pt x="120373" y="2362847"/>
                  </a:moveTo>
                  <a:lnTo>
                    <a:pt x="0" y="2362847"/>
                  </a:lnTo>
                  <a:lnTo>
                    <a:pt x="0" y="1939305"/>
                  </a:lnTo>
                  <a:lnTo>
                    <a:pt x="1387476" y="1939448"/>
                  </a:lnTo>
                  <a:lnTo>
                    <a:pt x="1357888" y="1959756"/>
                  </a:lnTo>
                  <a:lnTo>
                    <a:pt x="1316127" y="1987151"/>
                  </a:lnTo>
                  <a:lnTo>
                    <a:pt x="1273843" y="2013641"/>
                  </a:lnTo>
                  <a:lnTo>
                    <a:pt x="1231050" y="2039221"/>
                  </a:lnTo>
                  <a:lnTo>
                    <a:pt x="1187764" y="2063884"/>
                  </a:lnTo>
                  <a:lnTo>
                    <a:pt x="1143999" y="2087623"/>
                  </a:lnTo>
                  <a:lnTo>
                    <a:pt x="1099773" y="2110434"/>
                  </a:lnTo>
                  <a:lnTo>
                    <a:pt x="1055099" y="2132309"/>
                  </a:lnTo>
                  <a:lnTo>
                    <a:pt x="1009993" y="2153243"/>
                  </a:lnTo>
                  <a:lnTo>
                    <a:pt x="964470" y="2173230"/>
                  </a:lnTo>
                  <a:lnTo>
                    <a:pt x="918546" y="2192262"/>
                  </a:lnTo>
                  <a:lnTo>
                    <a:pt x="872236" y="2210335"/>
                  </a:lnTo>
                  <a:lnTo>
                    <a:pt x="825555" y="2227442"/>
                  </a:lnTo>
                  <a:lnTo>
                    <a:pt x="778519" y="2243576"/>
                  </a:lnTo>
                  <a:lnTo>
                    <a:pt x="731142" y="2258732"/>
                  </a:lnTo>
                  <a:lnTo>
                    <a:pt x="683440" y="2272904"/>
                  </a:lnTo>
                  <a:lnTo>
                    <a:pt x="635429" y="2286085"/>
                  </a:lnTo>
                  <a:lnTo>
                    <a:pt x="587123" y="2298269"/>
                  </a:lnTo>
                  <a:lnTo>
                    <a:pt x="538538" y="2309450"/>
                  </a:lnTo>
                  <a:lnTo>
                    <a:pt x="489689" y="2319622"/>
                  </a:lnTo>
                  <a:lnTo>
                    <a:pt x="440591" y="2328779"/>
                  </a:lnTo>
                  <a:lnTo>
                    <a:pt x="391261" y="2336914"/>
                  </a:lnTo>
                  <a:lnTo>
                    <a:pt x="341712" y="2344022"/>
                  </a:lnTo>
                  <a:lnTo>
                    <a:pt x="291961" y="2350096"/>
                  </a:lnTo>
                  <a:lnTo>
                    <a:pt x="242022" y="2355130"/>
                  </a:lnTo>
                  <a:lnTo>
                    <a:pt x="191911" y="2359118"/>
                  </a:lnTo>
                  <a:lnTo>
                    <a:pt x="141644" y="2362055"/>
                  </a:lnTo>
                  <a:lnTo>
                    <a:pt x="120373" y="236284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214281"/>
            <a:ext cx="6130925" cy="4959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38735">
              <a:lnSpc>
                <a:spcPct val="117400"/>
              </a:lnSpc>
              <a:spcBef>
                <a:spcPts val="120"/>
              </a:spcBef>
            </a:pPr>
            <a:r>
              <a:rPr dirty="0" sz="275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20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18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4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18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26316F"/>
                </a:solidFill>
                <a:latin typeface="Verdana"/>
                <a:cs typeface="Verdana"/>
              </a:rPr>
              <a:t>ﬂ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17700"/>
              </a:lnSpc>
              <a:spcBef>
                <a:spcPts val="15"/>
              </a:spcBef>
            </a:pPr>
            <a:r>
              <a:rPr dirty="0" sz="2750" spc="9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114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4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405">
                <a:solidFill>
                  <a:srgbClr val="26316F"/>
                </a:solidFill>
                <a:latin typeface="Verdana"/>
                <a:cs typeface="Verdana"/>
              </a:rPr>
              <a:t>.  </a:t>
            </a:r>
            <a:r>
              <a:rPr dirty="0" sz="2750" spc="-1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4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405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lli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656070">
              <a:lnSpc>
                <a:spcPct val="100000"/>
              </a:lnSpc>
              <a:spcBef>
                <a:spcPts val="125"/>
              </a:spcBef>
            </a:pPr>
            <a:r>
              <a:rPr dirty="0" spc="215">
                <a:solidFill>
                  <a:srgbClr val="29357A"/>
                </a:solidFill>
              </a:rPr>
              <a:t>G</a:t>
            </a:r>
            <a:r>
              <a:rPr dirty="0" spc="215"/>
              <a:t>AME</a:t>
            </a:r>
            <a:r>
              <a:rPr dirty="0" spc="-114"/>
              <a:t> </a:t>
            </a:r>
            <a:r>
              <a:rPr dirty="0" spc="114">
                <a:solidFill>
                  <a:srgbClr val="29357A"/>
                </a:solidFill>
              </a:rPr>
              <a:t>MECH</a:t>
            </a:r>
            <a:r>
              <a:rPr dirty="0" spc="114"/>
              <a:t>A</a:t>
            </a:r>
            <a:r>
              <a:rPr dirty="0" spc="114">
                <a:solidFill>
                  <a:srgbClr val="29357A"/>
                </a:solidFill>
              </a:rPr>
              <a:t>NI</a:t>
            </a:r>
            <a:r>
              <a:rPr dirty="0" spc="114"/>
              <a:t>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75682"/>
            <a:ext cx="577913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65">
                <a:solidFill>
                  <a:srgbClr val="FABC00"/>
                </a:solidFill>
              </a:rPr>
              <a:t>OBSTACLE</a:t>
            </a:r>
            <a:r>
              <a:rPr dirty="0" spc="-75">
                <a:solidFill>
                  <a:srgbClr val="FABC00"/>
                </a:solidFill>
              </a:rPr>
              <a:t> </a:t>
            </a:r>
            <a:r>
              <a:rPr dirty="0" spc="80">
                <a:solidFill>
                  <a:srgbClr val="FABC00"/>
                </a:solidFill>
              </a:rPr>
              <a:t>GENERATION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0901" y="3277743"/>
            <a:ext cx="6136005" cy="458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3185">
              <a:lnSpc>
                <a:spcPct val="116199"/>
              </a:lnSpc>
              <a:spcBef>
                <a:spcPts val="100"/>
              </a:spcBef>
            </a:pPr>
            <a:r>
              <a:rPr dirty="0" sz="2850" spc="5">
                <a:solidFill>
                  <a:srgbClr val="29357A"/>
                </a:solidFill>
                <a:latin typeface="Verdana"/>
                <a:cs typeface="Verdana"/>
              </a:rPr>
              <a:t>The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100">
                <a:solidFill>
                  <a:srgbClr val="26316F"/>
                </a:solidFill>
                <a:latin typeface="Verdana"/>
                <a:cs typeface="Verdana"/>
              </a:rPr>
              <a:t>gam</a:t>
            </a:r>
            <a:r>
              <a:rPr dirty="0" sz="2850" spc="10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ynamically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10">
                <a:solidFill>
                  <a:srgbClr val="26316F"/>
                </a:solidFill>
                <a:latin typeface="Verdana"/>
                <a:cs typeface="Verdana"/>
              </a:rPr>
              <a:t>ge</a:t>
            </a:r>
            <a:r>
              <a:rPr dirty="0" sz="2850" spc="10">
                <a:solidFill>
                  <a:srgbClr val="29357A"/>
                </a:solidFill>
                <a:latin typeface="Verdana"/>
                <a:cs typeface="Verdana"/>
              </a:rPr>
              <a:t>ne</a:t>
            </a:r>
            <a:r>
              <a:rPr dirty="0" sz="2850" spc="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0">
                <a:solidFill>
                  <a:srgbClr val="29357A"/>
                </a:solidFill>
                <a:latin typeface="Verdana"/>
                <a:cs typeface="Verdana"/>
              </a:rPr>
              <a:t>ate</a:t>
            </a:r>
            <a:r>
              <a:rPr dirty="0" sz="2850" spc="1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2850" spc="-9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850" spc="15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85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850" spc="9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8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-7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85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850" spc="-10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850" spc="25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850" spc="-1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15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850" spc="-6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850" spc="-19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4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850" spc="-7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endParaRPr sz="285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spcBef>
                <a:spcPts val="60"/>
              </a:spcBef>
            </a:pP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85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85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850" spc="-19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8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850" spc="-3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3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850" spc="-19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85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850" spc="-434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-1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8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85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850" spc="24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4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8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8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8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dd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8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8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4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850" spc="-5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9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850" spc="-75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8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850" spc="-6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850" spc="-19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28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4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4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8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8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85">
                <a:solidFill>
                  <a:srgbClr val="29357A"/>
                </a:solidFill>
                <a:latin typeface="Verdana"/>
                <a:cs typeface="Verdana"/>
              </a:rPr>
              <a:t>h  </a:t>
            </a:r>
            <a:r>
              <a:rPr dirty="0" sz="2850" spc="15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6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0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8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8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850" spc="-114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8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8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150">
                <a:solidFill>
                  <a:srgbClr val="29357A"/>
                </a:solidFill>
                <a:latin typeface="Verdana"/>
                <a:cs typeface="Verdana"/>
              </a:rPr>
              <a:t>q</a:t>
            </a:r>
            <a:r>
              <a:rPr dirty="0" sz="28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7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850" spc="15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85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418084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0">
                <a:solidFill>
                  <a:srgbClr val="29357A"/>
                </a:solidFill>
              </a:rPr>
              <a:t>S</a:t>
            </a:r>
            <a:r>
              <a:rPr dirty="0" spc="40"/>
              <a:t>C</a:t>
            </a:r>
            <a:r>
              <a:rPr dirty="0" spc="40">
                <a:solidFill>
                  <a:srgbClr val="29357A"/>
                </a:solidFill>
              </a:rPr>
              <a:t>OR</a:t>
            </a:r>
            <a:r>
              <a:rPr dirty="0" spc="40"/>
              <a:t>I</a:t>
            </a:r>
            <a:r>
              <a:rPr dirty="0" spc="40">
                <a:solidFill>
                  <a:srgbClr val="29357A"/>
                </a:solidFill>
              </a:rPr>
              <a:t>NG</a:t>
            </a:r>
            <a:r>
              <a:rPr dirty="0" spc="-105">
                <a:solidFill>
                  <a:srgbClr val="29357A"/>
                </a:solidFill>
              </a:rPr>
              <a:t> </a:t>
            </a:r>
            <a:r>
              <a:rPr dirty="0" spc="70">
                <a:solidFill>
                  <a:srgbClr val="29357A"/>
                </a:solidFill>
              </a:rPr>
              <a:t>S</a:t>
            </a:r>
            <a:r>
              <a:rPr dirty="0" spc="70"/>
              <a:t>YSTE</a:t>
            </a:r>
            <a:r>
              <a:rPr dirty="0" spc="70">
                <a:solidFill>
                  <a:srgbClr val="29357A"/>
                </a:solidFill>
              </a:rPr>
              <a:t>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5381" y="3332488"/>
            <a:ext cx="6569075" cy="436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850" spc="1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11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-14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9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24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scoring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85">
                <a:solidFill>
                  <a:srgbClr val="26316F"/>
                </a:solidFill>
                <a:latin typeface="Verdana"/>
                <a:cs typeface="Verdana"/>
              </a:rPr>
              <a:t>system.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65">
                <a:solidFill>
                  <a:srgbClr val="26316F"/>
                </a:solidFill>
                <a:latin typeface="Verdana"/>
                <a:cs typeface="Verdana"/>
              </a:rPr>
              <a:t>Each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">
                <a:solidFill>
                  <a:srgbClr val="26316F"/>
                </a:solidFill>
                <a:latin typeface="Verdana"/>
                <a:cs typeface="Verdana"/>
              </a:rPr>
              <a:t>successful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95">
                <a:solidFill>
                  <a:srgbClr val="26316F"/>
                </a:solidFill>
                <a:latin typeface="Verdana"/>
                <a:cs typeface="Verdana"/>
              </a:rPr>
              <a:t>gap </a:t>
            </a:r>
            <a:r>
              <a:rPr dirty="0" sz="2850" spc="-9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6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6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425">
                <a:solidFill>
                  <a:srgbClr val="26316F"/>
                </a:solidFill>
                <a:latin typeface="Verdana"/>
                <a:cs typeface="Verdana"/>
              </a:rPr>
              <a:t>.  </a:t>
            </a:r>
            <a:r>
              <a:rPr dirty="0" sz="2850" spc="-1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21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25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6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9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850" spc="-425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850" spc="24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4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85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5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19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85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16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8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85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85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469836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5">
                <a:solidFill>
                  <a:srgbClr val="29357A"/>
                </a:solidFill>
              </a:rPr>
              <a:t>A</a:t>
            </a:r>
            <a:r>
              <a:rPr dirty="0" spc="45"/>
              <a:t>D</a:t>
            </a:r>
            <a:r>
              <a:rPr dirty="0" spc="45">
                <a:solidFill>
                  <a:srgbClr val="29357A"/>
                </a:solidFill>
              </a:rPr>
              <a:t>DI</a:t>
            </a:r>
            <a:r>
              <a:rPr dirty="0" spc="45"/>
              <a:t>CTIVE</a:t>
            </a:r>
            <a:r>
              <a:rPr dirty="0" spc="-85"/>
              <a:t> </a:t>
            </a:r>
            <a:r>
              <a:rPr dirty="0" spc="125"/>
              <a:t>NATURE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5381" y="3334394"/>
            <a:ext cx="6465570" cy="439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What 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makes 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Flappy 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Bird 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so </a:t>
            </a:r>
            <a:r>
              <a:rPr dirty="0" sz="2550" spc="10">
                <a:solidFill>
                  <a:srgbClr val="26316F"/>
                </a:solidFill>
                <a:latin typeface="Verdana"/>
                <a:cs typeface="Verdana"/>
              </a:rPr>
              <a:t>addictive? </a:t>
            </a:r>
            <a:r>
              <a:rPr dirty="0" sz="2550" spc="-8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25">
                <a:solidFill>
                  <a:srgbClr val="26316F"/>
                </a:solidFill>
                <a:latin typeface="Verdana"/>
                <a:cs typeface="Verdana"/>
              </a:rPr>
              <a:t>Its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addictive</a:t>
            </a:r>
            <a:r>
              <a:rPr dirty="0" sz="2550" spc="-2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nature</a:t>
            </a:r>
            <a:r>
              <a:rPr dirty="0" sz="2550" spc="-2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60">
                <a:solidFill>
                  <a:srgbClr val="26316F"/>
                </a:solidFill>
                <a:latin typeface="Verdana"/>
                <a:cs typeface="Verdana"/>
              </a:rPr>
              <a:t>can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75">
                <a:solidFill>
                  <a:srgbClr val="26316F"/>
                </a:solidFill>
                <a:latin typeface="Verdana"/>
                <a:cs typeface="Verdana"/>
              </a:rPr>
              <a:t>be</a:t>
            </a:r>
            <a:r>
              <a:rPr dirty="0" sz="2550" spc="-2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attributed</a:t>
            </a:r>
            <a:r>
              <a:rPr dirty="0" sz="2550" spc="-2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550" spc="-8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2550" spc="60">
                <a:solidFill>
                  <a:srgbClr val="26316F"/>
                </a:solidFill>
                <a:latin typeface="Verdana"/>
                <a:cs typeface="Verdana"/>
              </a:rPr>
              <a:t>combination </a:t>
            </a:r>
            <a:r>
              <a:rPr dirty="0" sz="2550" spc="5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2550" spc="-65">
                <a:solidFill>
                  <a:srgbClr val="26316F"/>
                </a:solidFill>
                <a:latin typeface="Verdana"/>
                <a:cs typeface="Verdana"/>
              </a:rPr>
              <a:t>factors, </a:t>
            </a:r>
            <a:r>
              <a:rPr dirty="0" sz="2550" spc="70">
                <a:solidFill>
                  <a:srgbClr val="26316F"/>
                </a:solidFill>
                <a:latin typeface="Verdana"/>
                <a:cs typeface="Verdana"/>
              </a:rPr>
              <a:t>including 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2550" spc="-8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5">
                <a:solidFill>
                  <a:srgbClr val="26316F"/>
                </a:solidFill>
                <a:latin typeface="Verdana"/>
                <a:cs typeface="Verdana"/>
              </a:rPr>
              <a:t>game's </a:t>
            </a:r>
            <a:r>
              <a:rPr dirty="0" sz="2550" spc="55">
                <a:solidFill>
                  <a:srgbClr val="26316F"/>
                </a:solidFill>
                <a:latin typeface="Verdana"/>
                <a:cs typeface="Verdana"/>
              </a:rPr>
              <a:t>challenging </a:t>
            </a:r>
            <a:r>
              <a:rPr dirty="0" sz="2550" spc="10">
                <a:solidFill>
                  <a:srgbClr val="26316F"/>
                </a:solidFill>
                <a:latin typeface="Verdana"/>
                <a:cs typeface="Verdana"/>
              </a:rPr>
              <a:t>mechanics, </a:t>
            </a:r>
            <a:r>
              <a:rPr dirty="0" sz="2550" spc="60">
                <a:solidFill>
                  <a:srgbClr val="26316F"/>
                </a:solidFill>
                <a:latin typeface="Verdana"/>
                <a:cs typeface="Verdana"/>
              </a:rPr>
              <a:t>quick </a:t>
            </a:r>
            <a:r>
              <a:rPr dirty="0" sz="2550" spc="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22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6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3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70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  <a:p>
            <a:pPr marL="12700" marR="281305">
              <a:lnSpc>
                <a:spcPct val="125000"/>
              </a:lnSpc>
            </a:pPr>
            <a:r>
              <a:rPr dirty="0" sz="2550" spc="-114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2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3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5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75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6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8574" y="1944712"/>
            <a:ext cx="6111875" cy="622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0" b="1">
                <a:solidFill>
                  <a:srgbClr val="29357A"/>
                </a:solidFill>
                <a:latin typeface="Tahoma"/>
                <a:cs typeface="Tahoma"/>
              </a:rPr>
              <a:t>POP</a:t>
            </a:r>
            <a:r>
              <a:rPr dirty="0" sz="2700" spc="60" b="1">
                <a:solidFill>
                  <a:srgbClr val="26316F"/>
                </a:solidFill>
                <a:latin typeface="Tahoma"/>
                <a:cs typeface="Tahoma"/>
              </a:rPr>
              <a:t>ULARI</a:t>
            </a:r>
            <a:r>
              <a:rPr dirty="0" sz="2700" spc="60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00" spc="60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2700" spc="-5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165" b="1">
                <a:solidFill>
                  <a:srgbClr val="29357A"/>
                </a:solidFill>
                <a:latin typeface="Tahoma"/>
                <a:cs typeface="Tahoma"/>
              </a:rPr>
              <a:t>AND</a:t>
            </a:r>
            <a:r>
              <a:rPr dirty="0" sz="2700" spc="-5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00" spc="80" b="1">
                <a:solidFill>
                  <a:srgbClr val="29357A"/>
                </a:solidFill>
                <a:latin typeface="Tahoma"/>
                <a:cs typeface="Tahoma"/>
              </a:rPr>
              <a:t>CONT</a:t>
            </a:r>
            <a:r>
              <a:rPr dirty="0" sz="2700" spc="80" b="1">
                <a:solidFill>
                  <a:srgbClr val="26316F"/>
                </a:solidFill>
                <a:latin typeface="Tahoma"/>
                <a:cs typeface="Tahoma"/>
              </a:rPr>
              <a:t>ROVERSY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300">
              <a:latin typeface="Tahoma"/>
              <a:cs typeface="Tahoma"/>
            </a:endParaRPr>
          </a:p>
          <a:p>
            <a:pPr marL="20955" marR="13335">
              <a:lnSpc>
                <a:spcPct val="117700"/>
              </a:lnSpc>
              <a:spcBef>
                <a:spcPts val="2785"/>
              </a:spcBef>
            </a:pPr>
            <a:r>
              <a:rPr dirty="0" sz="275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20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185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4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50" spc="-1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5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1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6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dd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15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9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750" spc="-50">
                <a:solidFill>
                  <a:srgbClr val="26316F"/>
                </a:solidFill>
                <a:latin typeface="Verdana"/>
                <a:cs typeface="Verdana"/>
              </a:rPr>
              <a:t>players' 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mental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health. This </a:t>
            </a:r>
            <a:r>
              <a:rPr dirty="0" sz="2750" spc="60">
                <a:solidFill>
                  <a:srgbClr val="26316F"/>
                </a:solidFill>
                <a:latin typeface="Verdana"/>
                <a:cs typeface="Verdana"/>
              </a:rPr>
              <a:t>led 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750" spc="-9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2750" spc="-95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9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114">
                <a:solidFill>
                  <a:srgbClr val="26316F"/>
                </a:solidFill>
                <a:latin typeface="Verdana"/>
                <a:cs typeface="Verdana"/>
              </a:rPr>
              <a:t>p 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4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3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22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2023-10-29T15:43:30Z</dcterms:created>
  <dcterms:modified xsi:type="dcterms:W3CDTF">2023-10-29T15:43:30Z</dcterms:modified>
</cp:coreProperties>
</file>