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ileron" panose="020B0604020202020204" charset="0"/>
      <p:regular r:id="rId16"/>
    </p:embeddedFont>
    <p:embeddedFont>
      <p:font typeface="Aileron Bold" panose="020B0604020202020204" charset="0"/>
      <p:regular r:id="rId17"/>
    </p:embeddedFont>
    <p:embeddedFont>
      <p:font typeface="Aileron Bold Italics" panose="020B0604020202020204" charset="0"/>
      <p:regular r:id="rId18"/>
    </p:embeddedFont>
    <p:embeddedFont>
      <p:font typeface="Bobby Jone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Poppins Bold" panose="020B0604020202020204" charset="0"/>
      <p:regular r:id="rId21"/>
    </p:embeddedFont>
    <p:embeddedFont>
      <p:font typeface="TT Octosquares Compresse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2" autoAdjust="0"/>
  </p:normalViewPr>
  <p:slideViewPr>
    <p:cSldViewPr>
      <p:cViewPr varScale="1">
        <p:scale>
          <a:sx n="55" d="100"/>
          <a:sy n="55" d="100"/>
        </p:scale>
        <p:origin x="79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123487" y="4471286"/>
            <a:ext cx="3009676" cy="3009676"/>
          </a:xfrm>
          <a:custGeom>
            <a:avLst/>
            <a:gdLst/>
            <a:ahLst/>
            <a:cxnLst/>
            <a:rect l="l" t="t" r="r" b="b"/>
            <a:pathLst>
              <a:path w="3009676" h="3009676">
                <a:moveTo>
                  <a:pt x="0" y="0"/>
                </a:moveTo>
                <a:lnTo>
                  <a:pt x="3009676" y="0"/>
                </a:lnTo>
                <a:lnTo>
                  <a:pt x="3009676" y="3009676"/>
                </a:lnTo>
                <a:lnTo>
                  <a:pt x="0" y="30096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677046" y="4471286"/>
            <a:ext cx="3130709" cy="3009676"/>
          </a:xfrm>
          <a:custGeom>
            <a:avLst/>
            <a:gdLst/>
            <a:ahLst/>
            <a:cxnLst/>
            <a:rect l="l" t="t" r="r" b="b"/>
            <a:pathLst>
              <a:path w="3130709" h="3009676">
                <a:moveTo>
                  <a:pt x="0" y="0"/>
                </a:moveTo>
                <a:lnTo>
                  <a:pt x="3130709" y="0"/>
                </a:lnTo>
                <a:lnTo>
                  <a:pt x="3130709" y="3009676"/>
                </a:lnTo>
                <a:lnTo>
                  <a:pt x="0" y="30096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4021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48936" b="-41635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377844" y="838200"/>
            <a:ext cx="11532312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WIPRO NGA PROGRAM - LSP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30409" y="2479676"/>
            <a:ext cx="2586157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Capstone Project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30409" y="3150278"/>
            <a:ext cx="10177978" cy="67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Title - Weather Monitoring System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0081" y="7783081"/>
            <a:ext cx="2917644" cy="1039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5"/>
              </a:lnSpc>
            </a:pPr>
            <a:r>
              <a:rPr lang="en-US" sz="29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Presented By</a:t>
            </a:r>
          </a:p>
          <a:p>
            <a:pPr algn="ctr">
              <a:lnSpc>
                <a:spcPts val="4085"/>
              </a:lnSpc>
              <a:spcBef>
                <a:spcPct val="0"/>
              </a:spcBef>
            </a:pPr>
            <a:r>
              <a:rPr lang="en-US" sz="29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Seela Hemanth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37739" y="7822263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94222" y="1748891"/>
            <a:ext cx="9339025" cy="145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2907" y="3353535"/>
            <a:ext cx="17645093" cy="7190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5"/>
              </a:lnSpc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Data Collection Module: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Implemented sensor data acquisition.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Developed the interface for connecting sensors to the system.</a:t>
            </a:r>
          </a:p>
          <a:p>
            <a:pPr algn="just">
              <a:lnSpc>
                <a:spcPts val="4755"/>
              </a:lnSpc>
            </a:pPr>
            <a:endParaRPr lang="en-US" sz="3397" spc="67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just">
              <a:lnSpc>
                <a:spcPts val="4755"/>
              </a:lnSpc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Server Module: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Designed the server architecture for handling client requests.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Implemented data processing and storage mechanisms.</a:t>
            </a:r>
          </a:p>
          <a:p>
            <a:pPr algn="just">
              <a:lnSpc>
                <a:spcPts val="4755"/>
              </a:lnSpc>
            </a:pPr>
            <a:endParaRPr lang="en-US" sz="3397" spc="67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just">
              <a:lnSpc>
                <a:spcPts val="4755"/>
              </a:lnSpc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Client Module: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Created the client interface for requesting weather data.</a:t>
            </a:r>
          </a:p>
          <a:p>
            <a:pPr marL="733420" lvl="1" indent="-366710" algn="just">
              <a:lnSpc>
                <a:spcPts val="4755"/>
              </a:lnSpc>
              <a:buFont typeface="Arial"/>
              <a:buChar char="•"/>
            </a:pPr>
            <a:r>
              <a:rPr lang="en-US" sz="3397" spc="6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Developed the display logic for presenting weather information to the user.</a:t>
            </a:r>
          </a:p>
          <a:p>
            <a:pPr algn="just">
              <a:lnSpc>
                <a:spcPts val="4755"/>
              </a:lnSpc>
              <a:spcBef>
                <a:spcPct val="0"/>
              </a:spcBef>
            </a:pPr>
            <a:endParaRPr lang="en-US" sz="3397" spc="67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064047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201974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922977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61745" y="1866900"/>
            <a:ext cx="8842772" cy="15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Functions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1221" y="3798004"/>
            <a:ext cx="17085558" cy="631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collect_sensor_data():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Collects data from weather sensors.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process_data():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Processes raw sensor data and prepares it for storage.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store_data():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Stores processed data in the SQLite database.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handle_client_request(int client_socket):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Handles incoming client requests.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display_weather_info():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Displays weather information to the user.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064047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201974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922977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7156" y="1992807"/>
            <a:ext cx="13728808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Timer Functions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1221" y="4020478"/>
            <a:ext cx="16356150" cy="561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</a:t>
            </a:r>
            <a:r>
              <a:rPr lang="en-US" sz="3997" spc="79" dirty="0" err="1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set_timer</a:t>
            </a: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(int interval, void (*callback)()): </a:t>
            </a: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Sets a timer to call the specified callback function at regular intervals.</a:t>
            </a:r>
          </a:p>
          <a:p>
            <a:pPr algn="just">
              <a:lnSpc>
                <a:spcPts val="5595"/>
              </a:lnSpc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</a:t>
            </a:r>
            <a:r>
              <a:rPr lang="en-US" sz="3997" spc="79" dirty="0" err="1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start_timer</a:t>
            </a: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(): </a:t>
            </a: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Starts the timer for periodic data collection.</a:t>
            </a:r>
          </a:p>
          <a:p>
            <a:pPr algn="just">
              <a:lnSpc>
                <a:spcPts val="5595"/>
              </a:lnSpc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void </a:t>
            </a:r>
            <a:r>
              <a:rPr lang="en-US" sz="3997" spc="79" dirty="0" err="1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stop_timer</a:t>
            </a:r>
            <a:r>
              <a:rPr lang="en-US" sz="3997" spc="79" dirty="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(): </a:t>
            </a: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Stops the timer when data collection is not needed.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064047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201974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922977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57500" y="2059049"/>
            <a:ext cx="6412468" cy="15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846" y="4020478"/>
            <a:ext cx="16356150" cy="5613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Summary of the project, highlighting its key features and functionalities.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Emphasize the importance of accurate and real-time weather data.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Discuss potential future enhancements, such as advanced forecasting algorithms and integration with external weather services.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95939"/>
            <a:ext cx="16230600" cy="6695122"/>
          </a:xfrm>
          <a:custGeom>
            <a:avLst/>
            <a:gdLst/>
            <a:ahLst/>
            <a:cxnLst/>
            <a:rect l="l" t="t" r="r" b="b"/>
            <a:pathLst>
              <a:path w="16230600" h="6695122">
                <a:moveTo>
                  <a:pt x="0" y="0"/>
                </a:moveTo>
                <a:lnTo>
                  <a:pt x="16230600" y="0"/>
                </a:lnTo>
                <a:lnTo>
                  <a:pt x="16230600" y="6695122"/>
                </a:lnTo>
                <a:lnTo>
                  <a:pt x="0" y="6695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66" b="-10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57665" y="-170095"/>
            <a:ext cx="9317532" cy="10711683"/>
            <a:chOff x="0" y="0"/>
            <a:chExt cx="2454000" cy="28211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4000" cy="2821184"/>
            </a:xfrm>
            <a:custGeom>
              <a:avLst/>
              <a:gdLst/>
              <a:ahLst/>
              <a:cxnLst/>
              <a:rect l="l" t="t" r="r" b="b"/>
              <a:pathLst>
                <a:path w="2454000" h="2821184">
                  <a:moveTo>
                    <a:pt x="0" y="0"/>
                  </a:moveTo>
                  <a:lnTo>
                    <a:pt x="2454000" y="0"/>
                  </a:lnTo>
                  <a:lnTo>
                    <a:pt x="2454000" y="2821184"/>
                  </a:lnTo>
                  <a:lnTo>
                    <a:pt x="0" y="2821184"/>
                  </a:lnTo>
                  <a:close/>
                </a:path>
              </a:pathLst>
            </a:custGeom>
            <a:solidFill>
              <a:srgbClr val="093362">
                <a:alpha val="8000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54000" cy="2868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98690" y="1618278"/>
            <a:ext cx="6289316" cy="1839625"/>
          </a:xfrm>
          <a:custGeom>
            <a:avLst/>
            <a:gdLst/>
            <a:ahLst/>
            <a:cxnLst/>
            <a:rect l="l" t="t" r="r" b="b"/>
            <a:pathLst>
              <a:path w="6289316" h="1839625">
                <a:moveTo>
                  <a:pt x="0" y="0"/>
                </a:moveTo>
                <a:lnTo>
                  <a:pt x="6289316" y="0"/>
                </a:lnTo>
                <a:lnTo>
                  <a:pt x="6289316" y="1839624"/>
                </a:lnTo>
                <a:lnTo>
                  <a:pt x="0" y="1839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402962"/>
            <a:ext cx="6829296" cy="38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29"/>
              </a:lnSpc>
            </a:pPr>
            <a:r>
              <a:rPr lang="en-US" sz="10133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WEATHER </a:t>
            </a:r>
          </a:p>
          <a:p>
            <a:pPr algn="ctr">
              <a:lnSpc>
                <a:spcPts val="9829"/>
              </a:lnSpc>
            </a:pPr>
            <a:r>
              <a:rPr lang="en-US" sz="10133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MONITORING</a:t>
            </a:r>
          </a:p>
          <a:p>
            <a:pPr algn="ctr">
              <a:lnSpc>
                <a:spcPts val="9829"/>
              </a:lnSpc>
            </a:pPr>
            <a:r>
              <a:rPr lang="en-US" sz="10133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0676" y="0"/>
            <a:ext cx="3019329" cy="6238084"/>
            <a:chOff x="0" y="0"/>
            <a:chExt cx="660400" cy="13644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1364419"/>
            </a:xfrm>
            <a:custGeom>
              <a:avLst/>
              <a:gdLst/>
              <a:ahLst/>
              <a:cxnLst/>
              <a:rect l="l" t="t" r="r" b="b"/>
              <a:pathLst>
                <a:path w="660400" h="1364419">
                  <a:moveTo>
                    <a:pt x="220252" y="1345350"/>
                  </a:moveTo>
                  <a:cubicBezTo>
                    <a:pt x="254109" y="1356864"/>
                    <a:pt x="292600" y="1364419"/>
                    <a:pt x="330378" y="1364419"/>
                  </a:cubicBezTo>
                  <a:cubicBezTo>
                    <a:pt x="368157" y="1364419"/>
                    <a:pt x="404509" y="1357942"/>
                    <a:pt x="438009" y="1346428"/>
                  </a:cubicBezTo>
                  <a:cubicBezTo>
                    <a:pt x="438723" y="1346069"/>
                    <a:pt x="439435" y="1346069"/>
                    <a:pt x="440148" y="1345710"/>
                  </a:cubicBezTo>
                  <a:cubicBezTo>
                    <a:pt x="565955" y="1299654"/>
                    <a:pt x="658618" y="1178040"/>
                    <a:pt x="660400" y="10236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022905"/>
                  </a:lnTo>
                  <a:cubicBezTo>
                    <a:pt x="1782" y="1178759"/>
                    <a:pt x="93019" y="1300375"/>
                    <a:pt x="220252" y="1345350"/>
                  </a:cubicBezTo>
                  <a:close/>
                </a:path>
              </a:pathLst>
            </a:custGeom>
            <a:solidFill>
              <a:srgbClr val="465E8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60400" cy="1294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37205" y="0"/>
            <a:ext cx="3019329" cy="6812196"/>
            <a:chOff x="0" y="0"/>
            <a:chExt cx="660400" cy="148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1489992"/>
            </a:xfrm>
            <a:custGeom>
              <a:avLst/>
              <a:gdLst/>
              <a:ahLst/>
              <a:cxnLst/>
              <a:rect l="l" t="t" r="r" b="b"/>
              <a:pathLst>
                <a:path w="660400" h="1489992">
                  <a:moveTo>
                    <a:pt x="220252" y="1470922"/>
                  </a:moveTo>
                  <a:cubicBezTo>
                    <a:pt x="254109" y="1482436"/>
                    <a:pt x="292600" y="1489992"/>
                    <a:pt x="330378" y="1489992"/>
                  </a:cubicBezTo>
                  <a:cubicBezTo>
                    <a:pt x="368157" y="1489992"/>
                    <a:pt x="404509" y="1483514"/>
                    <a:pt x="438009" y="1472001"/>
                  </a:cubicBezTo>
                  <a:cubicBezTo>
                    <a:pt x="438723" y="1471641"/>
                    <a:pt x="439435" y="1471641"/>
                    <a:pt x="440148" y="1471282"/>
                  </a:cubicBezTo>
                  <a:cubicBezTo>
                    <a:pt x="565955" y="1425227"/>
                    <a:pt x="658618" y="1303613"/>
                    <a:pt x="660400" y="114644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45596"/>
                  </a:lnTo>
                  <a:cubicBezTo>
                    <a:pt x="1782" y="1304331"/>
                    <a:pt x="93019" y="1425947"/>
                    <a:pt x="220252" y="1470922"/>
                  </a:cubicBezTo>
                  <a:close/>
                </a:path>
              </a:pathLst>
            </a:custGeom>
            <a:solidFill>
              <a:srgbClr val="9777B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60400" cy="1420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43734" y="0"/>
            <a:ext cx="3019329" cy="7373260"/>
            <a:chOff x="0" y="0"/>
            <a:chExt cx="660400" cy="16127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1612710"/>
            </a:xfrm>
            <a:custGeom>
              <a:avLst/>
              <a:gdLst/>
              <a:ahLst/>
              <a:cxnLst/>
              <a:rect l="l" t="t" r="r" b="b"/>
              <a:pathLst>
                <a:path w="660400" h="1612710">
                  <a:moveTo>
                    <a:pt x="220252" y="1593641"/>
                  </a:moveTo>
                  <a:cubicBezTo>
                    <a:pt x="254109" y="1605155"/>
                    <a:pt x="292600" y="1612710"/>
                    <a:pt x="330378" y="1612710"/>
                  </a:cubicBezTo>
                  <a:cubicBezTo>
                    <a:pt x="368157" y="1612710"/>
                    <a:pt x="404509" y="1606233"/>
                    <a:pt x="438009" y="1594719"/>
                  </a:cubicBezTo>
                  <a:cubicBezTo>
                    <a:pt x="438723" y="1594359"/>
                    <a:pt x="439435" y="1594359"/>
                    <a:pt x="440148" y="1594000"/>
                  </a:cubicBezTo>
                  <a:cubicBezTo>
                    <a:pt x="565955" y="1547945"/>
                    <a:pt x="658618" y="1426331"/>
                    <a:pt x="660400" y="1266440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65500"/>
                  </a:lnTo>
                  <a:cubicBezTo>
                    <a:pt x="1782" y="1427050"/>
                    <a:pt x="93019" y="1548665"/>
                    <a:pt x="220252" y="1593641"/>
                  </a:cubicBezTo>
                  <a:close/>
                </a:path>
              </a:pathLst>
            </a:custGeom>
            <a:solidFill>
              <a:srgbClr val="A08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60400" cy="15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450262" y="0"/>
            <a:ext cx="3019329" cy="7764700"/>
            <a:chOff x="0" y="0"/>
            <a:chExt cx="660400" cy="16983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1698327"/>
            </a:xfrm>
            <a:custGeom>
              <a:avLst/>
              <a:gdLst/>
              <a:ahLst/>
              <a:cxnLst/>
              <a:rect l="l" t="t" r="r" b="b"/>
              <a:pathLst>
                <a:path w="660400" h="1698327">
                  <a:moveTo>
                    <a:pt x="220252" y="1679258"/>
                  </a:moveTo>
                  <a:cubicBezTo>
                    <a:pt x="254109" y="1690772"/>
                    <a:pt x="292600" y="1698327"/>
                    <a:pt x="330378" y="1698327"/>
                  </a:cubicBezTo>
                  <a:cubicBezTo>
                    <a:pt x="368157" y="1698327"/>
                    <a:pt x="404509" y="1691850"/>
                    <a:pt x="438009" y="1680336"/>
                  </a:cubicBezTo>
                  <a:cubicBezTo>
                    <a:pt x="438723" y="1679977"/>
                    <a:pt x="439435" y="1679977"/>
                    <a:pt x="440148" y="1679617"/>
                  </a:cubicBezTo>
                  <a:cubicBezTo>
                    <a:pt x="565955" y="1633562"/>
                    <a:pt x="658618" y="1511948"/>
                    <a:pt x="660400" y="1350155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49153"/>
                  </a:lnTo>
                  <a:cubicBezTo>
                    <a:pt x="1782" y="1512667"/>
                    <a:pt x="93019" y="1634282"/>
                    <a:pt x="220252" y="1679258"/>
                  </a:cubicBezTo>
                  <a:close/>
                </a:path>
              </a:pathLst>
            </a:custGeom>
            <a:solidFill>
              <a:srgbClr val="C2B3C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60400" cy="1628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147" y="0"/>
            <a:ext cx="3019329" cy="5690068"/>
            <a:chOff x="0" y="0"/>
            <a:chExt cx="660400" cy="12445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1244555"/>
            </a:xfrm>
            <a:custGeom>
              <a:avLst/>
              <a:gdLst/>
              <a:ahLst/>
              <a:cxnLst/>
              <a:rect l="l" t="t" r="r" b="b"/>
              <a:pathLst>
                <a:path w="660400" h="1244555">
                  <a:moveTo>
                    <a:pt x="220252" y="1225486"/>
                  </a:moveTo>
                  <a:cubicBezTo>
                    <a:pt x="254109" y="1237000"/>
                    <a:pt x="292600" y="1244555"/>
                    <a:pt x="330378" y="1244555"/>
                  </a:cubicBezTo>
                  <a:cubicBezTo>
                    <a:pt x="368157" y="1244555"/>
                    <a:pt x="404509" y="1238078"/>
                    <a:pt x="438009" y="1226564"/>
                  </a:cubicBezTo>
                  <a:cubicBezTo>
                    <a:pt x="438723" y="1226205"/>
                    <a:pt x="439435" y="1226205"/>
                    <a:pt x="440148" y="1225845"/>
                  </a:cubicBezTo>
                  <a:cubicBezTo>
                    <a:pt x="565955" y="1179790"/>
                    <a:pt x="658618" y="1058176"/>
                    <a:pt x="660400" y="90646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05790"/>
                  </a:lnTo>
                  <a:cubicBezTo>
                    <a:pt x="1782" y="1058895"/>
                    <a:pt x="93019" y="1180510"/>
                    <a:pt x="220252" y="1225486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660400" cy="1174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5032159" y="866767"/>
            <a:ext cx="1416363" cy="1418943"/>
          </a:xfrm>
          <a:custGeom>
            <a:avLst/>
            <a:gdLst/>
            <a:ahLst/>
            <a:cxnLst/>
            <a:rect l="l" t="t" r="r" b="b"/>
            <a:pathLst>
              <a:path w="1416363" h="1418943">
                <a:moveTo>
                  <a:pt x="0" y="0"/>
                </a:moveTo>
                <a:lnTo>
                  <a:pt x="1416363" y="0"/>
                </a:lnTo>
                <a:lnTo>
                  <a:pt x="1416363" y="1418943"/>
                </a:lnTo>
                <a:lnTo>
                  <a:pt x="0" y="1418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895329" y="1028700"/>
            <a:ext cx="1316138" cy="1279051"/>
          </a:xfrm>
          <a:custGeom>
            <a:avLst/>
            <a:gdLst/>
            <a:ahLst/>
            <a:cxnLst/>
            <a:rect l="l" t="t" r="r" b="b"/>
            <a:pathLst>
              <a:path w="1316138" h="1279051">
                <a:moveTo>
                  <a:pt x="0" y="0"/>
                </a:moveTo>
                <a:lnTo>
                  <a:pt x="1316138" y="0"/>
                </a:lnTo>
                <a:lnTo>
                  <a:pt x="1316138" y="1279051"/>
                </a:lnTo>
                <a:lnTo>
                  <a:pt x="0" y="1279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8351005" y="866767"/>
            <a:ext cx="1591729" cy="1597538"/>
          </a:xfrm>
          <a:custGeom>
            <a:avLst/>
            <a:gdLst/>
            <a:ahLst/>
            <a:cxnLst/>
            <a:rect l="l" t="t" r="r" b="b"/>
            <a:pathLst>
              <a:path w="1591729" h="1597538">
                <a:moveTo>
                  <a:pt x="1591729" y="0"/>
                </a:moveTo>
                <a:lnTo>
                  <a:pt x="0" y="0"/>
                </a:lnTo>
                <a:lnTo>
                  <a:pt x="0" y="1597538"/>
                </a:lnTo>
                <a:lnTo>
                  <a:pt x="1591729" y="1597538"/>
                </a:lnTo>
                <a:lnTo>
                  <a:pt x="15917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26440" y="188336"/>
            <a:ext cx="1794246" cy="2418714"/>
          </a:xfrm>
          <a:custGeom>
            <a:avLst/>
            <a:gdLst/>
            <a:ahLst/>
            <a:cxnLst/>
            <a:rect l="l" t="t" r="r" b="b"/>
            <a:pathLst>
              <a:path w="1794246" h="2418714">
                <a:moveTo>
                  <a:pt x="0" y="0"/>
                </a:moveTo>
                <a:lnTo>
                  <a:pt x="1794245" y="0"/>
                </a:lnTo>
                <a:lnTo>
                  <a:pt x="1794245" y="2418714"/>
                </a:lnTo>
                <a:lnTo>
                  <a:pt x="0" y="2418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254734" y="422957"/>
            <a:ext cx="1410386" cy="2041348"/>
          </a:xfrm>
          <a:custGeom>
            <a:avLst/>
            <a:gdLst/>
            <a:ahLst/>
            <a:cxnLst/>
            <a:rect l="l" t="t" r="r" b="b"/>
            <a:pathLst>
              <a:path w="1410386" h="2041348">
                <a:moveTo>
                  <a:pt x="0" y="0"/>
                </a:moveTo>
                <a:lnTo>
                  <a:pt x="1410386" y="0"/>
                </a:lnTo>
                <a:lnTo>
                  <a:pt x="1410386" y="2041348"/>
                </a:lnTo>
                <a:lnTo>
                  <a:pt x="0" y="2041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093875" y="2971319"/>
            <a:ext cx="2459375" cy="973421"/>
            <a:chOff x="0" y="0"/>
            <a:chExt cx="3279166" cy="129789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3279166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19199"/>
              <a:ext cx="3279166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Introduction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510653" y="2975787"/>
            <a:ext cx="2459375" cy="1430621"/>
            <a:chOff x="0" y="0"/>
            <a:chExt cx="3279166" cy="190749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3279166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19199"/>
              <a:ext cx="327916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Project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Scope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907013" y="3026924"/>
            <a:ext cx="2459375" cy="1430621"/>
            <a:chOff x="0" y="0"/>
            <a:chExt cx="3279166" cy="1907495"/>
          </a:xfrm>
        </p:grpSpPr>
        <p:sp>
          <p:nvSpPr>
            <p:cNvPr id="29" name="TextBox 29"/>
            <p:cNvSpPr txBox="1"/>
            <p:nvPr/>
          </p:nvSpPr>
          <p:spPr>
            <a:xfrm>
              <a:off x="0" y="0"/>
              <a:ext cx="3279166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719199"/>
              <a:ext cx="327916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Tools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Used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323711" y="3026924"/>
            <a:ext cx="2459375" cy="1430621"/>
            <a:chOff x="0" y="0"/>
            <a:chExt cx="3279166" cy="1907495"/>
          </a:xfrm>
        </p:grpSpPr>
        <p:sp>
          <p:nvSpPr>
            <p:cNvPr id="32" name="TextBox 32"/>
            <p:cNvSpPr txBox="1"/>
            <p:nvPr/>
          </p:nvSpPr>
          <p:spPr>
            <a:xfrm>
              <a:off x="0" y="0"/>
              <a:ext cx="3279166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719199"/>
              <a:ext cx="327916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Project Modules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725400" y="3026924"/>
            <a:ext cx="2459375" cy="1430621"/>
            <a:chOff x="0" y="0"/>
            <a:chExt cx="3279166" cy="1907495"/>
          </a:xfrm>
        </p:grpSpPr>
        <p:sp>
          <p:nvSpPr>
            <p:cNvPr id="35" name="TextBox 35"/>
            <p:cNvSpPr txBox="1"/>
            <p:nvPr/>
          </p:nvSpPr>
          <p:spPr>
            <a:xfrm>
              <a:off x="0" y="0"/>
              <a:ext cx="3279166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719199"/>
              <a:ext cx="327916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Functions &amp; Timers</a:t>
              </a:r>
            </a:p>
          </p:txBody>
        </p:sp>
      </p:grpSp>
      <p:sp>
        <p:nvSpPr>
          <p:cNvPr id="37" name="Freeform 37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48936" b="-41635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57400" y="1734881"/>
            <a:ext cx="13569940" cy="1479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8169" y="3781438"/>
            <a:ext cx="16191131" cy="49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weather monitoring system collects, processes, and displays real-time weather data.</a:t>
            </a:r>
          </a:p>
          <a:p>
            <a:pPr marL="862957" lvl="1" indent="-431478" algn="just">
              <a:lnSpc>
                <a:spcPts val="5595"/>
              </a:lnSpc>
              <a:spcBef>
                <a:spcPct val="0"/>
              </a:spcBef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It utilizes a client-server architecture to ensure timely and accurate information.</a:t>
            </a:r>
          </a:p>
          <a:p>
            <a:pPr marL="862957" lvl="1" indent="-431478" algn="just">
              <a:lnSpc>
                <a:spcPts val="5595"/>
              </a:lnSpc>
              <a:spcBef>
                <a:spcPct val="0"/>
              </a:spcBef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Designed to provide users with up-to-date weather conditions and forecasts.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95800" y="1620910"/>
            <a:ext cx="8153400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0330" y="3757464"/>
            <a:ext cx="17219831" cy="49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weather monitoring system gathers data from weather sensors and processes it to provide real-time updates.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It aims to deliver precise weather information to help users make informed decisions.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Target users include individuals, businesses, and organizations relying on accurate weather data.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27688" y="1958441"/>
            <a:ext cx="627209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020" y="4260504"/>
            <a:ext cx="17007959" cy="420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Existing systems often lack real-time data processing and accuracy.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project aims to address the need for precise and reliable weather information.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Enhanced weather monitoring can benefit various sectors, from agriculture to transportation.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85082" y="1958441"/>
            <a:ext cx="7957304" cy="15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8873" y="4285656"/>
            <a:ext cx="13989723" cy="49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5"/>
              </a:lnSpc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Inclusions:</a:t>
            </a:r>
          </a:p>
          <a:p>
            <a:pPr algn="just">
              <a:lnSpc>
                <a:spcPts val="5595"/>
              </a:lnSpc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Real-time data collection from weather sensors.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Processing and storing weather data on the server.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Providing weather updates to clients on request.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Displaying weather forecasts based on historical data.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92202" y="2887427"/>
            <a:ext cx="15523993" cy="702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5"/>
              </a:lnSpc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Exclusions:</a:t>
            </a:r>
          </a:p>
          <a:p>
            <a:pPr algn="just">
              <a:lnSpc>
                <a:spcPts val="5595"/>
              </a:lnSpc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Advanced forecasting algorithms.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Integration with external weather services.</a:t>
            </a:r>
          </a:p>
          <a:p>
            <a:pPr algn="just">
              <a:lnSpc>
                <a:spcPts val="5595"/>
              </a:lnSpc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just">
              <a:lnSpc>
                <a:spcPts val="5595"/>
              </a:lnSpc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Boundaries:</a:t>
            </a:r>
          </a:p>
          <a:p>
            <a:pPr algn="just">
              <a:lnSpc>
                <a:spcPts val="5595"/>
              </a:lnSpc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Focused on developing a robust client-server architecture for reliable data delivery.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56045">
            <a:off x="9450945" y="-8164655"/>
            <a:ext cx="9521990" cy="12849235"/>
          </a:xfrm>
          <a:custGeom>
            <a:avLst/>
            <a:gdLst/>
            <a:ahLst/>
            <a:cxnLst/>
            <a:rect l="l" t="t" r="r" b="b"/>
            <a:pathLst>
              <a:path w="9521990" h="12849235">
                <a:moveTo>
                  <a:pt x="0" y="0"/>
                </a:moveTo>
                <a:lnTo>
                  <a:pt x="9521990" y="0"/>
                </a:lnTo>
                <a:lnTo>
                  <a:pt x="9521990" y="12849235"/>
                </a:lnTo>
                <a:lnTo>
                  <a:pt x="0" y="128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79"/>
            </a:stretch>
          </a:blipFill>
        </p:spPr>
      </p:sp>
      <p:sp>
        <p:nvSpPr>
          <p:cNvPr id="3" name="Freeform 3"/>
          <p:cNvSpPr/>
          <p:nvPr/>
        </p:nvSpPr>
        <p:spPr>
          <a:xfrm rot="-1233942">
            <a:off x="-5519857" y="-4302582"/>
            <a:ext cx="19308321" cy="6564829"/>
          </a:xfrm>
          <a:custGeom>
            <a:avLst/>
            <a:gdLst/>
            <a:ahLst/>
            <a:cxnLst/>
            <a:rect l="l" t="t" r="r" b="b"/>
            <a:pathLst>
              <a:path w="19308321" h="6564829">
                <a:moveTo>
                  <a:pt x="0" y="0"/>
                </a:moveTo>
                <a:lnTo>
                  <a:pt x="19308321" y="0"/>
                </a:lnTo>
                <a:lnTo>
                  <a:pt x="19308321" y="6564829"/>
                </a:lnTo>
                <a:lnTo>
                  <a:pt x="0" y="6564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45964" y="8822369"/>
            <a:ext cx="2274197" cy="1193353"/>
          </a:xfrm>
          <a:custGeom>
            <a:avLst/>
            <a:gdLst/>
            <a:ahLst/>
            <a:cxnLst/>
            <a:rect l="l" t="t" r="r" b="b"/>
            <a:pathLst>
              <a:path w="2274197" h="1193353">
                <a:moveTo>
                  <a:pt x="0" y="0"/>
                </a:moveTo>
                <a:lnTo>
                  <a:pt x="2274197" y="0"/>
                </a:lnTo>
                <a:lnTo>
                  <a:pt x="2274197" y="1193353"/>
                </a:lnTo>
                <a:lnTo>
                  <a:pt x="0" y="119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8936" b="-416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1929" y="2587984"/>
            <a:ext cx="14721133" cy="13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72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Various Application Tools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7548" y="4618594"/>
            <a:ext cx="15129896" cy="420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Programming Language: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Development Environment: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GCC compiler, Makefile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Networking: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Sockets API for client-server communication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Data Storage: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SQLite for storing weather data</a:t>
            </a:r>
          </a:p>
          <a:p>
            <a:pPr marL="862957" lvl="1" indent="-431478" algn="just">
              <a:lnSpc>
                <a:spcPts val="5595"/>
              </a:lnSpc>
              <a:buFont typeface="Arial"/>
              <a:buChar char="•"/>
            </a:pPr>
            <a:r>
              <a:rPr lang="en-US" sz="3997" spc="7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User Interface:</a:t>
            </a:r>
            <a:r>
              <a:rPr lang="en-US" sz="3997" spc="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Ncurses library for text-based UI</a:t>
            </a:r>
          </a:p>
          <a:p>
            <a:pPr algn="just">
              <a:lnSpc>
                <a:spcPts val="5595"/>
              </a:lnSpc>
              <a:spcBef>
                <a:spcPct val="0"/>
              </a:spcBef>
            </a:pPr>
            <a:endParaRPr lang="en-US" sz="3997" spc="79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491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Canva Sans Bold</vt:lpstr>
      <vt:lpstr>Poppins Bold</vt:lpstr>
      <vt:lpstr>Aileron Bold</vt:lpstr>
      <vt:lpstr>TT Octosquares Compressed</vt:lpstr>
      <vt:lpstr>Bobby Jones</vt:lpstr>
      <vt:lpstr>Aileron Bold Italics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Monitoring system</dc:title>
  <dc:creator>ADMIN</dc:creator>
  <cp:lastModifiedBy>Hemanth Seela</cp:lastModifiedBy>
  <cp:revision>2</cp:revision>
  <dcterms:created xsi:type="dcterms:W3CDTF">2006-08-16T00:00:00Z</dcterms:created>
  <dcterms:modified xsi:type="dcterms:W3CDTF">2024-08-08T12:21:17Z</dcterms:modified>
  <dc:identifier>DAGNQsIYWBQ</dc:identifier>
</cp:coreProperties>
</file>