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849814e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849814e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849814e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849814e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49814e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49814e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849814e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849814e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849814e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849814e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849814e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849814e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849814e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849814e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49814ec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49814ec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849814e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849814e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Service-Oriented Architecture in Vehicle Systems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26175" y="73475"/>
            <a:ext cx="9144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ConclusionTitle: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ConclusionContent:SOA enhances interoperability, flexibility, and security in vehicle systemsEfficient management and interaction with in-vehicle and external servicesRobust and scalable architecture leveraging service descriptions and discovery services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025" y="205750"/>
            <a:ext cx="914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OverviewContent: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Application of Service-Oriented Architecture (SOA) in vehicle systemsInteraction of services and componentsKey components: low-level and high-level vehicle platforms, discovery services, car rental services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32250" y="220425"/>
            <a:ext cx="903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Key PointsTitle: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Key PointsContent:Interoperability: Seamless interaction using standard protocols and service descriptionsLoose Coupling: Minimal dependencies for independent updates and modificationsService Registry: Dynamic discovery and composition of servicesSecurity: Secure interactions ensuring data integrity and preventing unauthorized access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53100" y="264525"/>
            <a:ext cx="903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Vehicle PlatformsTitle: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 Vehicle PlatformsContent:Low-level Vehicle Platform: Foundational services permanently embeddedHigh-level Vehicle Platform: Advanced services permanently embedded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26175" y="161650"/>
            <a:ext cx="914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Service DiscoveryTitle: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 Service DiscoveryContent:Car Manufacturer Discovery: Temporary service for discovering manufacturer-specific servicesRemote Discovery: Service for discovering services outside the immediate vehicle system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0" y="117575"/>
            <a:ext cx="902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Service DescriptionsTitle: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 Service DescriptionsContent:DiscoveryDesc: Metadata about available servicesCarRentalDesc: Describes the Car Rental service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132250" y="220425"/>
            <a:ext cx="899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ServicesTitle: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ServicesContent:CarRental: Provides car rental functionalitiesDiscovery Services: Car Manufacturer Discovery and Remote Discovery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60450" y="88175"/>
            <a:ext cx="9023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InteractionsTitle: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 InteractionsContent:Permanent and Temporary ComponentsLow-level and high-level vehicle platforms: PermanentCar Manufacturer Discovery service: TemporaryService Descriptions and RegistriesDiscoveryDesc: Known by discovery servicesCarRentalDesc: Describes CarRental serviceService RelationshipsCar Manufacturer Discovery service: Finds and registers new services using DiscoveryDescCarRental service: Described by CarRentalDesc, interacts with DiscoveryDesc for discoveryRemote Discovery service: Facilitates remote service discovery using DiscoveryDesc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26200" y="0"/>
            <a:ext cx="9144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ImplementationTitle: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 Example ImplementationContent:Integration of in-vehicle and external services using SOACombination of permanent and temporary service componentsDynamic discovery and interaction with services like car rental, remote diagnostics, manufacturer-specific functionalitiesHigh-level platform: Advanced interactionsLow-level platform: Foundational servicesEfficient service management and interaction through discovery services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