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89" r:id="rId6"/>
    <p:sldId id="273" r:id="rId7"/>
    <p:sldId id="274" r:id="rId8"/>
    <p:sldId id="272" r:id="rId9"/>
    <p:sldId id="263" r:id="rId10"/>
    <p:sldId id="276" r:id="rId11"/>
    <p:sldId id="290" r:id="rId12"/>
    <p:sldId id="269" r:id="rId13"/>
    <p:sldId id="277" r:id="rId14"/>
    <p:sldId id="278" r:id="rId15"/>
    <p:sldId id="265" r:id="rId16"/>
    <p:sldId id="266" r:id="rId17"/>
    <p:sldId id="291" r:id="rId18"/>
    <p:sldId id="267" r:id="rId19"/>
    <p:sldId id="279" r:id="rId20"/>
    <p:sldId id="281" r:id="rId21"/>
    <p:sldId id="285" r:id="rId22"/>
    <p:sldId id="292" r:id="rId23"/>
    <p:sldId id="28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5560" autoAdjust="0"/>
  </p:normalViewPr>
  <p:slideViewPr>
    <p:cSldViewPr>
      <p:cViewPr>
        <p:scale>
          <a:sx n="76" d="100"/>
          <a:sy n="76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4A9EB-C17E-497C-A143-DF63659CD928}" type="datetimeFigureOut">
              <a:rPr lang="en-US" smtClean="0"/>
              <a:pPr/>
              <a:t>5/2/2012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8EBD2-AD97-40C6-AED0-3C0AD2303B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8EBD2-AD97-40C6-AED0-3C0AD2303B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3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8EBD2-AD97-40C6-AED0-3C0AD2303B2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8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E90AA-8C9E-4A3B-926C-F7F76C0BCDE9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58AEFD-6DA4-4941-8745-FC2406BE4FE9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91073-D9A6-4353-84B5-6096A2CF81A8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85F3E2-B23F-455C-A472-BD871484F317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CDCCA-6E54-4B8E-9E65-1A33463F8A77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F3745-6501-4B38-928E-CE861221C0EA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BEE03-6648-4F52-855B-C9683E54E6E6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BF1E2-032D-42B9-8734-7F83518B79EB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9CEF3-7C71-4ACC-87E8-B86D4253B219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9354B7-5345-43A6-8BC2-2C7C1E6F0029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0D465-B933-47F1-BD5F-E5A10D79AE27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6A9D32-ADF8-40CF-A0C7-8A9A369D86CA}" type="datetime1">
              <a:rPr lang="en-IN" smtClean="0"/>
              <a:pPr/>
              <a:t>02-05-2012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C7E0685-CB26-457D-AB2F-C1C9A125B03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L:\hemanth%20ppt\archi.docx" TargetMode="External"/><Relationship Id="rId2" Type="http://schemas.openxmlformats.org/officeDocument/2006/relationships/hyperlink" Target="file:///L:\hemanth%20ppt\seq.rt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498080" cy="2304256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Optimization of Resource Scheduling In Cloud 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Computing using Particle Swarm Optimization Technique</a:t>
            </a:r>
            <a:endParaRPr lang="en-IN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3573016"/>
            <a:ext cx="3456384" cy="18002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pPr marL="82296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Ms Bindu K.R</a:t>
            </a:r>
          </a:p>
          <a:p>
            <a:pPr marL="82296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Asst.Professo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3068960"/>
            <a:ext cx="4505704" cy="3118480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Hemanth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Sivaram	– ITE08117</a:t>
            </a:r>
          </a:p>
          <a:p>
            <a:pPr marL="82296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K.Sampath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Kumar	– ITE08121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Kruthika.M		– ITE08128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Goutham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Reddy	– ITE08136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Praneeth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Reddy	– CB107IT134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Comparison...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Based on the comparison, the Particle Swarm Optimization Technique is considered. 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0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effectLst/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I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Sequence diagram.rtf</a:t>
            </a:r>
            <a:endParaRPr lang="en-IN" dirty="0" smtClean="0"/>
          </a:p>
          <a:p>
            <a:endParaRPr lang="en-IN" dirty="0" smtClean="0">
              <a:hlinkClick r:id="rId3" action="ppaction://hlinkfile"/>
            </a:endParaRPr>
          </a:p>
          <a:p>
            <a:endParaRPr lang="en-IN" dirty="0" smtClean="0">
              <a:hlinkClick r:id="rId3" action="ppaction://hlinkfile"/>
            </a:endParaRPr>
          </a:p>
          <a:p>
            <a:endParaRPr lang="en-IN" dirty="0" smtClean="0">
              <a:hlinkClick r:id="rId3" action="ppaction://hlinkfile"/>
            </a:endParaRPr>
          </a:p>
          <a:p>
            <a:endParaRPr lang="en-IN" dirty="0" smtClean="0">
              <a:hlinkClick r:id="rId3" action="ppaction://hlinkfile"/>
            </a:endParaRPr>
          </a:p>
          <a:p>
            <a:r>
              <a:rPr lang="en-IN" dirty="0" smtClean="0">
                <a:hlinkClick r:id="rId3" action="ppaction://hlinkfile"/>
              </a:rPr>
              <a:t>archi.docx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75656" y="3140968"/>
            <a:ext cx="2872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System Simulation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server and client are connected through wireless LAN.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 connection is created in the server side with unique IP address.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connection is made public.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System Simulation. . .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unique ID is being set for each client.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 and the request of the client are sent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server invokes the scheduler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program, after the clients send their request.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8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Scheduling and Optimization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scheduler program is implemented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java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applets.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Scheduling Algorithm: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Resource Selection</a:t>
            </a:r>
          </a:p>
          <a:p>
            <a:pPr lvl="2"/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Optimization technique: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Particle Swarm Optimization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32656"/>
            <a:ext cx="7498080" cy="9973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Best Resource Selection Algorithm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968552"/>
          </a:xfrm>
        </p:spPr>
        <p:txBody>
          <a:bodyPr>
            <a:normAutofit fontScale="25000" lnSpcReduction="20000"/>
          </a:bodyPr>
          <a:lstStyle/>
          <a:p>
            <a:pPr marL="870966" lvl="1" indent="-514350">
              <a:buClrTx/>
              <a:buFont typeface="+mj-lt"/>
              <a:buAutoNum type="arabicPeriod"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Initialize the RAM size, processing elements and disk space as defined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70966" lvl="1" indent="-514350">
              <a:buClrTx/>
              <a:buFont typeface="+mj-lt"/>
              <a:buAutoNum type="arabicPeriod"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the node T as the request from the ready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allocate </a:t>
            </a: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the resources of T by deducting from the maximum limit </a:t>
            </a:r>
            <a:endParaRPr lang="en-US" sz="7600" dirty="0" smtClean="0">
              <a:latin typeface="Times New Roman" pitchFamily="18" charset="0"/>
              <a:cs typeface="Times New Roman" pitchFamily="18" charset="0"/>
            </a:endParaRP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7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all requests in the ready queue do</a:t>
            </a: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the resource utilization time of the node T and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other requests</a:t>
            </a: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T as the request which has shorter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the other requests in the waiting queue</a:t>
            </a: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end for</a:t>
            </a: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Once the time is over for the request T, de allocate the resources. </a:t>
            </a:r>
            <a:endParaRPr lang="en-US" sz="7600" dirty="0" smtClean="0">
              <a:latin typeface="Times New Roman" pitchFamily="18" charset="0"/>
              <a:cs typeface="Times New Roman" pitchFamily="18" charset="0"/>
            </a:endParaRP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Change the next request from the waiting queue to the ready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 marL="1975104" lvl="2" indent="-1371600">
              <a:buClrTx/>
              <a:buFont typeface="+mj-lt"/>
              <a:buAutoNum type="romanLcPeriod"/>
            </a:pPr>
            <a:r>
              <a:rPr lang="en-US" sz="7600" dirty="0">
                <a:latin typeface="Times New Roman" pitchFamily="18" charset="0"/>
                <a:cs typeface="Times New Roman" pitchFamily="18" charset="0"/>
              </a:rPr>
              <a:t>Update the ready queue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870966" lvl="1" indent="-514350">
              <a:buClrTx/>
              <a:buFont typeface="+mj-lt"/>
              <a:buAutoNum type="arabicPeriod"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there are unscheduled requests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870966" lvl="1" indent="-514350">
              <a:buClrTx/>
              <a:buFont typeface="+mj-lt"/>
              <a:buAutoNum type="arabicPeriod"/>
            </a:pPr>
            <a:endParaRPr lang="en-US" dirty="0"/>
          </a:p>
          <a:p>
            <a:pPr marL="870966" lvl="1" indent="-514350">
              <a:buFont typeface="+mj-lt"/>
              <a:buAutoNum type="arabicPeriod"/>
            </a:pPr>
            <a:endParaRPr lang="en-US" dirty="0" smtClean="0"/>
          </a:p>
          <a:p>
            <a:pPr marL="870966" lvl="1" indent="-514350">
              <a:buFont typeface="+mj-lt"/>
              <a:buAutoNum type="arabicPeriod"/>
            </a:pPr>
            <a:endParaRPr lang="en-US" dirty="0"/>
          </a:p>
          <a:p>
            <a:pPr marL="870966" lvl="1" indent="-514350">
              <a:buFont typeface="+mj-lt"/>
              <a:buAutoNum type="arabicPeriod"/>
            </a:pPr>
            <a:endParaRPr lang="en-US" dirty="0" smtClean="0"/>
          </a:p>
          <a:p>
            <a:pPr marL="870966" lvl="1" indent="-514350">
              <a:buFont typeface="+mj-lt"/>
              <a:buAutoNum type="arabicPeriod"/>
            </a:pP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  </a:t>
            </a:r>
            <a:r>
              <a:rPr lang="en-US" dirty="0" smtClean="0"/>
              <a:t>  </a:t>
            </a:r>
            <a:r>
              <a:rPr lang="en-US" b="1" dirty="0"/>
              <a:t> 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3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Particle Swarm Optimization Technique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24536"/>
          </a:xfrm>
        </p:spPr>
        <p:txBody>
          <a:bodyPr>
            <a:normAutofit/>
          </a:bodyPr>
          <a:lstStyle/>
          <a:p>
            <a:pPr marL="596646" indent="-514350">
              <a:buClrTx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 dimension as equal to the size of ready queue.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position randomly.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gbest randomly.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gbest with the pbest of each particle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gbest with the shortest pbest.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position of the particle whose pbest is assigned as gbest.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stopping criteria or maximum iteration is not satisfied, repeat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4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6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4000" dirty="0" smtClean="0">
                <a:effectLst/>
                <a:latin typeface="Times New Roman" pitchFamily="18" charset="0"/>
                <a:cs typeface="Times New Roman" pitchFamily="18" charset="0"/>
              </a:rPr>
              <a:t>Virtual Memory Types</a:t>
            </a:r>
            <a:endParaRPr lang="en-IN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Requests are categorized based on the memory size.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categorizations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vm types 	     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    RAM (MB) diskspace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(GB)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m1.small 		1 	192   	 	 2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c1.medium 	1 	256 		 5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m1.large 		2 	512   		10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m1.xlarge 	2 	1024 		20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c1.xlarge 		4 	2048 		20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5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Comparison Of Costs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price calculation system uses the defined amount of cost for each VM types defined by the server.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Cost is assigned to each VM type.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Cost is based on the VM type allocated to the request.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5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Comparison Of Costs…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task completes its execution the cost of the task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calculated.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cost calculation depends on </a:t>
            </a:r>
          </a:p>
          <a:p>
            <a:pPr lvl="1"/>
            <a:endParaRPr lang="en-US" dirty="0"/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VM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requested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resource utilization time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ntroduction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aim of the project is to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optimize the resource scheduling in cloud computing using particle swarm optimization.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4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Comparison of costs. . .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cost savings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PSO applied on BRS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BRS algorithm are compared. 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 shows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PSO applied on BRS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achieve very good cost savings as compared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BRS.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2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effectLst/>
                <a:latin typeface="Times New Roman" pitchFamily="18" charset="0"/>
                <a:cs typeface="Times New Roman" pitchFamily="18" charset="0"/>
              </a:rPr>
              <a:t>Comparison of Costs…</a:t>
            </a:r>
            <a:endParaRPr lang="en-IN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4320480" cy="38884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16832"/>
            <a:ext cx="3354338" cy="3888432"/>
          </a:xfrm>
        </p:spPr>
      </p:pic>
    </p:spTree>
    <p:extLst>
      <p:ext uri="{BB962C8B-B14F-4D97-AF65-F5344CB8AC3E}">
        <p14:creationId xmlns:p14="http://schemas.microsoft.com/office/powerpoint/2010/main" val="16813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8100392" cy="619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8028384" cy="590465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3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1640" y="3212976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               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4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Cloud Computing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08" y="1447800"/>
            <a:ext cx="7498080" cy="48006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model for delivering information technology services in which resources are retrieved from the internet through web-based tools and applications, rather than a direct connection to a server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1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effectLst/>
                <a:latin typeface="Times New Roman" pitchFamily="18" charset="0"/>
                <a:cs typeface="Times New Roman" pitchFamily="18" charset="0"/>
              </a:rPr>
              <a:t>Merits of Cloud Computing</a:t>
            </a:r>
            <a:endParaRPr lang="en-IN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Reduced Cost</a:t>
            </a:r>
          </a:p>
          <a:p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Increased Storage</a:t>
            </a:r>
          </a:p>
          <a:p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Highly Automated </a:t>
            </a:r>
          </a:p>
          <a:p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Flexibility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500" dirty="0" smtClean="0">
                <a:latin typeface="Times New Roman" pitchFamily="18" charset="0"/>
                <a:cs typeface="Times New Roman" pitchFamily="18" charset="0"/>
              </a:rPr>
            </a:br>
            <a:endParaRPr lang="en-IN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5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5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6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effectLst/>
                <a:latin typeface="Times New Roman" pitchFamily="18" charset="0"/>
                <a:cs typeface="Times New Roman" pitchFamily="18" charset="0"/>
              </a:rPr>
              <a:t>Types of clouds</a:t>
            </a:r>
            <a:endParaRPr lang="en-IN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Public cloud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In a public cloud applications, storage is made available to general public on the internet.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Private cloud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In a private cloud applications, storage is made available for a single organization.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1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Resource Scheduling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scheduling of resources plays a vital role in the cloud environment.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scheduling can lead to effective utilization of the cloud computing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1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Resource scheduling…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scheduling algorithm chosen for the project is Best Resource Selection (BRS) Algorithm.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BRS schedules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resources based on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Environmental utilization time. 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b="1" dirty="0"/>
          </a:p>
          <a:p>
            <a:endParaRPr lang="en-IN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Optimization Of Resource Scheduling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many optimization techniques available out of which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ACO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PSO</a:t>
            </a:r>
          </a:p>
          <a:p>
            <a:pPr marL="82296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are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more popular and efficient techniques in distributed computing.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9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Comparison</a:t>
            </a:r>
            <a:endParaRPr lang="en-IN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259767"/>
              </p:ext>
            </p:extLst>
          </p:nvPr>
        </p:nvGraphicFramePr>
        <p:xfrm>
          <a:off x="1187624" y="1484784"/>
          <a:ext cx="7776864" cy="51845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88432"/>
                <a:gridCol w="3888432"/>
              </a:tblGrid>
              <a:tr h="8432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Ant Colony optimization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Particle Swarm Optimization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42992">
                <a:tc>
                  <a:txBody>
                    <a:bodyPr/>
                    <a:lstStyle/>
                    <a:p>
                      <a:pPr algn="ctr"/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ACO is inspired by the aging behaviours of ant colonies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PSO technique modelled on the social behaviours observed in animals or insects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655317">
                <a:tc>
                  <a:txBody>
                    <a:bodyPr/>
                    <a:lstStyle/>
                    <a:p>
                      <a:pPr algn="ctr"/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ACO is more applicable for problems where source and destination are</a:t>
                      </a:r>
                    </a:p>
                    <a:p>
                      <a:pPr algn="ctr"/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predefined and specific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PSO is a clustering algorithm in the areas of mutliobjective, dynamic optimization and constraint handling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42992">
                <a:tc>
                  <a:txBody>
                    <a:bodyPr/>
                    <a:lstStyle/>
                    <a:p>
                      <a:pPr algn="ctr"/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ACO is more applicable for problems that requires crisps results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PSO is applicable for problems that are fuzzy in nature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0685-CB26-457D-AB2F-C1C9A125B037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849</TotalTime>
  <Words>654</Words>
  <Application>Microsoft Office PowerPoint</Application>
  <PresentationFormat>On-screen Show (4:3)</PresentationFormat>
  <Paragraphs>196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Optimization of Resource Scheduling In Cloud Computing using Particle Swarm Optimization Technique</vt:lpstr>
      <vt:lpstr>Introduction</vt:lpstr>
      <vt:lpstr>Cloud Computing</vt:lpstr>
      <vt:lpstr>Merits of Cloud Computing</vt:lpstr>
      <vt:lpstr>Types of clouds</vt:lpstr>
      <vt:lpstr>Resource Scheduling</vt:lpstr>
      <vt:lpstr>Resource scheduling…</vt:lpstr>
      <vt:lpstr>Optimization Of Resource Scheduling</vt:lpstr>
      <vt:lpstr>Comparison</vt:lpstr>
      <vt:lpstr>Comparison...</vt:lpstr>
      <vt:lpstr>SEQUENCE DIAGRAM</vt:lpstr>
      <vt:lpstr>System Simulation</vt:lpstr>
      <vt:lpstr>System Simulation. . .</vt:lpstr>
      <vt:lpstr>Scheduling and Optimization</vt:lpstr>
      <vt:lpstr>Best Resource Selection Algorithm</vt:lpstr>
      <vt:lpstr>Particle Swarm Optimization Technique</vt:lpstr>
      <vt:lpstr> Virtual Memory Types</vt:lpstr>
      <vt:lpstr>Comparison Of Costs</vt:lpstr>
      <vt:lpstr>Comparison Of Costs…</vt:lpstr>
      <vt:lpstr>Comparison of costs. . .</vt:lpstr>
      <vt:lpstr>Comparison of Costs…</vt:lpstr>
      <vt:lpstr>PowerPoint Presentation</vt:lpstr>
      <vt:lpstr>PowerPoint Presentation</vt:lpstr>
      <vt:lpstr>               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Resource Scheduling In Cloud Computing</dc:title>
  <dc:creator>Kruthika M</dc:creator>
  <cp:lastModifiedBy>ismail - [2010]</cp:lastModifiedBy>
  <cp:revision>94</cp:revision>
  <dcterms:created xsi:type="dcterms:W3CDTF">2011-11-04T22:41:53Z</dcterms:created>
  <dcterms:modified xsi:type="dcterms:W3CDTF">2012-05-02T09:44:48Z</dcterms:modified>
</cp:coreProperties>
</file>