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9330D-C0DB-406B-9367-DCE4FF3B9828}" v="30" dt="2024-11-14T04:27:3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chan" userId="61d3b5ac8648ba9e" providerId="LiveId" clId="{3189330D-C0DB-406B-9367-DCE4FF3B9828}"/>
    <pc:docChg chg="undo custSel addSld modSld">
      <pc:chgData name="shin chan" userId="61d3b5ac8648ba9e" providerId="LiveId" clId="{3189330D-C0DB-406B-9367-DCE4FF3B9828}" dt="2024-11-14T04:37:47.212" v="943" actId="1076"/>
      <pc:docMkLst>
        <pc:docMk/>
      </pc:docMkLst>
      <pc:sldChg chg="modSp mod">
        <pc:chgData name="shin chan" userId="61d3b5ac8648ba9e" providerId="LiveId" clId="{3189330D-C0DB-406B-9367-DCE4FF3B9828}" dt="2024-11-13T16:48:48.898" v="103" actId="20577"/>
        <pc:sldMkLst>
          <pc:docMk/>
          <pc:sldMk cId="0" sldId="257"/>
        </pc:sldMkLst>
        <pc:spChg chg="mod">
          <ac:chgData name="shin chan" userId="61d3b5ac8648ba9e" providerId="LiveId" clId="{3189330D-C0DB-406B-9367-DCE4FF3B9828}" dt="2024-11-13T16:48:48.898" v="103" actId="20577"/>
          <ac:spMkLst>
            <pc:docMk/>
            <pc:sldMk cId="0" sldId="257"/>
            <ac:spMk id="4" creationId="{42DED382-76F6-EC30-6FAE-33D226509A73}"/>
          </ac:spMkLst>
        </pc:spChg>
      </pc:sldChg>
      <pc:sldChg chg="addSp delSp modSp mod">
        <pc:chgData name="shin chan" userId="61d3b5ac8648ba9e" providerId="LiveId" clId="{3189330D-C0DB-406B-9367-DCE4FF3B9828}" dt="2024-11-14T04:37:47.212" v="943" actId="1076"/>
        <pc:sldMkLst>
          <pc:docMk/>
          <pc:sldMk cId="0" sldId="260"/>
        </pc:sldMkLst>
        <pc:spChg chg="add del mod">
          <ac:chgData name="shin chan" userId="61d3b5ac8648ba9e" providerId="LiveId" clId="{3189330D-C0DB-406B-9367-DCE4FF3B9828}" dt="2024-11-14T04:37:40.401" v="942" actId="1076"/>
          <ac:spMkLst>
            <pc:docMk/>
            <pc:sldMk cId="0" sldId="260"/>
            <ac:spMk id="4" creationId="{0EFC3B07-1D9C-AF3F-40A9-D38E22568A60}"/>
          </ac:spMkLst>
        </pc:spChg>
        <pc:spChg chg="add del mod">
          <ac:chgData name="shin chan" userId="61d3b5ac8648ba9e" providerId="LiveId" clId="{3189330D-C0DB-406B-9367-DCE4FF3B9828}" dt="2024-11-13T16:55:19.858" v="134" actId="1076"/>
          <ac:spMkLst>
            <pc:docMk/>
            <pc:sldMk cId="0" sldId="260"/>
            <ac:spMk id="6" creationId="{F9949CD9-857F-460D-D426-60978E4F4037}"/>
          </ac:spMkLst>
        </pc:spChg>
        <pc:spChg chg="add mod">
          <ac:chgData name="shin chan" userId="61d3b5ac8648ba9e" providerId="LiveId" clId="{3189330D-C0DB-406B-9367-DCE4FF3B9828}" dt="2024-11-13T16:55:19.736" v="131" actId="20577"/>
          <ac:spMkLst>
            <pc:docMk/>
            <pc:sldMk cId="0" sldId="260"/>
            <ac:spMk id="7" creationId="{4EE52B9E-7191-D03F-E175-007F91557B6E}"/>
          </ac:spMkLst>
        </pc:spChg>
        <pc:spChg chg="add mod">
          <ac:chgData name="shin chan" userId="61d3b5ac8648ba9e" providerId="LiveId" clId="{3189330D-C0DB-406B-9367-DCE4FF3B9828}" dt="2024-11-14T04:37:47.212" v="943" actId="1076"/>
          <ac:spMkLst>
            <pc:docMk/>
            <pc:sldMk cId="0" sldId="260"/>
            <ac:spMk id="8" creationId="{4DB44355-162A-50B0-8E1F-602490B76A60}"/>
          </ac:spMkLst>
        </pc:spChg>
        <pc:spChg chg="mod">
          <ac:chgData name="shin chan" userId="61d3b5ac8648ba9e" providerId="LiveId" clId="{3189330D-C0DB-406B-9367-DCE4FF3B9828}" dt="2024-11-13T16:56:51.045" v="176" actId="1076"/>
          <ac:spMkLst>
            <pc:docMk/>
            <pc:sldMk cId="0" sldId="260"/>
            <ac:spMk id="113" creationId="{00000000-0000-0000-0000-000000000000}"/>
          </ac:spMkLst>
        </pc:spChg>
        <pc:picChg chg="add del mod">
          <ac:chgData name="shin chan" userId="61d3b5ac8648ba9e" providerId="LiveId" clId="{3189330D-C0DB-406B-9367-DCE4FF3B9828}" dt="2024-11-13T16:55:19.921" v="135" actId="478"/>
          <ac:picMkLst>
            <pc:docMk/>
            <pc:sldMk cId="0" sldId="260"/>
            <ac:picMk id="5" creationId="{BC40E6CC-6CCF-9D0A-A2A5-314689E3E3EC}"/>
          </ac:picMkLst>
        </pc:picChg>
      </pc:sldChg>
      <pc:sldChg chg="addSp delSp modSp mod">
        <pc:chgData name="shin chan" userId="61d3b5ac8648ba9e" providerId="LiveId" clId="{3189330D-C0DB-406B-9367-DCE4FF3B9828}" dt="2024-11-14T04:31:40.472" v="890" actId="1076"/>
        <pc:sldMkLst>
          <pc:docMk/>
          <pc:sldMk cId="70899645" sldId="267"/>
        </pc:sldMkLst>
        <pc:spChg chg="del mod">
          <ac:chgData name="shin chan" userId="61d3b5ac8648ba9e" providerId="LiveId" clId="{3189330D-C0DB-406B-9367-DCE4FF3B9828}" dt="2024-11-13T16:40:13.718" v="11" actId="478"/>
          <ac:spMkLst>
            <pc:docMk/>
            <pc:sldMk cId="70899645" sldId="267"/>
            <ac:spMk id="3" creationId="{4C365FC0-1C08-E408-8997-D4348CC04B73}"/>
          </ac:spMkLst>
        </pc:spChg>
        <pc:spChg chg="del">
          <ac:chgData name="shin chan" userId="61d3b5ac8648ba9e" providerId="LiveId" clId="{3189330D-C0DB-406B-9367-DCE4FF3B9828}" dt="2024-11-13T16:40:02.124" v="8" actId="478"/>
          <ac:spMkLst>
            <pc:docMk/>
            <pc:sldMk cId="70899645" sldId="267"/>
            <ac:spMk id="4" creationId="{CD315661-782B-DDFE-59A8-DFC7A7956F09}"/>
          </ac:spMkLst>
        </pc:spChg>
        <pc:spChg chg="add">
          <ac:chgData name="shin chan" userId="61d3b5ac8648ba9e" providerId="LiveId" clId="{3189330D-C0DB-406B-9367-DCE4FF3B9828}" dt="2024-11-13T16:38:59.697" v="1"/>
          <ac:spMkLst>
            <pc:docMk/>
            <pc:sldMk cId="70899645" sldId="267"/>
            <ac:spMk id="5" creationId="{C79DEC8D-A378-25AE-0A39-AFEE3B4BB028}"/>
          </ac:spMkLst>
        </pc:spChg>
        <pc:spChg chg="add del mod">
          <ac:chgData name="shin chan" userId="61d3b5ac8648ba9e" providerId="LiveId" clId="{3189330D-C0DB-406B-9367-DCE4FF3B9828}" dt="2024-11-13T16:40:09.195" v="10" actId="478"/>
          <ac:spMkLst>
            <pc:docMk/>
            <pc:sldMk cId="70899645" sldId="267"/>
            <ac:spMk id="6" creationId="{A3C90CF3-C129-FCC6-8ADE-E4451F918278}"/>
          </ac:spMkLst>
        </pc:spChg>
        <pc:spChg chg="add mod">
          <ac:chgData name="shin chan" userId="61d3b5ac8648ba9e" providerId="LiveId" clId="{3189330D-C0DB-406B-9367-DCE4FF3B9828}" dt="2024-11-14T04:31:40.472" v="890" actId="1076"/>
          <ac:spMkLst>
            <pc:docMk/>
            <pc:sldMk cId="70899645" sldId="267"/>
            <ac:spMk id="7" creationId="{147AAC48-B332-ED19-4BEC-742E887229A9}"/>
          </ac:spMkLst>
        </pc:spChg>
        <pc:spChg chg="add">
          <ac:chgData name="shin chan" userId="61d3b5ac8648ba9e" providerId="LiveId" clId="{3189330D-C0DB-406B-9367-DCE4FF3B9828}" dt="2024-11-13T16:40:28.668" v="13"/>
          <ac:spMkLst>
            <pc:docMk/>
            <pc:sldMk cId="70899645" sldId="267"/>
            <ac:spMk id="8" creationId="{8EC9B459-B56C-00D0-50CB-60EDE41C0B29}"/>
          </ac:spMkLst>
        </pc:spChg>
        <pc:spChg chg="add del mod">
          <ac:chgData name="shin chan" userId="61d3b5ac8648ba9e" providerId="LiveId" clId="{3189330D-C0DB-406B-9367-DCE4FF3B9828}" dt="2024-11-13T16:47:22.082" v="54" actId="478"/>
          <ac:spMkLst>
            <pc:docMk/>
            <pc:sldMk cId="70899645" sldId="267"/>
            <ac:spMk id="13" creationId="{CCA11257-9834-9615-923B-43BA05DA8483}"/>
          </ac:spMkLst>
        </pc:spChg>
        <pc:picChg chg="mod">
          <ac:chgData name="shin chan" userId="61d3b5ac8648ba9e" providerId="LiveId" clId="{3189330D-C0DB-406B-9367-DCE4FF3B9828}" dt="2024-11-13T16:41:58.677" v="41" actId="1076"/>
          <ac:picMkLst>
            <pc:docMk/>
            <pc:sldMk cId="70899645" sldId="267"/>
            <ac:picMk id="2" creationId="{1E3395DB-455B-8E35-52BA-40D33E0CAE7B}"/>
          </ac:picMkLst>
        </pc:picChg>
        <pc:picChg chg="add del mod">
          <ac:chgData name="shin chan" userId="61d3b5ac8648ba9e" providerId="LiveId" clId="{3189330D-C0DB-406B-9367-DCE4FF3B9828}" dt="2024-11-13T16:46:31.117" v="51" actId="478"/>
          <ac:picMkLst>
            <pc:docMk/>
            <pc:sldMk cId="70899645" sldId="267"/>
            <ac:picMk id="10" creationId="{30AB2AD0-F733-A556-6A0C-67E248A38FC4}"/>
          </ac:picMkLst>
        </pc:picChg>
        <pc:picChg chg="add mod">
          <ac:chgData name="shin chan" userId="61d3b5ac8648ba9e" providerId="LiveId" clId="{3189330D-C0DB-406B-9367-DCE4FF3B9828}" dt="2024-11-13T16:47:16.273" v="53" actId="1076"/>
          <ac:picMkLst>
            <pc:docMk/>
            <pc:sldMk cId="70899645" sldId="267"/>
            <ac:picMk id="12" creationId="{AAB514C0-73C1-6B75-C839-33BADE64CDBE}"/>
          </ac:picMkLst>
        </pc:picChg>
      </pc:sldChg>
      <pc:sldChg chg="addSp delSp modSp mod">
        <pc:chgData name="shin chan" userId="61d3b5ac8648ba9e" providerId="LiveId" clId="{3189330D-C0DB-406B-9367-DCE4FF3B9828}" dt="2024-11-14T03:02:19.067" v="742" actId="20577"/>
        <pc:sldMkLst>
          <pc:docMk/>
          <pc:sldMk cId="1999667616" sldId="268"/>
        </pc:sldMkLst>
        <pc:spChg chg="add del mod">
          <ac:chgData name="shin chan" userId="61d3b5ac8648ba9e" providerId="LiveId" clId="{3189330D-C0DB-406B-9367-DCE4FF3B9828}" dt="2024-11-13T17:06:45.845" v="522"/>
          <ac:spMkLst>
            <pc:docMk/>
            <pc:sldMk cId="1999667616" sldId="268"/>
            <ac:spMk id="2" creationId="{3CEB0465-9CAB-A0DA-AFEE-DC3442F18D19}"/>
          </ac:spMkLst>
        </pc:spChg>
        <pc:spChg chg="add del mod">
          <ac:chgData name="shin chan" userId="61d3b5ac8648ba9e" providerId="LiveId" clId="{3189330D-C0DB-406B-9367-DCE4FF3B9828}" dt="2024-11-13T17:05:42.474" v="517" actId="47"/>
          <ac:spMkLst>
            <pc:docMk/>
            <pc:sldMk cId="1999667616" sldId="268"/>
            <ac:spMk id="4" creationId="{55195D7F-BE5D-AD74-8F7C-9F67FB2599CC}"/>
          </ac:spMkLst>
        </pc:spChg>
        <pc:spChg chg="add del mod">
          <ac:chgData name="shin chan" userId="61d3b5ac8648ba9e" providerId="LiveId" clId="{3189330D-C0DB-406B-9367-DCE4FF3B9828}" dt="2024-11-13T17:05:42.103" v="516" actId="767"/>
          <ac:spMkLst>
            <pc:docMk/>
            <pc:sldMk cId="1999667616" sldId="268"/>
            <ac:spMk id="5" creationId="{8BDADD4B-2D4D-F431-B4C5-DC2E5E63612F}"/>
          </ac:spMkLst>
        </pc:spChg>
        <pc:spChg chg="add mod">
          <ac:chgData name="shin chan" userId="61d3b5ac8648ba9e" providerId="LiveId" clId="{3189330D-C0DB-406B-9367-DCE4FF3B9828}" dt="2024-11-14T03:02:19.067" v="742" actId="20577"/>
          <ac:spMkLst>
            <pc:docMk/>
            <pc:sldMk cId="1999667616" sldId="268"/>
            <ac:spMk id="6" creationId="{92558734-8382-D6BC-88B6-91BA47C9813C}"/>
          </ac:spMkLst>
        </pc:spChg>
        <pc:spChg chg="add mod">
          <ac:chgData name="shin chan" userId="61d3b5ac8648ba9e" providerId="LiveId" clId="{3189330D-C0DB-406B-9367-DCE4FF3B9828}" dt="2024-11-13T17:09:58.646" v="584" actId="1076"/>
          <ac:spMkLst>
            <pc:docMk/>
            <pc:sldMk cId="1999667616" sldId="268"/>
            <ac:spMk id="7" creationId="{4BD98488-FEF6-7ABF-2A12-577E8C816874}"/>
          </ac:spMkLst>
        </pc:spChg>
        <pc:spChg chg="mod">
          <ac:chgData name="shin chan" userId="61d3b5ac8648ba9e" providerId="LiveId" clId="{3189330D-C0DB-406B-9367-DCE4FF3B9828}" dt="2024-11-13T17:06:46.468" v="523" actId="1076"/>
          <ac:spMkLst>
            <pc:docMk/>
            <pc:sldMk cId="1999667616" sldId="268"/>
            <ac:spMk id="113" creationId="{00000000-0000-0000-0000-000000000000}"/>
          </ac:spMkLst>
        </pc:spChg>
        <pc:picChg chg="del">
          <ac:chgData name="shin chan" userId="61d3b5ac8648ba9e" providerId="LiveId" clId="{3189330D-C0DB-406B-9367-DCE4FF3B9828}" dt="2024-11-13T17:04:38.797" v="505" actId="478"/>
          <ac:picMkLst>
            <pc:docMk/>
            <pc:sldMk cId="1999667616" sldId="268"/>
            <ac:picMk id="3" creationId="{BA3ABBA0-F7F7-7778-BD66-5791525D991E}"/>
          </ac:picMkLst>
        </pc:picChg>
      </pc:sldChg>
      <pc:sldChg chg="addSp modSp new mod">
        <pc:chgData name="shin chan" userId="61d3b5ac8648ba9e" providerId="LiveId" clId="{3189330D-C0DB-406B-9367-DCE4FF3B9828}" dt="2024-11-13T17:11:51.246" v="716" actId="20577"/>
        <pc:sldMkLst>
          <pc:docMk/>
          <pc:sldMk cId="7577385" sldId="269"/>
        </pc:sldMkLst>
        <pc:spChg chg="add mod">
          <ac:chgData name="shin chan" userId="61d3b5ac8648ba9e" providerId="LiveId" clId="{3189330D-C0DB-406B-9367-DCE4FF3B9828}" dt="2024-11-13T17:10:49.322" v="590" actId="20577"/>
          <ac:spMkLst>
            <pc:docMk/>
            <pc:sldMk cId="7577385" sldId="269"/>
            <ac:spMk id="2" creationId="{DEC0CEAF-E67A-6162-69A2-D899C9342A12}"/>
          </ac:spMkLst>
        </pc:spChg>
        <pc:spChg chg="add mod">
          <ac:chgData name="shin chan" userId="61d3b5ac8648ba9e" providerId="LiveId" clId="{3189330D-C0DB-406B-9367-DCE4FF3B9828}" dt="2024-11-13T17:11:51.246" v="716" actId="20577"/>
          <ac:spMkLst>
            <pc:docMk/>
            <pc:sldMk cId="7577385" sldId="269"/>
            <ac:spMk id="4" creationId="{0C6D5B1B-BC4C-A924-DDFD-4FA06059FF73}"/>
          </ac:spMkLst>
        </pc:spChg>
      </pc:sldChg>
      <pc:sldChg chg="addSp modSp new mod">
        <pc:chgData name="shin chan" userId="61d3b5ac8648ba9e" providerId="LiveId" clId="{3189330D-C0DB-406B-9367-DCE4FF3B9828}" dt="2024-11-13T17:13:55.957" v="729" actId="14100"/>
        <pc:sldMkLst>
          <pc:docMk/>
          <pc:sldMk cId="1315450988" sldId="270"/>
        </pc:sldMkLst>
        <pc:spChg chg="add mod">
          <ac:chgData name="shin chan" userId="61d3b5ac8648ba9e" providerId="LiveId" clId="{3189330D-C0DB-406B-9367-DCE4FF3B9828}" dt="2024-11-13T17:13:31.883" v="726" actId="1076"/>
          <ac:spMkLst>
            <pc:docMk/>
            <pc:sldMk cId="1315450988" sldId="270"/>
            <ac:spMk id="3" creationId="{32CD6926-8934-5F57-FBF7-03B5E8B8E827}"/>
          </ac:spMkLst>
        </pc:spChg>
        <pc:spChg chg="add mod">
          <ac:chgData name="shin chan" userId="61d3b5ac8648ba9e" providerId="LiveId" clId="{3189330D-C0DB-406B-9367-DCE4FF3B9828}" dt="2024-11-13T17:13:55.957" v="729" actId="14100"/>
          <ac:spMkLst>
            <pc:docMk/>
            <pc:sldMk cId="1315450988" sldId="270"/>
            <ac:spMk id="5" creationId="{E8DECC7A-F6ED-7149-AC89-C64580A4A3C6}"/>
          </ac:spMkLst>
        </pc:spChg>
      </pc:sldChg>
      <pc:sldChg chg="addSp modSp new mod">
        <pc:chgData name="shin chan" userId="61d3b5ac8648ba9e" providerId="LiveId" clId="{3189330D-C0DB-406B-9367-DCE4FF3B9828}" dt="2024-11-14T04:27:46.045" v="790" actId="14100"/>
        <pc:sldMkLst>
          <pc:docMk/>
          <pc:sldMk cId="3037056979" sldId="271"/>
        </pc:sldMkLst>
        <pc:spChg chg="add mod">
          <ac:chgData name="shin chan" userId="61d3b5ac8648ba9e" providerId="LiveId" clId="{3189330D-C0DB-406B-9367-DCE4FF3B9828}" dt="2024-11-14T03:11:05.146" v="750" actId="1076"/>
          <ac:spMkLst>
            <pc:docMk/>
            <pc:sldMk cId="3037056979" sldId="271"/>
            <ac:spMk id="2" creationId="{61B3C292-24EF-3E82-AB7F-4D0600535A3A}"/>
          </ac:spMkLst>
        </pc:spChg>
        <pc:picChg chg="add mod">
          <ac:chgData name="shin chan" userId="61d3b5ac8648ba9e" providerId="LiveId" clId="{3189330D-C0DB-406B-9367-DCE4FF3B9828}" dt="2024-11-14T04:27:16.880" v="785" actId="1076"/>
          <ac:picMkLst>
            <pc:docMk/>
            <pc:sldMk cId="3037056979" sldId="271"/>
            <ac:picMk id="4" creationId="{6839104A-BEAD-E87E-6E4C-15E1763E9790}"/>
          </ac:picMkLst>
        </pc:picChg>
        <pc:picChg chg="add mod">
          <ac:chgData name="shin chan" userId="61d3b5ac8648ba9e" providerId="LiveId" clId="{3189330D-C0DB-406B-9367-DCE4FF3B9828}" dt="2024-11-14T04:27:46.045" v="790" actId="14100"/>
          <ac:picMkLst>
            <pc:docMk/>
            <pc:sldMk cId="3037056979" sldId="271"/>
            <ac:picMk id="5" creationId="{CBFDE616-F944-3E8A-E4A0-FF46E5F80EB6}"/>
          </ac:picMkLst>
        </pc:picChg>
      </pc:sldChg>
    </pc:docChg>
  </pc:docChgLst>
  <pc:docChgLst>
    <pc:chgData name="shin chan" userId="61d3b5ac8648ba9e" providerId="LiveId" clId="{A05541F9-35D0-4F26-8886-5D3DF2B612CE}"/>
    <pc:docChg chg="undo custSel modSld">
      <pc:chgData name="shin chan" userId="61d3b5ac8648ba9e" providerId="LiveId" clId="{A05541F9-35D0-4F26-8886-5D3DF2B612CE}" dt="2024-09-26T06:27:55.996" v="19" actId="121"/>
      <pc:docMkLst>
        <pc:docMk/>
      </pc:docMkLst>
      <pc:sldChg chg="modSp mod">
        <pc:chgData name="shin chan" userId="61d3b5ac8648ba9e" providerId="LiveId" clId="{A05541F9-35D0-4F26-8886-5D3DF2B612CE}" dt="2024-09-26T05:48:47.548" v="6" actId="20577"/>
        <pc:sldMkLst>
          <pc:docMk/>
          <pc:sldMk cId="0" sldId="256"/>
        </pc:sldMkLst>
        <pc:spChg chg="mod">
          <ac:chgData name="shin chan" userId="61d3b5ac8648ba9e" providerId="LiveId" clId="{A05541F9-35D0-4F26-8886-5D3DF2B612CE}" dt="2024-09-26T05:48:47.548" v="6" actId="20577"/>
          <ac:spMkLst>
            <pc:docMk/>
            <pc:sldMk cId="0" sldId="256"/>
            <ac:spMk id="90" creationId="{00000000-0000-0000-0000-000000000000}"/>
          </ac:spMkLst>
        </pc:spChg>
      </pc:sldChg>
      <pc:sldChg chg="addSp modSp mod modTransition modAnim">
        <pc:chgData name="shin chan" userId="61d3b5ac8648ba9e" providerId="LiveId" clId="{A05541F9-35D0-4F26-8886-5D3DF2B612CE}" dt="2024-09-26T06:27:55.996" v="19" actId="121"/>
        <pc:sldMkLst>
          <pc:docMk/>
          <pc:sldMk cId="0" sldId="257"/>
        </pc:sldMkLst>
        <pc:spChg chg="mod">
          <ac:chgData name="shin chan" userId="61d3b5ac8648ba9e" providerId="LiveId" clId="{A05541F9-35D0-4F26-8886-5D3DF2B612CE}" dt="2024-09-26T06:27:55.996" v="19" actId="121"/>
          <ac:spMkLst>
            <pc:docMk/>
            <pc:sldMk cId="0" sldId="257"/>
            <ac:spMk id="4" creationId="{42DED382-76F6-EC30-6FAE-33D226509A73}"/>
          </ac:spMkLst>
        </pc:spChg>
        <pc:picChg chg="add mod">
          <ac:chgData name="shin chan" userId="61d3b5ac8648ba9e" providerId="LiveId" clId="{A05541F9-35D0-4F26-8886-5D3DF2B612CE}" dt="2024-09-26T06:24:07.738" v="17"/>
          <ac:picMkLst>
            <pc:docMk/>
            <pc:sldMk cId="0" sldId="257"/>
            <ac:picMk id="2" creationId="{15018787-B611-D287-5F77-A1E96D64AB35}"/>
          </ac:picMkLst>
        </pc:picChg>
      </pc:sldChg>
      <pc:sldChg chg="addSp modSp mod modTransition modAnim">
        <pc:chgData name="shin chan" userId="61d3b5ac8648ba9e" providerId="LiveId" clId="{A05541F9-35D0-4F26-8886-5D3DF2B612CE}" dt="2024-09-26T06:24:07.738" v="17"/>
        <pc:sldMkLst>
          <pc:docMk/>
          <pc:sldMk cId="0" sldId="260"/>
        </pc:sldMkLst>
        <pc:picChg chg="add mod">
          <ac:chgData name="shin chan" userId="61d3b5ac8648ba9e" providerId="LiveId" clId="{A05541F9-35D0-4F26-8886-5D3DF2B612CE}" dt="2024-09-26T06:24:07.738" v="17"/>
          <ac:picMkLst>
            <pc:docMk/>
            <pc:sldMk cId="0" sldId="260"/>
            <ac:picMk id="6" creationId="{017CDC77-675C-FEFA-B900-631212D23255}"/>
          </ac:picMkLst>
        </pc:picChg>
        <pc:inkChg chg="add">
          <ac:chgData name="shin chan" userId="61d3b5ac8648ba9e" providerId="LiveId" clId="{A05541F9-35D0-4F26-8886-5D3DF2B612CE}" dt="2024-09-26T06:22:22.280" v="8"/>
          <ac:inkMkLst>
            <pc:docMk/>
            <pc:sldMk cId="0" sldId="260"/>
            <ac:inkMk id="5" creationId="{0FE2DB52-FB91-58F2-4EA0-1167E496AAEC}"/>
          </ac:inkMkLst>
        </pc:inkChg>
      </pc:sldChg>
      <pc:sldChg chg="delSp modSp mod">
        <pc:chgData name="shin chan" userId="61d3b5ac8648ba9e" providerId="LiveId" clId="{A05541F9-35D0-4F26-8886-5D3DF2B612CE}" dt="2024-09-26T05:53:21.219" v="7" actId="478"/>
        <pc:sldMkLst>
          <pc:docMk/>
          <pc:sldMk cId="70899645" sldId="267"/>
        </pc:sldMkLst>
        <pc:spChg chg="mod">
          <ac:chgData name="shin chan" userId="61d3b5ac8648ba9e" providerId="LiveId" clId="{A05541F9-35D0-4F26-8886-5D3DF2B612CE}" dt="2024-09-26T04:22:44.142" v="4" actId="20577"/>
          <ac:spMkLst>
            <pc:docMk/>
            <pc:sldMk cId="70899645" sldId="267"/>
            <ac:spMk id="3" creationId="{4C365FC0-1C08-E408-8997-D4348CC04B73}"/>
          </ac:spMkLst>
        </pc:spChg>
        <pc:spChg chg="del">
          <ac:chgData name="shin chan" userId="61d3b5ac8648ba9e" providerId="LiveId" clId="{A05541F9-35D0-4F26-8886-5D3DF2B612CE}" dt="2024-09-26T05:53:21.219" v="7" actId="478"/>
          <ac:spMkLst>
            <pc:docMk/>
            <pc:sldMk cId="70899645" sldId="267"/>
            <ac:spMk id="6" creationId="{01F1E8F7-B652-F6DB-B720-64C8C01CBDF0}"/>
          </ac:spMkLst>
        </pc:spChg>
      </pc:sldChg>
      <pc:sldChg chg="addSp modSp modTransition modAnim">
        <pc:chgData name="shin chan" userId="61d3b5ac8648ba9e" providerId="LiveId" clId="{A05541F9-35D0-4F26-8886-5D3DF2B612CE}" dt="2024-09-26T06:24:07.537" v="16"/>
        <pc:sldMkLst>
          <pc:docMk/>
          <pc:sldMk cId="1999667616" sldId="268"/>
        </pc:sldMkLst>
        <pc:picChg chg="add mod">
          <ac:chgData name="shin chan" userId="61d3b5ac8648ba9e" providerId="LiveId" clId="{A05541F9-35D0-4F26-8886-5D3DF2B612CE}" dt="2024-09-26T06:24:07.537" v="16"/>
          <ac:picMkLst>
            <pc:docMk/>
            <pc:sldMk cId="1999667616" sldId="268"/>
            <ac:picMk id="2" creationId="{5565985F-28D3-30D9-D38B-10FFA820AF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mpuzzles.com/blog/2023/03/arrow-sudoku-by-thomas-snyder-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0629"/>
            <a:ext cx="8086165" cy="25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Sudoku solver</a:t>
            </a:r>
            <a:b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546568" y="4846938"/>
            <a:ext cx="5353200" cy="266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N" sz="17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/>
                <a:sym typeface="Times New Roman"/>
              </a:rPr>
              <a:t>             </a:t>
            </a:r>
            <a:r>
              <a:rPr lang="en-IN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/>
                <a:sym typeface="Times New Roman"/>
              </a:rPr>
              <a:t> </a:t>
            </a: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HEMANTH 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23ADR061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AIDS -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800" b="1" i="0" u="none" strike="noStrike" cap="none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                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59" y="189629"/>
            <a:ext cx="7837713" cy="1839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7AAC48-B332-ED19-4BEC-742E887229A9}"/>
              </a:ext>
            </a:extLst>
          </p:cNvPr>
          <p:cNvSpPr txBox="1"/>
          <p:nvPr/>
        </p:nvSpPr>
        <p:spPr>
          <a:xfrm>
            <a:off x="1252234" y="2357753"/>
            <a:ext cx="6348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The puzzle consists of a 9x9 grid, making 81 cells in total.</a:t>
            </a:r>
          </a:p>
          <a:p>
            <a:endParaRPr lang="en-US" sz="2000" dirty="0"/>
          </a:p>
          <a:p>
            <a:r>
              <a:rPr lang="en-US" sz="2000" dirty="0"/>
              <a:t>2. The grid is divided into 9 smaller 3x3 sub grids.</a:t>
            </a:r>
          </a:p>
          <a:p>
            <a:endParaRPr lang="en-US" sz="2000" dirty="0"/>
          </a:p>
          <a:p>
            <a:r>
              <a:rPr lang="en-US" sz="2000" dirty="0"/>
              <a:t>3. Every 3x3 sub grids doesn’t contains </a:t>
            </a:r>
            <a:r>
              <a:rPr lang="en-US" sz="2000" dirty="0" err="1"/>
              <a:t>dupliate</a:t>
            </a:r>
            <a:r>
              <a:rPr lang="en-US" sz="2000" dirty="0"/>
              <a:t> values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4C0-73C1-6B75-C839-33BADE64C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2380" y="1433512"/>
            <a:ext cx="4010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16680" y="483888"/>
            <a:ext cx="43586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5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ED382-76F6-EC30-6FAE-33D226509A73}"/>
              </a:ext>
            </a:extLst>
          </p:cNvPr>
          <p:cNvSpPr txBox="1"/>
          <p:nvPr/>
        </p:nvSpPr>
        <p:spPr>
          <a:xfrm>
            <a:off x="2359742" y="1966453"/>
            <a:ext cx="92718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goal of Sudoku is to fill the entire 9x9 grid with digits from 1 to 9, ensuring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row contains each number exactly once.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column contains each number exactly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3x3 sub grid contains each number exactly once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718475" y="152400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10" descr="CSS - Wikipedia">
            <a:extLst>
              <a:ext uri="{FF2B5EF4-FFF2-40B4-BE49-F238E27FC236}">
                <a16:creationId xmlns:a16="http://schemas.microsoft.com/office/drawing/2014/main" id="{68FE749F-2297-0F94-7779-066EADDCD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2" descr="CSS - Wikipedia">
            <a:extLst>
              <a:ext uri="{FF2B5EF4-FFF2-40B4-BE49-F238E27FC236}">
                <a16:creationId xmlns:a16="http://schemas.microsoft.com/office/drawing/2014/main" id="{D0EBC51E-4B63-6771-8382-067199AED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251" y="833143"/>
            <a:ext cx="2266240" cy="22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C3B07-1D9C-AF3F-40A9-D38E22568A60}"/>
              </a:ext>
            </a:extLst>
          </p:cNvPr>
          <p:cNvSpPr txBox="1"/>
          <p:nvPr/>
        </p:nvSpPr>
        <p:spPr>
          <a:xfrm>
            <a:off x="1305376" y="1120676"/>
            <a:ext cx="7971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Modules</a:t>
            </a:r>
          </a:p>
          <a:p>
            <a:endParaRPr lang="en-US" sz="2400" dirty="0"/>
          </a:p>
          <a:p>
            <a:r>
              <a:rPr lang="en-US" sz="2000" dirty="0"/>
              <a:t>1. Util Scanner - to get Input</a:t>
            </a:r>
          </a:p>
          <a:p>
            <a:endParaRPr lang="en-US" sz="2000" dirty="0"/>
          </a:p>
          <a:p>
            <a:r>
              <a:rPr lang="en-US" sz="2000" dirty="0"/>
              <a:t>2. Java math - To use math functions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44355-162A-50B0-8E1F-602490B76A60}"/>
              </a:ext>
            </a:extLst>
          </p:cNvPr>
          <p:cNvSpPr txBox="1"/>
          <p:nvPr/>
        </p:nvSpPr>
        <p:spPr>
          <a:xfrm>
            <a:off x="1305376" y="3351104"/>
            <a:ext cx="91364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Concepts</a:t>
            </a:r>
          </a:p>
          <a:p>
            <a:endParaRPr lang="en-IN" dirty="0"/>
          </a:p>
          <a:p>
            <a:r>
              <a:rPr lang="en-IN" sz="1600" dirty="0"/>
              <a:t>OOP’S Concept</a:t>
            </a:r>
          </a:p>
          <a:p>
            <a:r>
              <a:rPr lang="en-IN" sz="1600" dirty="0"/>
              <a:t>	Inheritance				Recursion</a:t>
            </a:r>
          </a:p>
          <a:p>
            <a:r>
              <a:rPr lang="en-IN" sz="1600" dirty="0"/>
              <a:t>	Interfaces					Input Validation and Error Handling</a:t>
            </a:r>
          </a:p>
          <a:p>
            <a:r>
              <a:rPr lang="en-IN" sz="1600" dirty="0"/>
              <a:t>	Abstract Methods				Conditional Statements</a:t>
            </a:r>
          </a:p>
          <a:p>
            <a:r>
              <a:rPr lang="en-IN" sz="1600" dirty="0"/>
              <a:t>	Encapsulation				Method Overriding</a:t>
            </a:r>
          </a:p>
          <a:p>
            <a:r>
              <a:rPr lang="en-IN" sz="1600" dirty="0"/>
              <a:t>	Backtracking Algorithm			Static Methods 	</a:t>
            </a:r>
          </a:p>
          <a:p>
            <a:r>
              <a:rPr lang="en-IN" sz="1600" dirty="0"/>
              <a:t>	2D Arrays					Loops (Iteration)</a:t>
            </a:r>
            <a:r>
              <a:rPr lang="en-IN" sz="1600" b="1" dirty="0"/>
              <a:t>	</a:t>
            </a:r>
            <a:endParaRPr lang="en-IN" sz="1600" dirty="0"/>
          </a:p>
          <a:p>
            <a:r>
              <a:rPr lang="en-IN" sz="1600" dirty="0"/>
              <a:t>	</a:t>
            </a:r>
            <a:r>
              <a:rPr lang="en-IN" sz="1600" b="1" dirty="0"/>
              <a:t>			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58734-8382-D6BC-88B6-91BA47C9813C}"/>
              </a:ext>
            </a:extLst>
          </p:cNvPr>
          <p:cNvSpPr txBox="1"/>
          <p:nvPr/>
        </p:nvSpPr>
        <p:spPr>
          <a:xfrm>
            <a:off x="1081550" y="1011734"/>
            <a:ext cx="59485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// Interface for the Sudoku solver</a:t>
            </a:r>
          </a:p>
          <a:p>
            <a:r>
              <a:rPr lang="en-IN" dirty="0"/>
              <a:t>interface </a:t>
            </a:r>
            <a:r>
              <a:rPr lang="en-IN" dirty="0" err="1"/>
              <a:t>SudokuSolverInterface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  <a:r>
              <a:rPr lang="en-IN" dirty="0" err="1"/>
              <a:t>boolean</a:t>
            </a:r>
            <a:r>
              <a:rPr lang="en-IN" dirty="0"/>
              <a:t> solve(int[][] board);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Abstract class implementing the interface</a:t>
            </a:r>
          </a:p>
          <a:p>
            <a:r>
              <a:rPr lang="en-IN" dirty="0"/>
              <a:t>abstract class </a:t>
            </a:r>
            <a:r>
              <a:rPr lang="en-IN" dirty="0" err="1"/>
              <a:t>AbstractSudokuSolver</a:t>
            </a:r>
            <a:r>
              <a:rPr lang="en-IN" dirty="0"/>
              <a:t> implements </a:t>
            </a:r>
            <a:r>
              <a:rPr lang="en-IN" dirty="0" err="1"/>
              <a:t>SudokuSolverInterface</a:t>
            </a:r>
            <a:r>
              <a:rPr lang="en-IN" dirty="0"/>
              <a:t> {</a:t>
            </a:r>
          </a:p>
          <a:p>
            <a:r>
              <a:rPr lang="en-IN" dirty="0"/>
              <a:t>    // Checks if placing a number in a cell is valid</a:t>
            </a:r>
          </a:p>
          <a:p>
            <a:r>
              <a:rPr lang="en-IN" dirty="0"/>
              <a:t>    protected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isValid</a:t>
            </a:r>
            <a:r>
              <a:rPr lang="en-IN" dirty="0"/>
              <a:t>(int[][] board, int row, int col, int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// Check row and column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if (board[row][</a:t>
            </a:r>
            <a:r>
              <a:rPr lang="en-IN" dirty="0" err="1"/>
              <a:t>i</a:t>
            </a:r>
            <a:r>
              <a:rPr lang="en-IN" dirty="0"/>
              <a:t>] == </a:t>
            </a:r>
            <a:r>
              <a:rPr lang="en-IN" dirty="0" err="1"/>
              <a:t>num</a:t>
            </a:r>
            <a:r>
              <a:rPr lang="en-IN" dirty="0"/>
              <a:t> || board[</a:t>
            </a:r>
            <a:r>
              <a:rPr lang="en-IN" dirty="0" err="1"/>
              <a:t>i</a:t>
            </a:r>
            <a:r>
              <a:rPr lang="en-IN" dirty="0"/>
              <a:t>][col] ==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        return false;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Check 3x3 grid</a:t>
            </a:r>
          </a:p>
          <a:p>
            <a:r>
              <a:rPr lang="en-IN" dirty="0"/>
              <a:t>        int </a:t>
            </a:r>
            <a:r>
              <a:rPr lang="en-IN" dirty="0" err="1"/>
              <a:t>startRow</a:t>
            </a:r>
            <a:r>
              <a:rPr lang="en-IN" dirty="0"/>
              <a:t> = row - row % 3, </a:t>
            </a:r>
            <a:r>
              <a:rPr lang="en-IN" dirty="0" err="1"/>
              <a:t>startCol</a:t>
            </a:r>
            <a:r>
              <a:rPr lang="en-IN" dirty="0"/>
              <a:t> = col - col % 3;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3;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if (board[</a:t>
            </a:r>
            <a:r>
              <a:rPr lang="en-IN" dirty="0" err="1"/>
              <a:t>i</a:t>
            </a:r>
            <a:r>
              <a:rPr lang="en-IN" dirty="0"/>
              <a:t> + </a:t>
            </a:r>
            <a:r>
              <a:rPr lang="en-IN" dirty="0" err="1"/>
              <a:t>startRow</a:t>
            </a:r>
            <a:r>
              <a:rPr lang="en-IN" dirty="0"/>
              <a:t>][j + </a:t>
            </a:r>
            <a:r>
              <a:rPr lang="en-IN" dirty="0" err="1"/>
              <a:t>startCol</a:t>
            </a:r>
            <a:r>
              <a:rPr lang="en-IN" dirty="0"/>
              <a:t>] ==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            return false;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98488-FEF6-7ABF-2A12-577E8C816874}"/>
              </a:ext>
            </a:extLst>
          </p:cNvPr>
          <p:cNvSpPr txBox="1"/>
          <p:nvPr/>
        </p:nvSpPr>
        <p:spPr>
          <a:xfrm>
            <a:off x="7030066" y="998002"/>
            <a:ext cx="55281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return true;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Prints the Sudoku board</a:t>
            </a:r>
          </a:p>
          <a:p>
            <a:r>
              <a:rPr lang="en-IN" dirty="0"/>
              <a:t>    protected void </a:t>
            </a:r>
            <a:r>
              <a:rPr lang="en-IN" dirty="0" err="1"/>
              <a:t>printBoard</a:t>
            </a:r>
            <a:r>
              <a:rPr lang="en-IN" dirty="0"/>
              <a:t>(int[][] board) {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9;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(board[</a:t>
            </a:r>
            <a:r>
              <a:rPr lang="en-IN" dirty="0" err="1"/>
              <a:t>i</a:t>
            </a:r>
            <a:r>
              <a:rPr lang="en-IN" dirty="0"/>
              <a:t>][j] + "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Concrete class implementing the Sudoku solver using backtracking</a:t>
            </a:r>
          </a:p>
          <a:p>
            <a:r>
              <a:rPr lang="en-IN" dirty="0"/>
              <a:t>class </a:t>
            </a:r>
            <a:r>
              <a:rPr lang="en-IN" dirty="0" err="1"/>
              <a:t>SudokuSolver</a:t>
            </a:r>
            <a:r>
              <a:rPr lang="en-IN" dirty="0"/>
              <a:t> extends </a:t>
            </a:r>
            <a:r>
              <a:rPr lang="en-IN" dirty="0" err="1"/>
              <a:t>AbstractSudokuSolver</a:t>
            </a:r>
            <a:r>
              <a:rPr lang="en-IN" dirty="0"/>
              <a:t> {</a:t>
            </a:r>
          </a:p>
          <a:p>
            <a:r>
              <a:rPr lang="en-IN" dirty="0"/>
              <a:t>    // Recursive backtracking method to solve Sudoku</a:t>
            </a:r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solve(int[][] board) {</a:t>
            </a:r>
          </a:p>
          <a:p>
            <a:r>
              <a:rPr lang="en-IN" dirty="0"/>
              <a:t>        for (int row = 0; row &lt; 9; row++) {</a:t>
            </a:r>
          </a:p>
          <a:p>
            <a:r>
              <a:rPr lang="en-IN" dirty="0"/>
              <a:t>            for (int col = 0; col &lt; 9; col++) {</a:t>
            </a:r>
          </a:p>
          <a:p>
            <a:r>
              <a:rPr lang="en-IN" dirty="0"/>
              <a:t>                if (board[row][col] == 0) { // Find an empty cell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0CEAF-E67A-6162-69A2-D899C9342A12}"/>
              </a:ext>
            </a:extLst>
          </p:cNvPr>
          <p:cNvSpPr txBox="1"/>
          <p:nvPr/>
        </p:nvSpPr>
        <p:spPr>
          <a:xfrm>
            <a:off x="1052053" y="687270"/>
            <a:ext cx="59485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(int </a:t>
            </a:r>
            <a:r>
              <a:rPr lang="en-IN" dirty="0" err="1"/>
              <a:t>num</a:t>
            </a:r>
            <a:r>
              <a:rPr lang="en-IN" dirty="0"/>
              <a:t> = 1; </a:t>
            </a:r>
            <a:r>
              <a:rPr lang="en-IN" dirty="0" err="1"/>
              <a:t>num</a:t>
            </a:r>
            <a:r>
              <a:rPr lang="en-IN" dirty="0"/>
              <a:t> &lt;= 9; </a:t>
            </a:r>
            <a:r>
              <a:rPr lang="en-IN" dirty="0" err="1"/>
              <a:t>num</a:t>
            </a:r>
            <a:r>
              <a:rPr lang="en-IN" dirty="0"/>
              <a:t>++) {</a:t>
            </a:r>
          </a:p>
          <a:p>
            <a:r>
              <a:rPr lang="en-IN" dirty="0"/>
              <a:t>                        if (</a:t>
            </a:r>
            <a:r>
              <a:rPr lang="en-IN" dirty="0" err="1"/>
              <a:t>isValid</a:t>
            </a:r>
            <a:r>
              <a:rPr lang="en-IN" dirty="0"/>
              <a:t>(board, row, col, </a:t>
            </a:r>
            <a:r>
              <a:rPr lang="en-IN" dirty="0" err="1"/>
              <a:t>num</a:t>
            </a:r>
            <a:r>
              <a:rPr lang="en-IN" dirty="0"/>
              <a:t>)) { // Check if the number is valid</a:t>
            </a:r>
          </a:p>
          <a:p>
            <a:r>
              <a:rPr lang="en-IN" dirty="0"/>
              <a:t>                            board[row][col] = </a:t>
            </a:r>
            <a:r>
              <a:rPr lang="en-IN" dirty="0" err="1"/>
              <a:t>num</a:t>
            </a:r>
            <a:r>
              <a:rPr lang="en-IN" dirty="0"/>
              <a:t>; // Place the number</a:t>
            </a:r>
          </a:p>
          <a:p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if (solve(board)) return true;</a:t>
            </a:r>
          </a:p>
          <a:p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board[row][col] = 0; // Backtrack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return false; // Trigger backtracking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return true; // Puzzle solved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sudoku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Scanner </a:t>
            </a:r>
            <a:r>
              <a:rPr lang="en-IN" dirty="0" err="1"/>
              <a:t>scanner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int[][] board = new int[9][9];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("Enter the Sudoku puzzle (use 0 for empty cells):");</a:t>
            </a:r>
          </a:p>
          <a:p>
            <a:endParaRPr lang="en-IN" dirty="0"/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5B1B-BC4C-A924-DDFD-4FA06059FF73}"/>
              </a:ext>
            </a:extLst>
          </p:cNvPr>
          <p:cNvSpPr txBox="1"/>
          <p:nvPr/>
        </p:nvSpPr>
        <p:spPr>
          <a:xfrm>
            <a:off x="7098890" y="687270"/>
            <a:ext cx="497512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System.out.print</a:t>
            </a:r>
            <a:r>
              <a:rPr lang="en-IN" dirty="0"/>
              <a:t>("Enter value for cell (" + (</a:t>
            </a:r>
            <a:r>
              <a:rPr lang="en-IN" dirty="0" err="1"/>
              <a:t>i</a:t>
            </a:r>
            <a:r>
              <a:rPr lang="en-IN" dirty="0"/>
              <a:t> + 1) + ", " + (j + 1) + "): ");</a:t>
            </a:r>
          </a:p>
          <a:p>
            <a:r>
              <a:rPr lang="en-IN" dirty="0"/>
              <a:t>                    if (</a:t>
            </a:r>
            <a:r>
              <a:rPr lang="en-IN" dirty="0" err="1"/>
              <a:t>scanner.hasNextInt</a:t>
            </a:r>
            <a:r>
              <a:rPr lang="en-IN" dirty="0"/>
              <a:t>()) {</a:t>
            </a:r>
          </a:p>
          <a:p>
            <a:r>
              <a:rPr lang="en-IN" dirty="0"/>
              <a:t>                        value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                if (value &gt;= 0 &amp;&amp; value &lt;= 9) {</a:t>
            </a:r>
          </a:p>
          <a:p>
            <a:r>
              <a:rPr lang="en-IN" dirty="0"/>
              <a:t>                            // Validate if the number is already present in the same row, column, or 3x3 grid</a:t>
            </a:r>
          </a:p>
          <a:p>
            <a:r>
              <a:rPr lang="en-IN" dirty="0"/>
              <a:t>                            if (value != 0 &amp;&amp; !</a:t>
            </a:r>
            <a:r>
              <a:rPr lang="en-IN" dirty="0" err="1"/>
              <a:t>isValidInput</a:t>
            </a:r>
            <a:r>
              <a:rPr lang="en-IN" dirty="0"/>
              <a:t>(board, </a:t>
            </a:r>
            <a:r>
              <a:rPr lang="en-IN" dirty="0" err="1"/>
              <a:t>i</a:t>
            </a:r>
            <a:r>
              <a:rPr lang="en-IN" dirty="0"/>
              <a:t>, j, value)) {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System.out.println</a:t>
            </a:r>
            <a:r>
              <a:rPr lang="en-IN" dirty="0"/>
              <a:t>("Error: Duplicate number found in row, column, or 3x3 grid. Please enter a different number.");</a:t>
            </a:r>
          </a:p>
          <a:p>
            <a:r>
              <a:rPr lang="en-IN" dirty="0"/>
              <a:t>                            } else {</a:t>
            </a:r>
          </a:p>
          <a:p>
            <a:r>
              <a:rPr lang="en-IN" dirty="0"/>
              <a:t>                                board[</a:t>
            </a:r>
            <a:r>
              <a:rPr lang="en-IN" dirty="0" err="1"/>
              <a:t>i</a:t>
            </a:r>
            <a:r>
              <a:rPr lang="en-IN" dirty="0"/>
              <a:t>][j] = value;</a:t>
            </a:r>
          </a:p>
          <a:p>
            <a:r>
              <a:rPr lang="en-IN" dirty="0"/>
              <a:t>                                break;</a:t>
            </a:r>
          </a:p>
          <a:p>
            <a:r>
              <a:rPr lang="en-IN" dirty="0"/>
              <a:t>                            }</a:t>
            </a:r>
          </a:p>
          <a:p>
            <a:r>
              <a:rPr lang="en-IN" dirty="0"/>
              <a:t>                        } else {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System.out.println</a:t>
            </a:r>
            <a:r>
              <a:rPr lang="en-IN" dirty="0"/>
              <a:t>("Error: Please enter a number between 0 and 9.");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} else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System.out.println</a:t>
            </a:r>
            <a:r>
              <a:rPr lang="en-IN" dirty="0"/>
              <a:t>("Error: Invalid input. Please enter a numeric value.");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scanner.next</a:t>
            </a:r>
            <a:r>
              <a:rPr lang="en-IN" dirty="0"/>
              <a:t>(); // Clear invalid input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7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D6926-8934-5F57-FBF7-03B5E8B8E827}"/>
              </a:ext>
            </a:extLst>
          </p:cNvPr>
          <p:cNvSpPr txBox="1"/>
          <p:nvPr/>
        </p:nvSpPr>
        <p:spPr>
          <a:xfrm>
            <a:off x="1130710" y="1284719"/>
            <a:ext cx="53585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SudokuSolver</a:t>
            </a:r>
            <a:r>
              <a:rPr lang="en-IN" dirty="0"/>
              <a:t> solver = new </a:t>
            </a:r>
            <a:r>
              <a:rPr lang="en-IN" dirty="0" err="1"/>
              <a:t>SudokuSolver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nAttempting</a:t>
            </a:r>
            <a:r>
              <a:rPr lang="en-IN" dirty="0"/>
              <a:t> to solve the puzzle...\n");</a:t>
            </a:r>
          </a:p>
          <a:p>
            <a:endParaRPr lang="en-IN" dirty="0"/>
          </a:p>
          <a:p>
            <a:r>
              <a:rPr lang="en-IN" dirty="0"/>
              <a:t>        if (</a:t>
            </a:r>
            <a:r>
              <a:rPr lang="en-IN" dirty="0" err="1"/>
              <a:t>solver.solve</a:t>
            </a:r>
            <a:r>
              <a:rPr lang="en-IN" dirty="0"/>
              <a:t>(board))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("Solved Sudoku:");</a:t>
            </a:r>
          </a:p>
          <a:p>
            <a:r>
              <a:rPr lang="en-IN" dirty="0"/>
              <a:t>            </a:t>
            </a:r>
            <a:r>
              <a:rPr lang="en-IN" dirty="0" err="1"/>
              <a:t>solver.printBoard</a:t>
            </a:r>
            <a:r>
              <a:rPr lang="en-IN" dirty="0"/>
              <a:t>(board);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("This Sudoku puzzle is unsolvable.");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scanner.close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Method to check if input is valid in row, column, and 3x3 grid</a:t>
            </a:r>
          </a:p>
          <a:p>
            <a:r>
              <a:rPr lang="en-IN" dirty="0"/>
              <a:t>    private static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isValidInput</a:t>
            </a:r>
            <a:r>
              <a:rPr lang="en-IN" dirty="0"/>
              <a:t>(int[][] board, int row, int col, int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// Check row and column for duplicates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ECC7A-F6ED-7149-AC89-C64580A4A3C6}"/>
              </a:ext>
            </a:extLst>
          </p:cNvPr>
          <p:cNvSpPr txBox="1"/>
          <p:nvPr/>
        </p:nvSpPr>
        <p:spPr>
          <a:xfrm>
            <a:off x="6646607" y="1284719"/>
            <a:ext cx="5053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9;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if (board[row][</a:t>
            </a:r>
            <a:r>
              <a:rPr lang="en-IN" dirty="0" err="1"/>
              <a:t>i</a:t>
            </a:r>
            <a:r>
              <a:rPr lang="en-IN" dirty="0"/>
              <a:t>] == </a:t>
            </a:r>
            <a:r>
              <a:rPr lang="en-IN" dirty="0" err="1"/>
              <a:t>num</a:t>
            </a:r>
            <a:r>
              <a:rPr lang="en-IN" dirty="0"/>
              <a:t> || board[</a:t>
            </a:r>
            <a:r>
              <a:rPr lang="en-IN" dirty="0" err="1"/>
              <a:t>i</a:t>
            </a:r>
            <a:r>
              <a:rPr lang="en-IN" dirty="0"/>
              <a:t>][col] ==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        return false;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Check 3x3 grid for duplicates</a:t>
            </a:r>
          </a:p>
          <a:p>
            <a:r>
              <a:rPr lang="en-IN" dirty="0"/>
              <a:t>        int </a:t>
            </a:r>
            <a:r>
              <a:rPr lang="en-IN" dirty="0" err="1"/>
              <a:t>startRow</a:t>
            </a:r>
            <a:r>
              <a:rPr lang="en-IN" dirty="0"/>
              <a:t> = row - row % 3;</a:t>
            </a:r>
          </a:p>
          <a:p>
            <a:r>
              <a:rPr lang="en-IN" dirty="0"/>
              <a:t>        int </a:t>
            </a:r>
            <a:r>
              <a:rPr lang="en-IN" dirty="0" err="1"/>
              <a:t>startCol</a:t>
            </a:r>
            <a:r>
              <a:rPr lang="en-IN" dirty="0"/>
              <a:t> = col - col % 3;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3;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if (board[</a:t>
            </a:r>
            <a:r>
              <a:rPr lang="en-IN" dirty="0" err="1"/>
              <a:t>i</a:t>
            </a:r>
            <a:r>
              <a:rPr lang="en-IN" dirty="0"/>
              <a:t> + </a:t>
            </a:r>
            <a:r>
              <a:rPr lang="en-IN" dirty="0" err="1"/>
              <a:t>startRow</a:t>
            </a:r>
            <a:r>
              <a:rPr lang="en-IN" dirty="0"/>
              <a:t>][j + </a:t>
            </a:r>
            <a:r>
              <a:rPr lang="en-IN" dirty="0" err="1"/>
              <a:t>startCol</a:t>
            </a:r>
            <a:r>
              <a:rPr lang="en-IN" dirty="0"/>
              <a:t>] == </a:t>
            </a:r>
            <a:r>
              <a:rPr lang="en-IN" dirty="0" err="1"/>
              <a:t>num</a:t>
            </a:r>
            <a:r>
              <a:rPr lang="en-IN" dirty="0"/>
              <a:t>) {</a:t>
            </a:r>
          </a:p>
          <a:p>
            <a:r>
              <a:rPr lang="en-IN" dirty="0"/>
              <a:t>                    return false;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return true;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45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3C292-24EF-3E82-AB7F-4D0600535A3A}"/>
              </a:ext>
            </a:extLst>
          </p:cNvPr>
          <p:cNvSpPr txBox="1"/>
          <p:nvPr/>
        </p:nvSpPr>
        <p:spPr>
          <a:xfrm>
            <a:off x="2369574" y="656838"/>
            <a:ext cx="745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			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9104A-BEAD-E87E-6E4C-15E1763E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20" y="1563292"/>
            <a:ext cx="4748980" cy="4382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DE616-F944-3E8A-E4A0-FF46E5F8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58" y="1563293"/>
            <a:ext cx="5486400" cy="43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267662" y="1652522"/>
            <a:ext cx="3968257" cy="21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b="1" dirty="0">
                <a:solidFill>
                  <a:srgbClr val="C00000"/>
                </a:solidFill>
                <a:latin typeface="Aptos Display" panose="020B0004020202020204" pitchFamily="34" charset="0"/>
                <a:ea typeface="Times New Roman"/>
                <a:cs typeface="Times New Roman"/>
                <a:sym typeface="Times New Roman"/>
              </a:rPr>
              <a:t>Thank you!</a:t>
            </a:r>
            <a:endParaRPr sz="66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1223</Words>
  <Application>Microsoft Office PowerPoint</Application>
  <PresentationFormat>Widescreen</PresentationFormat>
  <Paragraphs>183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Yu Gothic</vt:lpstr>
      <vt:lpstr>Aptos Display</vt:lpstr>
      <vt:lpstr>Arial</vt:lpstr>
      <vt:lpstr>Calibri</vt:lpstr>
      <vt:lpstr>Calisto MT</vt:lpstr>
      <vt:lpstr>Noto Sans Symbols</vt:lpstr>
      <vt:lpstr>Times New Roman</vt:lpstr>
      <vt:lpstr>Flow</vt:lpstr>
      <vt:lpstr>Sudoku solver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shin chan</cp:lastModifiedBy>
  <cp:revision>9</cp:revision>
  <dcterms:created xsi:type="dcterms:W3CDTF">2021-04-21T15:36:00Z</dcterms:created>
  <dcterms:modified xsi:type="dcterms:W3CDTF">2024-11-14T04:37:51Z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