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7" autoAdjust="0"/>
    <p:restoredTop sz="94660"/>
  </p:normalViewPr>
  <p:slideViewPr>
    <p:cSldViewPr snapToGrid="0">
      <p:cViewPr varScale="1">
        <p:scale>
          <a:sx n="90" d="100"/>
          <a:sy n="90" d="100"/>
        </p:scale>
        <p:origin x="355"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7" name=""/>
        <p:cNvGrpSpPr/>
        <p:nvPr/>
      </p:nvGrpSpPr>
      <p:grpSpPr>
        <a:xfrm>
          <a:off x="0" y="0"/>
          <a:ext cx="0" cy="0"/>
          <a:chOff x="0" y="0"/>
          <a:chExt cx="0" cy="0"/>
        </a:xfrm>
      </p:grpSpPr>
      <p:sp>
        <p:nvSpPr>
          <p:cNvPr id="104881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81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8688175D-79C7-4C01-B9AA-DD999812AF21}" type="datetimeFigureOut">
              <a:rPr lang="en-IN" smtClean="0"/>
              <a:t>10-07-2024</a:t>
            </a:fld>
            <a:endParaRPr lang="en-IN"/>
          </a:p>
        </p:txBody>
      </p:sp>
      <p:sp>
        <p:nvSpPr>
          <p:cNvPr id="104882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82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2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82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E7F86A5F-424C-4CB8-8FA9-AA2C9632C899}"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61" name="Slide Image Placeholder 1"/>
          <p:cNvSpPr>
            <a:spLocks noChangeAspect="1" noRot="1" noGrp="1"/>
          </p:cNvSpPr>
          <p:nvPr>
            <p:ph type="sldImg"/>
          </p:nvPr>
        </p:nvSpPr>
        <p:spPr/>
      </p:sp>
      <p:sp>
        <p:nvSpPr>
          <p:cNvPr id="1048662" name="Notes Placeholder 2"/>
          <p:cNvSpPr>
            <a:spLocks noGrp="1"/>
          </p:cNvSpPr>
          <p:nvPr>
            <p:ph type="body" idx="1"/>
          </p:nvPr>
        </p:nvSpPr>
        <p:spPr/>
        <p:txBody>
          <a:bodyPr/>
          <a:p>
            <a:endParaRPr dirty="0" lang="en-IN"/>
          </a:p>
        </p:txBody>
      </p:sp>
      <p:sp>
        <p:nvSpPr>
          <p:cNvPr id="1048663" name="Slide Number Placeholder 3"/>
          <p:cNvSpPr>
            <a:spLocks noGrp="1"/>
          </p:cNvSpPr>
          <p:nvPr>
            <p:ph type="sldNum" sz="quarter" idx="5"/>
          </p:nvPr>
        </p:nvSpPr>
        <p:spPr/>
        <p:txBody>
          <a:bodyPr/>
          <a:p>
            <a:fld id="{E7F86A5F-424C-4CB8-8FA9-AA2C9632C899}"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3" name=""/>
        <p:cNvGrpSpPr/>
        <p:nvPr/>
      </p:nvGrpSpPr>
      <p:grpSpPr>
        <a:xfrm>
          <a:off x="0" y="0"/>
          <a:ext cx="0" cy="0"/>
          <a:chOff x="0" y="0"/>
          <a:chExt cx="0" cy="0"/>
        </a:xfrm>
      </p:grpSpPr>
      <p:pic>
        <p:nvPicPr>
          <p:cNvPr id="2097159" name="Picture 2" descr="\\DROBO-FS\QuickDrops\JB\PPTX NG\Droplets\LightingOverlay.png"/>
          <p:cNvPicPr>
            <a:picLocks noChangeAspect="1" noChangeArrowheads="1"/>
          </p:cNvPicPr>
          <p:nvPr/>
        </p:nvPicPr>
        <p:blipFill>
          <a:blip xmlns:r="http://schemas.openxmlformats.org/officeDocument/2006/relationships" r:embed="rId1">
            <a:alphaModFix amt="30000"/>
          </a:blip>
          <a:srcRect/>
          <a:stretch>
            <a:fillRect/>
          </a:stretch>
        </p:blipFill>
        <p:spPr bwMode="auto">
          <a:xfrm>
            <a:off x="0" y="-1"/>
            <a:ext cx="12192003" cy="6858001"/>
          </a:xfrm>
          <a:prstGeom prst="rect"/>
          <a:noFill/>
        </p:spPr>
      </p:pic>
      <p:grpSp>
        <p:nvGrpSpPr>
          <p:cNvPr id="54"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gradFill>
        </p:grpSpPr>
        <p:sp>
          <p:nvSpPr>
            <p:cNvPr id="1048676" name="Rectangle 5"/>
            <p:cNvSpPr>
              <a:spLocks noChangeArrowheads="1"/>
            </p:cNvSpPr>
            <p:nvPr/>
          </p:nvSpPr>
          <p:spPr bwMode="auto">
            <a:xfrm>
              <a:off x="1209675" y="4763"/>
              <a:ext cx="23813" cy="2181225"/>
            </a:xfrm>
            <a:prstGeom prst="rect"/>
            <a:grpFill/>
            <a:ln>
              <a:noFill/>
            </a:ln>
          </p:spPr>
        </p:sp>
        <p:sp>
          <p:nvSpPr>
            <p:cNvPr id="1048677" name="Freeform 6"/>
            <p:cNvSpPr>
              <a:spLocks noEditPoints="1"/>
            </p:cNvSpPr>
            <p:nvPr/>
          </p:nvSpPr>
          <p:spPr bwMode="auto">
            <a:xfrm>
              <a:off x="1128713" y="217646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78" name="Freeform 7"/>
            <p:cNvSpPr>
              <a:spLocks noEditPoints="1"/>
            </p:cNvSpPr>
            <p:nvPr/>
          </p:nvSpPr>
          <p:spPr bwMode="auto">
            <a:xfrm>
              <a:off x="1123950" y="4021138"/>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79" name="Rectangle 8"/>
            <p:cNvSpPr>
              <a:spLocks noChangeArrowheads="1"/>
            </p:cNvSpPr>
            <p:nvPr/>
          </p:nvSpPr>
          <p:spPr bwMode="auto">
            <a:xfrm>
              <a:off x="414338" y="9525"/>
              <a:ext cx="28575" cy="4481513"/>
            </a:xfrm>
            <a:prstGeom prst="rect"/>
            <a:grpFill/>
            <a:ln>
              <a:noFill/>
            </a:ln>
          </p:spPr>
        </p:sp>
        <p:sp>
          <p:nvSpPr>
            <p:cNvPr id="1048680" name="Freeform 9"/>
            <p:cNvSpPr>
              <a:spLocks noEditPoints="1"/>
            </p:cNvSpPr>
            <p:nvPr/>
          </p:nvSpPr>
          <p:spPr bwMode="auto">
            <a:xfrm>
              <a:off x="333375" y="44815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81" name="Freeform 10"/>
            <p:cNvSpPr/>
            <p:nvPr/>
          </p:nvSpPr>
          <p:spPr bwMode="auto">
            <a:xfrm>
              <a:off x="190500" y="9525"/>
              <a:ext cx="152400" cy="908050"/>
            </a:xfrm>
            <a:custGeom>
              <a:avLst/>
              <a:ah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048682" name="Freeform 11"/>
            <p:cNvSpPr/>
            <p:nvPr/>
          </p:nvSpPr>
          <p:spPr bwMode="auto">
            <a:xfrm>
              <a:off x="1290638" y="14288"/>
              <a:ext cx="376238" cy="1801813"/>
            </a:xfrm>
            <a:custGeom>
              <a:avLst/>
              <a:ah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048683" name="Freeform 12"/>
            <p:cNvSpPr>
              <a:spLocks noEditPoints="1"/>
            </p:cNvSpPr>
            <p:nvPr/>
          </p:nvSpPr>
          <p:spPr bwMode="auto">
            <a:xfrm>
              <a:off x="1600200" y="1801813"/>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84" name="Freeform 13"/>
            <p:cNvSpPr/>
            <p:nvPr/>
          </p:nvSpPr>
          <p:spPr bwMode="auto">
            <a:xfrm>
              <a:off x="1381125" y="9525"/>
              <a:ext cx="371475" cy="1425575"/>
            </a:xfrm>
            <a:custGeom>
              <a:avLst/>
              <a:ah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1048685" name="Freeform 14"/>
            <p:cNvSpPr/>
            <p:nvPr/>
          </p:nvSpPr>
          <p:spPr bwMode="auto">
            <a:xfrm>
              <a:off x="1643063" y="0"/>
              <a:ext cx="152400" cy="912813"/>
            </a:xfrm>
            <a:custGeom>
              <a:avLst/>
              <a:ah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686" name="Freeform 15"/>
            <p:cNvSpPr>
              <a:spLocks noEditPoints="1"/>
            </p:cNvSpPr>
            <p:nvPr/>
          </p:nvSpPr>
          <p:spPr bwMode="auto">
            <a:xfrm>
              <a:off x="1685925" y="14208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87" name="Freeform 16"/>
            <p:cNvSpPr>
              <a:spLocks noEditPoints="1"/>
            </p:cNvSpPr>
            <p:nvPr/>
          </p:nvSpPr>
          <p:spPr bwMode="auto">
            <a:xfrm>
              <a:off x="1685925" y="9032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88" name="Freeform 17"/>
            <p:cNvSpPr/>
            <p:nvPr/>
          </p:nvSpPr>
          <p:spPr bwMode="auto">
            <a:xfrm>
              <a:off x="1743075" y="4763"/>
              <a:ext cx="419100" cy="522288"/>
            </a:xfrm>
            <a:custGeom>
              <a:avLst/>
              <a:ah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1048689" name="Freeform 18"/>
            <p:cNvSpPr>
              <a:spLocks noEditPoints="1"/>
            </p:cNvSpPr>
            <p:nvPr/>
          </p:nvSpPr>
          <p:spPr bwMode="auto">
            <a:xfrm>
              <a:off x="2119313" y="488950"/>
              <a:ext cx="161925" cy="147638"/>
            </a:xfrm>
            <a:custGeom>
              <a:avLst/>
              <a:ah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690" name="Freeform 19"/>
            <p:cNvSpPr/>
            <p:nvPr/>
          </p:nvSpPr>
          <p:spPr bwMode="auto">
            <a:xfrm>
              <a:off x="952500" y="4763"/>
              <a:ext cx="152400" cy="908050"/>
            </a:xfrm>
            <a:custGeom>
              <a:avLst/>
              <a:ah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1048691" name="Freeform 20"/>
            <p:cNvSpPr>
              <a:spLocks noEditPoints="1"/>
            </p:cNvSpPr>
            <p:nvPr/>
          </p:nvSpPr>
          <p:spPr bwMode="auto">
            <a:xfrm>
              <a:off x="866775" y="9032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1048692" name="Freeform 21"/>
            <p:cNvSpPr>
              <a:spLocks noEditPoints="1"/>
            </p:cNvSpPr>
            <p:nvPr/>
          </p:nvSpPr>
          <p:spPr bwMode="auto">
            <a:xfrm>
              <a:off x="890588" y="155416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93" name="Freeform 22"/>
            <p:cNvSpPr/>
            <p:nvPr/>
          </p:nvSpPr>
          <p:spPr bwMode="auto">
            <a:xfrm>
              <a:off x="738188" y="5622925"/>
              <a:ext cx="338138" cy="1216025"/>
            </a:xfrm>
            <a:custGeom>
              <a:avLst/>
              <a:ah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1048694" name="Freeform 23"/>
            <p:cNvSpPr>
              <a:spLocks noEditPoints="1"/>
            </p:cNvSpPr>
            <p:nvPr/>
          </p:nvSpPr>
          <p:spPr bwMode="auto">
            <a:xfrm>
              <a:off x="647700" y="5480050"/>
              <a:ext cx="157163" cy="157163"/>
            </a:xfrm>
            <a:custGeom>
              <a:avLst/>
              <a:ah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1048695" name="Freeform 24"/>
            <p:cNvSpPr>
              <a:spLocks noEditPoints="1"/>
            </p:cNvSpPr>
            <p:nvPr/>
          </p:nvSpPr>
          <p:spPr bwMode="auto">
            <a:xfrm>
              <a:off x="66675" y="903288"/>
              <a:ext cx="190500" cy="190500"/>
            </a:xfrm>
            <a:custGeom>
              <a:avLst/>
              <a:ah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1048696" name="Freeform 25"/>
            <p:cNvSpPr/>
            <p:nvPr/>
          </p:nvSpPr>
          <p:spPr bwMode="auto">
            <a:xfrm>
              <a:off x="0" y="3897313"/>
              <a:ext cx="133350" cy="266700"/>
            </a:xfrm>
            <a:custGeom>
              <a:avLst/>
              <a:ahLst/>
              <a:rect l="0" t="0" r="r" b="b"/>
              <a:pathLst>
                <a:path w="84" h="168">
                  <a:moveTo>
                    <a:pt x="69" y="168"/>
                  </a:moveTo>
                  <a:lnTo>
                    <a:pt x="0" y="6"/>
                  </a:lnTo>
                  <a:lnTo>
                    <a:pt x="12" y="0"/>
                  </a:lnTo>
                  <a:lnTo>
                    <a:pt x="84" y="162"/>
                  </a:lnTo>
                  <a:lnTo>
                    <a:pt x="69" y="168"/>
                  </a:lnTo>
                  <a:close/>
                </a:path>
              </a:pathLst>
            </a:custGeom>
            <a:grpFill/>
            <a:ln>
              <a:noFill/>
            </a:ln>
          </p:spPr>
        </p:sp>
        <p:sp>
          <p:nvSpPr>
            <p:cNvPr id="1048697" name="Freeform 26"/>
            <p:cNvSpPr>
              <a:spLocks noEditPoints="1"/>
            </p:cNvSpPr>
            <p:nvPr/>
          </p:nvSpPr>
          <p:spPr bwMode="auto">
            <a:xfrm>
              <a:off x="66675" y="4149725"/>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98" name="Freeform 27"/>
            <p:cNvSpPr/>
            <p:nvPr/>
          </p:nvSpPr>
          <p:spPr bwMode="auto">
            <a:xfrm>
              <a:off x="0" y="1644650"/>
              <a:ext cx="133350" cy="269875"/>
            </a:xfrm>
            <a:custGeom>
              <a:avLst/>
              <a:ahLst/>
              <a:rect l="0" t="0" r="r" b="b"/>
              <a:pathLst>
                <a:path w="84" h="170">
                  <a:moveTo>
                    <a:pt x="12" y="170"/>
                  </a:moveTo>
                  <a:lnTo>
                    <a:pt x="0" y="164"/>
                  </a:lnTo>
                  <a:lnTo>
                    <a:pt x="69" y="0"/>
                  </a:lnTo>
                  <a:lnTo>
                    <a:pt x="84" y="6"/>
                  </a:lnTo>
                  <a:lnTo>
                    <a:pt x="12" y="170"/>
                  </a:lnTo>
                  <a:close/>
                </a:path>
              </a:pathLst>
            </a:custGeom>
            <a:grpFill/>
            <a:ln>
              <a:noFill/>
            </a:ln>
          </p:spPr>
        </p:sp>
        <p:sp>
          <p:nvSpPr>
            <p:cNvPr id="1048699" name="Freeform 28"/>
            <p:cNvSpPr>
              <a:spLocks noEditPoints="1"/>
            </p:cNvSpPr>
            <p:nvPr/>
          </p:nvSpPr>
          <p:spPr bwMode="auto">
            <a:xfrm>
              <a:off x="66675" y="146843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700" name="Freeform 29"/>
            <p:cNvSpPr/>
            <p:nvPr/>
          </p:nvSpPr>
          <p:spPr bwMode="auto">
            <a:xfrm>
              <a:off x="695325" y="4763"/>
              <a:ext cx="309563" cy="1558925"/>
            </a:xfrm>
            <a:custGeom>
              <a:avLst/>
              <a:ah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1048701" name="Freeform 30"/>
            <p:cNvSpPr>
              <a:spLocks noEditPoints="1"/>
            </p:cNvSpPr>
            <p:nvPr/>
          </p:nvSpPr>
          <p:spPr bwMode="auto">
            <a:xfrm>
              <a:off x="57150" y="4881563"/>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702" name="Freeform 31"/>
            <p:cNvSpPr/>
            <p:nvPr/>
          </p:nvSpPr>
          <p:spPr bwMode="auto">
            <a:xfrm>
              <a:off x="138113" y="5060950"/>
              <a:ext cx="304800" cy="1778000"/>
            </a:xfrm>
            <a:custGeom>
              <a:avLst/>
              <a:ah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1048703" name="Freeform 32"/>
            <p:cNvSpPr>
              <a:spLocks noEditPoints="1"/>
            </p:cNvSpPr>
            <p:nvPr/>
          </p:nvSpPr>
          <p:spPr bwMode="auto">
            <a:xfrm>
              <a:off x="561975" y="6430963"/>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704" name="Rectangle 33"/>
            <p:cNvSpPr>
              <a:spLocks noChangeArrowheads="1"/>
            </p:cNvSpPr>
            <p:nvPr/>
          </p:nvSpPr>
          <p:spPr bwMode="auto">
            <a:xfrm>
              <a:off x="642938" y="6610350"/>
              <a:ext cx="23813" cy="242888"/>
            </a:xfrm>
            <a:prstGeom prst="rect"/>
            <a:grpFill/>
            <a:ln>
              <a:noFill/>
            </a:ln>
          </p:spPr>
        </p:sp>
        <p:sp>
          <p:nvSpPr>
            <p:cNvPr id="1048705" name="Freeform 34"/>
            <p:cNvSpPr>
              <a:spLocks noEditPoints="1"/>
            </p:cNvSpPr>
            <p:nvPr/>
          </p:nvSpPr>
          <p:spPr bwMode="auto">
            <a:xfrm>
              <a:off x="76200" y="6430963"/>
              <a:ext cx="190500" cy="188913"/>
            </a:xfrm>
            <a:custGeom>
              <a:avLst/>
              <a:ah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706" name="Freeform 35"/>
            <p:cNvSpPr/>
            <p:nvPr/>
          </p:nvSpPr>
          <p:spPr bwMode="auto">
            <a:xfrm>
              <a:off x="0" y="5978525"/>
              <a:ext cx="190500" cy="461963"/>
            </a:xfrm>
            <a:custGeom>
              <a:avLst/>
              <a:ah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1048707" name="Freeform 36"/>
            <p:cNvSpPr/>
            <p:nvPr/>
          </p:nvSpPr>
          <p:spPr bwMode="auto">
            <a:xfrm>
              <a:off x="1014413" y="1801813"/>
              <a:ext cx="214313" cy="755650"/>
            </a:xfrm>
            <a:custGeom>
              <a:avLst/>
              <a:ah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1048708" name="Freeform 37"/>
            <p:cNvSpPr>
              <a:spLocks noEditPoints="1"/>
            </p:cNvSpPr>
            <p:nvPr/>
          </p:nvSpPr>
          <p:spPr bwMode="auto">
            <a:xfrm>
              <a:off x="938213" y="2547938"/>
              <a:ext cx="166688" cy="160338"/>
            </a:xfrm>
            <a:custGeom>
              <a:avLst/>
              <a:ah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1048709" name="Freeform 38"/>
            <p:cNvSpPr/>
            <p:nvPr/>
          </p:nvSpPr>
          <p:spPr bwMode="auto">
            <a:xfrm>
              <a:off x="595313" y="4763"/>
              <a:ext cx="638175" cy="4025900"/>
            </a:xfrm>
            <a:custGeom>
              <a:avLst/>
              <a:ah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1048710" name="Freeform 39"/>
            <p:cNvSpPr/>
            <p:nvPr/>
          </p:nvSpPr>
          <p:spPr bwMode="auto">
            <a:xfrm>
              <a:off x="1223963" y="1382713"/>
              <a:ext cx="142875" cy="476250"/>
            </a:xfrm>
            <a:custGeom>
              <a:avLst/>
              <a:ah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711" name="Freeform 40"/>
            <p:cNvSpPr>
              <a:spLocks noEditPoints="1"/>
            </p:cNvSpPr>
            <p:nvPr/>
          </p:nvSpPr>
          <p:spPr bwMode="auto">
            <a:xfrm>
              <a:off x="1300163" y="1849438"/>
              <a:ext cx="109538" cy="107950"/>
            </a:xfrm>
            <a:custGeom>
              <a:avLst/>
              <a:ah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712" name="Freeform 41"/>
            <p:cNvSpPr/>
            <p:nvPr/>
          </p:nvSpPr>
          <p:spPr bwMode="auto">
            <a:xfrm>
              <a:off x="280988" y="3417888"/>
              <a:ext cx="142875" cy="474663"/>
            </a:xfrm>
            <a:custGeom>
              <a:avLst/>
              <a:ah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1048713" name="Freeform 42"/>
            <p:cNvSpPr>
              <a:spLocks noEditPoints="1"/>
            </p:cNvSpPr>
            <p:nvPr/>
          </p:nvSpPr>
          <p:spPr bwMode="auto">
            <a:xfrm>
              <a:off x="238125" y="3883025"/>
              <a:ext cx="109538" cy="109538"/>
            </a:xfrm>
            <a:custGeom>
              <a:avLst/>
              <a:ah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1048714" name="Freeform 43"/>
            <p:cNvSpPr/>
            <p:nvPr/>
          </p:nvSpPr>
          <p:spPr bwMode="auto">
            <a:xfrm>
              <a:off x="4763" y="2166938"/>
              <a:ext cx="114300" cy="452438"/>
            </a:xfrm>
            <a:custGeom>
              <a:avLst/>
              <a:ah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1048715" name="Freeform 44"/>
            <p:cNvSpPr>
              <a:spLocks noEditPoints="1"/>
            </p:cNvSpPr>
            <p:nvPr/>
          </p:nvSpPr>
          <p:spPr bwMode="auto">
            <a:xfrm>
              <a:off x="52388" y="2066925"/>
              <a:ext cx="109538" cy="109538"/>
            </a:xfrm>
            <a:custGeom>
              <a:avLst/>
              <a:ah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716" name="Rectangle 45"/>
            <p:cNvSpPr>
              <a:spLocks noChangeArrowheads="1"/>
            </p:cNvSpPr>
            <p:nvPr/>
          </p:nvSpPr>
          <p:spPr bwMode="auto">
            <a:xfrm>
              <a:off x="1228725" y="4662488"/>
              <a:ext cx="23813" cy="2181225"/>
            </a:xfrm>
            <a:prstGeom prst="rect"/>
            <a:grpFill/>
            <a:ln>
              <a:noFill/>
            </a:ln>
          </p:spPr>
        </p:sp>
        <p:sp>
          <p:nvSpPr>
            <p:cNvPr id="1048717" name="Freeform 46"/>
            <p:cNvSpPr/>
            <p:nvPr/>
          </p:nvSpPr>
          <p:spPr bwMode="auto">
            <a:xfrm>
              <a:off x="1319213" y="5041900"/>
              <a:ext cx="371475" cy="1801813"/>
            </a:xfrm>
            <a:custGeom>
              <a:avLst/>
              <a:ah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1048718" name="Freeform 47"/>
            <p:cNvSpPr>
              <a:spLocks noEditPoints="1"/>
            </p:cNvSpPr>
            <p:nvPr/>
          </p:nvSpPr>
          <p:spPr bwMode="auto">
            <a:xfrm>
              <a:off x="1147763" y="44815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719" name="Freeform 48"/>
            <p:cNvSpPr/>
            <p:nvPr/>
          </p:nvSpPr>
          <p:spPr bwMode="auto">
            <a:xfrm>
              <a:off x="819150" y="3983038"/>
              <a:ext cx="347663" cy="2860675"/>
            </a:xfrm>
            <a:custGeom>
              <a:avLst/>
              <a:ah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1048720" name="Freeform 49"/>
            <p:cNvSpPr>
              <a:spLocks noEditPoints="1"/>
            </p:cNvSpPr>
            <p:nvPr/>
          </p:nvSpPr>
          <p:spPr bwMode="auto">
            <a:xfrm>
              <a:off x="728663" y="3806825"/>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721" name="Freeform 50"/>
            <p:cNvSpPr>
              <a:spLocks noEditPoints="1"/>
            </p:cNvSpPr>
            <p:nvPr/>
          </p:nvSpPr>
          <p:spPr bwMode="auto">
            <a:xfrm>
              <a:off x="1624013" y="4867275"/>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722" name="Freeform 51"/>
            <p:cNvSpPr/>
            <p:nvPr/>
          </p:nvSpPr>
          <p:spPr bwMode="auto">
            <a:xfrm>
              <a:off x="1404938" y="5422900"/>
              <a:ext cx="371475" cy="1425575"/>
            </a:xfrm>
            <a:custGeom>
              <a:avLst/>
              <a:ah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1048723" name="Freeform 52"/>
            <p:cNvSpPr/>
            <p:nvPr/>
          </p:nvSpPr>
          <p:spPr bwMode="auto">
            <a:xfrm>
              <a:off x="1666875" y="5945188"/>
              <a:ext cx="152400" cy="912813"/>
            </a:xfrm>
            <a:custGeom>
              <a:avLst/>
              <a:ah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724" name="Freeform 53"/>
            <p:cNvSpPr>
              <a:spLocks noEditPoints="1"/>
            </p:cNvSpPr>
            <p:nvPr/>
          </p:nvSpPr>
          <p:spPr bwMode="auto">
            <a:xfrm>
              <a:off x="1709738" y="52466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725" name="Freeform 54"/>
            <p:cNvSpPr>
              <a:spLocks noEditPoints="1"/>
            </p:cNvSpPr>
            <p:nvPr/>
          </p:nvSpPr>
          <p:spPr bwMode="auto">
            <a:xfrm>
              <a:off x="1709738" y="57642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726" name="Freeform 55"/>
            <p:cNvSpPr/>
            <p:nvPr/>
          </p:nvSpPr>
          <p:spPr bwMode="auto">
            <a:xfrm>
              <a:off x="1766888" y="6330950"/>
              <a:ext cx="419100" cy="527050"/>
            </a:xfrm>
            <a:custGeom>
              <a:avLst/>
              <a:ah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048727" name="Freeform 56"/>
            <p:cNvSpPr>
              <a:spLocks noEditPoints="1"/>
            </p:cNvSpPr>
            <p:nvPr/>
          </p:nvSpPr>
          <p:spPr bwMode="auto">
            <a:xfrm>
              <a:off x="2147888" y="6221413"/>
              <a:ext cx="157163" cy="147638"/>
            </a:xfrm>
            <a:custGeom>
              <a:avLst/>
              <a:ah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048728" name="Freeform 57"/>
            <p:cNvSpPr/>
            <p:nvPr/>
          </p:nvSpPr>
          <p:spPr bwMode="auto">
            <a:xfrm>
              <a:off x="504825" y="9525"/>
              <a:ext cx="233363" cy="5103813"/>
            </a:xfrm>
            <a:custGeom>
              <a:avLst/>
              <a:ah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048729" name="Freeform 58"/>
            <p:cNvSpPr>
              <a:spLocks noEditPoints="1"/>
            </p:cNvSpPr>
            <p:nvPr/>
          </p:nvSpPr>
          <p:spPr bwMode="auto">
            <a:xfrm>
              <a:off x="633413" y="5103813"/>
              <a:ext cx="185738" cy="185738"/>
            </a:xfrm>
            <a:custGeom>
              <a:avLst/>
              <a:ah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1048730"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dirty="0" lang="en-US"/>
          </a:p>
        </p:txBody>
      </p:sp>
      <p:sp>
        <p:nvSpPr>
          <p:cNvPr id="1048731" name="Subtitle 2"/>
          <p:cNvSpPr>
            <a:spLocks noGrp="1"/>
          </p:cNvSpPr>
          <p:nvPr>
            <p:ph type="subTitle" idx="1"/>
          </p:nvPr>
        </p:nvSpPr>
        <p:spPr>
          <a:xfrm>
            <a:off x="1876424" y="3602038"/>
            <a:ext cx="8791575" cy="1655762"/>
          </a:xfrm>
        </p:spPr>
        <p:txBody>
          <a:bodyPr>
            <a:normAutofit/>
          </a:bodyPr>
          <a:lstStyle>
            <a:lvl1pPr algn="l" indent="0" marL="0">
              <a:buNone/>
              <a:defRPr baseline="0" cap="all" sz="2000">
                <a:solidFill>
                  <a:schemeClr val="tx2"/>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732" name="Date Placeholder 3"/>
          <p:cNvSpPr>
            <a:spLocks noGrp="1"/>
          </p:cNvSpPr>
          <p:nvPr>
            <p:ph type="dt" sz="half" idx="10"/>
          </p:nvPr>
        </p:nvSpPr>
        <p:spPr>
          <a:xfrm>
            <a:off x="7077511" y="5410201"/>
            <a:ext cx="2743200" cy="365125"/>
          </a:xfrm>
        </p:spPr>
        <p:txBody>
          <a:bodyPr/>
          <a:p>
            <a:fld id="{62FDB883-C30C-422F-A2BF-652773BC1D10}" type="datetimeFigureOut">
              <a:rPr lang="en-IN" smtClean="0"/>
              <a:t>10-07-2024</a:t>
            </a:fld>
            <a:endParaRPr lang="en-IN"/>
          </a:p>
        </p:txBody>
      </p:sp>
      <p:sp>
        <p:nvSpPr>
          <p:cNvPr id="1048733" name="Footer Placeholder 4"/>
          <p:cNvSpPr>
            <a:spLocks noGrp="1"/>
          </p:cNvSpPr>
          <p:nvPr>
            <p:ph type="ftr" sz="quarter" idx="11"/>
          </p:nvPr>
        </p:nvSpPr>
        <p:spPr>
          <a:xfrm>
            <a:off x="1876424" y="5410201"/>
            <a:ext cx="5124886" cy="365125"/>
          </a:xfrm>
        </p:spPr>
        <p:txBody>
          <a:bodyPr/>
          <a:p>
            <a:endParaRPr lang="en-IN"/>
          </a:p>
        </p:txBody>
      </p:sp>
      <p:sp>
        <p:nvSpPr>
          <p:cNvPr id="1048734" name="Slide Number Placeholder 5"/>
          <p:cNvSpPr>
            <a:spLocks noGrp="1"/>
          </p:cNvSpPr>
          <p:nvPr>
            <p:ph type="sldNum" sz="quarter" idx="12"/>
          </p:nvPr>
        </p:nvSpPr>
        <p:spPr>
          <a:xfrm>
            <a:off x="9896911" y="5410199"/>
            <a:ext cx="771089" cy="365125"/>
          </a:xfrm>
        </p:spPr>
        <p:txBody>
          <a:bodyPr/>
          <a:p>
            <a:fld id="{320490F5-ED19-4308-995A-60E8368DFD2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2" name=""/>
        <p:cNvGrpSpPr/>
        <p:nvPr/>
      </p:nvGrpSpPr>
      <p:grpSpPr>
        <a:xfrm>
          <a:off x="0" y="0"/>
          <a:ext cx="0" cy="0"/>
          <a:chOff x="0" y="0"/>
          <a:chExt cx="0" cy="0"/>
        </a:xfrm>
      </p:grpSpPr>
      <p:sp>
        <p:nvSpPr>
          <p:cNvPr id="1048785"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dirty="0" lang="en-US"/>
          </a:p>
        </p:txBody>
      </p:sp>
      <p:sp>
        <p:nvSpPr>
          <p:cNvPr id="1048786" name="Picture Placeholder 2"/>
          <p:cNvSpPr>
            <a:spLocks noChangeAspect="1" noGrp="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bIns="45720" lIns="91440" rIns="91440" rtlCol="0" tIns="45720" vert="horz">
            <a:normAutofit/>
          </a:bodyPr>
          <a:lstStyle>
            <a:lvl1pPr>
              <a:buNone/>
              <a:defRPr sz="3200" lang="en-US"/>
            </a:lvl1pPr>
          </a:lstStyle>
          <a:p>
            <a:pPr indent="0" lvl="0" marL="0">
              <a:buNone/>
            </a:pPr>
            <a:r>
              <a:rPr lang="en-US"/>
              <a:t>Click icon to add picture</a:t>
            </a:r>
            <a:endParaRPr dirty="0" lang="en-US"/>
          </a:p>
        </p:txBody>
      </p:sp>
      <p:sp>
        <p:nvSpPr>
          <p:cNvPr id="1048787" name="Text Placeholder 3"/>
          <p:cNvSpPr>
            <a:spLocks noGrp="1"/>
          </p:cNvSpPr>
          <p:nvPr>
            <p:ph type="body" sz="half" idx="2"/>
          </p:nvPr>
        </p:nvSpPr>
        <p:spPr>
          <a:xfrm>
            <a:off x="1141364" y="5124020"/>
            <a:ext cx="9910859" cy="682472"/>
          </a:xfrm>
        </p:spPr>
        <p:txBody>
          <a:bodyP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88"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789" name="Footer Placeholder 5"/>
          <p:cNvSpPr>
            <a:spLocks noGrp="1"/>
          </p:cNvSpPr>
          <p:nvPr>
            <p:ph type="ftr" sz="quarter" idx="11"/>
          </p:nvPr>
        </p:nvSpPr>
        <p:spPr/>
        <p:txBody>
          <a:bodyPr/>
          <a:p>
            <a:endParaRPr lang="en-IN"/>
          </a:p>
        </p:txBody>
      </p:sp>
      <p:sp>
        <p:nvSpPr>
          <p:cNvPr id="1048790"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740"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dirty="0" lang="en-US"/>
          </a:p>
        </p:txBody>
      </p:sp>
      <p:sp>
        <p:nvSpPr>
          <p:cNvPr id="1048741" name="Text Placeholder 3"/>
          <p:cNvSpPr>
            <a:spLocks noGrp="1"/>
          </p:cNvSpPr>
          <p:nvPr>
            <p:ph type="body" sz="half" idx="2"/>
          </p:nvPr>
        </p:nvSpPr>
        <p:spPr>
          <a:xfrm>
            <a:off x="1141410" y="4419599"/>
            <a:ext cx="9904459" cy="1371599"/>
          </a:xfrm>
        </p:spPr>
        <p:txBody>
          <a:bodyPr anchor="ctr">
            <a:normAutofit/>
          </a:bodyPr>
          <a:lstStyle>
            <a:lvl1pP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42"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743" name="Footer Placeholder 5"/>
          <p:cNvSpPr>
            <a:spLocks noGrp="1"/>
          </p:cNvSpPr>
          <p:nvPr>
            <p:ph type="ftr" sz="quarter" idx="11"/>
          </p:nvPr>
        </p:nvSpPr>
        <p:spPr/>
        <p:txBody>
          <a:bodyPr/>
          <a:p>
            <a:endParaRPr lang="en-IN"/>
          </a:p>
        </p:txBody>
      </p:sp>
      <p:sp>
        <p:nvSpPr>
          <p:cNvPr id="1048744"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777"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dirty="0" lang="en-US"/>
          </a:p>
        </p:txBody>
      </p:sp>
      <p:sp>
        <p:nvSpPr>
          <p:cNvPr id="1048778" name="Text Placeholder 3"/>
          <p:cNvSpPr>
            <a:spLocks noGrp="1"/>
          </p:cNvSpPr>
          <p:nvPr>
            <p:ph type="body" sz="half" idx="13"/>
          </p:nvPr>
        </p:nvSpPr>
        <p:spPr>
          <a:xfrm>
            <a:off x="1720644" y="3365557"/>
            <a:ext cx="8752299" cy="54896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79" name="Text Placeholder 3"/>
          <p:cNvSpPr>
            <a:spLocks noGrp="1"/>
          </p:cNvSpPr>
          <p:nvPr>
            <p:ph type="body" sz="half" idx="2"/>
          </p:nvPr>
        </p:nvSpPr>
        <p:spPr>
          <a:xfrm>
            <a:off x="1141411" y="4309919"/>
            <a:ext cx="9906002" cy="1489496"/>
          </a:xfrm>
        </p:spPr>
        <p:txBody>
          <a:bodyPr anchor="ctr">
            <a:normAutofit/>
          </a:bodyPr>
          <a:lstStyle>
            <a:lvl1pP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80"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781" name="Footer Placeholder 5"/>
          <p:cNvSpPr>
            <a:spLocks noGrp="1"/>
          </p:cNvSpPr>
          <p:nvPr>
            <p:ph type="ftr" sz="quarter" idx="11"/>
          </p:nvPr>
        </p:nvSpPr>
        <p:spPr/>
        <p:txBody>
          <a:bodyPr/>
          <a:p>
            <a:endParaRPr lang="en-IN"/>
          </a:p>
        </p:txBody>
      </p:sp>
      <p:sp>
        <p:nvSpPr>
          <p:cNvPr id="1048782" name="Slide Number Placeholder 6"/>
          <p:cNvSpPr>
            <a:spLocks noGrp="1"/>
          </p:cNvSpPr>
          <p:nvPr>
            <p:ph type="sldNum" sz="quarter" idx="12"/>
          </p:nvPr>
        </p:nvSpPr>
        <p:spPr/>
        <p:txBody>
          <a:bodyPr/>
          <a:p>
            <a:fld id="{320490F5-ED19-4308-995A-60E8368DFD2A}" type="slidenum">
              <a:rPr lang="en-IN" smtClean="0"/>
              <a:t>‹#›</a:t>
            </a:fld>
            <a:endParaRPr lang="en-IN"/>
          </a:p>
        </p:txBody>
      </p:sp>
      <p:sp>
        <p:nvSpPr>
          <p:cNvPr id="1048783" name="TextBox 59"/>
          <p:cNvSpPr txBox="1"/>
          <p:nvPr/>
        </p:nvSpPr>
        <p:spPr>
          <a:xfrm>
            <a:off x="903512" y="732394"/>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84" name="TextBox 60"/>
          <p:cNvSpPr txBox="1"/>
          <p:nvPr/>
        </p:nvSpPr>
        <p:spPr>
          <a:xfrm>
            <a:off x="10537370" y="2764972"/>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735"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dirty="0" lang="en-US"/>
          </a:p>
        </p:txBody>
      </p:sp>
      <p:sp>
        <p:nvSpPr>
          <p:cNvPr id="1048736" name="Text Placeholder 3"/>
          <p:cNvSpPr>
            <a:spLocks noGrp="1"/>
          </p:cNvSpPr>
          <p:nvPr>
            <p:ph type="body" sz="half" idx="2"/>
          </p:nvPr>
        </p:nvSpPr>
        <p:spPr>
          <a:xfrm>
            <a:off x="1141364" y="4657655"/>
            <a:ext cx="9904505" cy="1140644"/>
          </a:xfrm>
        </p:spPr>
        <p:txBody>
          <a:bodyPr anchor="t">
            <a:normAutofit/>
          </a:bodyPr>
          <a:lstStyle>
            <a:lvl1pP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37"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738" name="Footer Placeholder 5"/>
          <p:cNvSpPr>
            <a:spLocks noGrp="1"/>
          </p:cNvSpPr>
          <p:nvPr>
            <p:ph type="ftr" sz="quarter" idx="11"/>
          </p:nvPr>
        </p:nvSpPr>
        <p:spPr/>
        <p:txBody>
          <a:bodyPr/>
          <a:p>
            <a:endParaRPr lang="en-IN"/>
          </a:p>
        </p:txBody>
      </p:sp>
      <p:sp>
        <p:nvSpPr>
          <p:cNvPr id="1048739"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4" name=""/>
        <p:cNvGrpSpPr/>
        <p:nvPr/>
      </p:nvGrpSpPr>
      <p:grpSpPr>
        <a:xfrm>
          <a:off x="0" y="0"/>
          <a:ext cx="0" cy="0"/>
          <a:chOff x="0" y="0"/>
          <a:chExt cx="0" cy="0"/>
        </a:xfrm>
      </p:grpSpPr>
      <p:sp>
        <p:nvSpPr>
          <p:cNvPr id="1048797" name="Title 1"/>
          <p:cNvSpPr>
            <a:spLocks noGrp="1"/>
          </p:cNvSpPr>
          <p:nvPr>
            <p:ph type="title"/>
          </p:nvPr>
        </p:nvSpPr>
        <p:spPr>
          <a:xfrm>
            <a:off x="1141413" y="609600"/>
            <a:ext cx="9905998" cy="1905000"/>
          </a:xfrm>
        </p:spPr>
        <p:txBody>
          <a:bodyPr/>
          <a:p>
            <a:r>
              <a:rPr lang="en-US"/>
              <a:t>Click to edit Master title style</a:t>
            </a:r>
            <a:endParaRPr dirty="0" lang="en-US"/>
          </a:p>
        </p:txBody>
      </p:sp>
      <p:sp>
        <p:nvSpPr>
          <p:cNvPr id="1048798" name="Text Placeholder 2"/>
          <p:cNvSpPr>
            <a:spLocks noGrp="1"/>
          </p:cNvSpPr>
          <p:nvPr>
            <p:ph type="body" idx="1"/>
          </p:nvPr>
        </p:nvSpPr>
        <p:spPr>
          <a:xfrm>
            <a:off x="1141410" y="2674463"/>
            <a:ext cx="3196899" cy="685800"/>
          </a:xfrm>
        </p:spPr>
        <p:txBody>
          <a:bodyPr anchor="b">
            <a:noAutofit/>
          </a:bodyPr>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99" name="Text Placeholder 3"/>
          <p:cNvSpPr>
            <a:spLocks noGrp="1"/>
          </p:cNvSpPr>
          <p:nvPr>
            <p:ph type="body" sz="half" idx="15"/>
          </p:nvPr>
        </p:nvSpPr>
        <p:spPr>
          <a:xfrm>
            <a:off x="1127918" y="3360263"/>
            <a:ext cx="3208735" cy="2430936"/>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00" name="Text Placeholder 4"/>
          <p:cNvSpPr>
            <a:spLocks noGrp="1"/>
          </p:cNvSpPr>
          <p:nvPr>
            <p:ph type="body" sz="quarter" idx="3"/>
          </p:nvPr>
        </p:nvSpPr>
        <p:spPr>
          <a:xfrm>
            <a:off x="4514766" y="2677635"/>
            <a:ext cx="3184385" cy="685800"/>
          </a:xfrm>
        </p:spPr>
        <p:txBody>
          <a:bodyPr anchor="b">
            <a:noAutofit/>
          </a:bodyPr>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801" name="Text Placeholder 3"/>
          <p:cNvSpPr>
            <a:spLocks noGrp="1"/>
          </p:cNvSpPr>
          <p:nvPr>
            <p:ph type="body" sz="half" idx="16"/>
          </p:nvPr>
        </p:nvSpPr>
        <p:spPr>
          <a:xfrm>
            <a:off x="4504213" y="3363435"/>
            <a:ext cx="3195830" cy="2430936"/>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02" name="Text Placeholder 4"/>
          <p:cNvSpPr>
            <a:spLocks noGrp="1"/>
          </p:cNvSpPr>
          <p:nvPr>
            <p:ph type="body" sz="quarter" idx="13"/>
          </p:nvPr>
        </p:nvSpPr>
        <p:spPr>
          <a:xfrm>
            <a:off x="7852442" y="2674463"/>
            <a:ext cx="3194968" cy="685800"/>
          </a:xfrm>
        </p:spPr>
        <p:txBody>
          <a:bodyPr anchor="b">
            <a:noAutofit/>
          </a:bodyPr>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803" name="Text Placeholder 3"/>
          <p:cNvSpPr>
            <a:spLocks noGrp="1"/>
          </p:cNvSpPr>
          <p:nvPr>
            <p:ph type="body" sz="half" idx="17"/>
          </p:nvPr>
        </p:nvSpPr>
        <p:spPr>
          <a:xfrm>
            <a:off x="7852442" y="3360263"/>
            <a:ext cx="3194968" cy="2430936"/>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04" name="Date Placeholder 2"/>
          <p:cNvSpPr>
            <a:spLocks noGrp="1"/>
          </p:cNvSpPr>
          <p:nvPr>
            <p:ph type="dt" sz="half" idx="10"/>
          </p:nvPr>
        </p:nvSpPr>
        <p:spPr/>
        <p:txBody>
          <a:bodyPr/>
          <a:p>
            <a:fld id="{62FDB883-C30C-422F-A2BF-652773BC1D10}" type="datetimeFigureOut">
              <a:rPr lang="en-IN" smtClean="0"/>
              <a:t>10-07-2024</a:t>
            </a:fld>
            <a:endParaRPr lang="en-IN"/>
          </a:p>
        </p:txBody>
      </p:sp>
      <p:sp>
        <p:nvSpPr>
          <p:cNvPr id="1048805" name="Footer Placeholder 3"/>
          <p:cNvSpPr>
            <a:spLocks noGrp="1"/>
          </p:cNvSpPr>
          <p:nvPr>
            <p:ph type="ftr" sz="quarter" idx="11"/>
          </p:nvPr>
        </p:nvSpPr>
        <p:spPr/>
        <p:txBody>
          <a:bodyPr/>
          <a:p>
            <a:endParaRPr lang="en-IN"/>
          </a:p>
        </p:txBody>
      </p:sp>
      <p:sp>
        <p:nvSpPr>
          <p:cNvPr id="1048806" name="Slide Number Placeholder 4"/>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8" name=""/>
        <p:cNvGrpSpPr/>
        <p:nvPr/>
      </p:nvGrpSpPr>
      <p:grpSpPr>
        <a:xfrm>
          <a:off x="0" y="0"/>
          <a:ext cx="0" cy="0"/>
          <a:chOff x="0" y="0"/>
          <a:chExt cx="0" cy="0"/>
        </a:xfrm>
      </p:grpSpPr>
      <p:sp>
        <p:nvSpPr>
          <p:cNvPr id="1048751" name="Title 1"/>
          <p:cNvSpPr>
            <a:spLocks noGrp="1"/>
          </p:cNvSpPr>
          <p:nvPr>
            <p:ph type="title"/>
          </p:nvPr>
        </p:nvSpPr>
        <p:spPr>
          <a:xfrm>
            <a:off x="1141411" y="609600"/>
            <a:ext cx="9905999" cy="1905000"/>
          </a:xfrm>
        </p:spPr>
        <p:txBody>
          <a:bodyPr/>
          <a:p>
            <a:r>
              <a:rPr lang="en-US"/>
              <a:t>Click to edit Master title style</a:t>
            </a:r>
            <a:endParaRPr dirty="0" lang="en-US"/>
          </a:p>
        </p:txBody>
      </p:sp>
      <p:sp>
        <p:nvSpPr>
          <p:cNvPr id="1048752" name="Text Placeholder 2"/>
          <p:cNvSpPr>
            <a:spLocks noGrp="1"/>
          </p:cNvSpPr>
          <p:nvPr>
            <p:ph type="body" idx="1"/>
          </p:nvPr>
        </p:nvSpPr>
        <p:spPr>
          <a:xfrm>
            <a:off x="1141413" y="4404596"/>
            <a:ext cx="3195240" cy="576262"/>
          </a:xfrm>
        </p:spPr>
        <p:txBody>
          <a:bodyPr anchor="b">
            <a:noAutofit/>
          </a:bodyPr>
          <a:lstStyle>
            <a:lvl1pPr indent="0" marL="0">
              <a:lnSpc>
                <a:spcPct val="90000"/>
              </a:lnSpc>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53" name="Picture Placeholder 2"/>
          <p:cNvSpPr>
            <a:spLocks noChangeAspect="1" noGrp="1"/>
          </p:cNvSpPr>
          <p:nvPr>
            <p:ph type="pic" idx="15"/>
          </p:nvPr>
        </p:nvSpPr>
        <p:spPr>
          <a:xfrm>
            <a:off x="1141413" y="2666998"/>
            <a:ext cx="3195240" cy="1524000"/>
          </a:xfrm>
          <a:prstGeom prst="round2DiagRect"/>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bIns="45720" lIns="91440" rIns="91440" rtlCol="0" tIns="45720" vert="horz">
            <a:normAutofit/>
          </a:bodyPr>
          <a:lstStyle>
            <a:lvl1pPr>
              <a:buNone/>
              <a:defRPr dirty="0" sz="2000" lang="en-US"/>
            </a:lvl1pPr>
          </a:lstStyle>
          <a:p>
            <a:pPr indent="0" lvl="0" marL="0">
              <a:buNone/>
            </a:pPr>
            <a:r>
              <a:rPr lang="en-US"/>
              <a:t>Click icon to add picture</a:t>
            </a:r>
            <a:endParaRPr dirty="0" lang="en-US"/>
          </a:p>
        </p:txBody>
      </p:sp>
      <p:sp>
        <p:nvSpPr>
          <p:cNvPr id="1048754" name="Text Placeholder 3"/>
          <p:cNvSpPr>
            <a:spLocks noGrp="1"/>
          </p:cNvSpPr>
          <p:nvPr>
            <p:ph type="body" sz="half" idx="18"/>
          </p:nvPr>
        </p:nvSpPr>
        <p:spPr>
          <a:xfrm>
            <a:off x="1141413" y="4980858"/>
            <a:ext cx="3195240" cy="81784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5" name="Text Placeholder 4"/>
          <p:cNvSpPr>
            <a:spLocks noGrp="1"/>
          </p:cNvSpPr>
          <p:nvPr>
            <p:ph type="body" sz="quarter" idx="3"/>
          </p:nvPr>
        </p:nvSpPr>
        <p:spPr>
          <a:xfrm>
            <a:off x="4489053" y="4404596"/>
            <a:ext cx="3200400" cy="576262"/>
          </a:xfrm>
        </p:spPr>
        <p:txBody>
          <a:bodyPr anchor="b">
            <a:noAutofit/>
          </a:bodyPr>
          <a:lstStyle>
            <a:lvl1pPr indent="0" marL="0">
              <a:lnSpc>
                <a:spcPct val="90000"/>
              </a:lnSpc>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56" name="Picture Placeholder 2"/>
          <p:cNvSpPr>
            <a:spLocks noChangeAspect="1" noGrp="1"/>
          </p:cNvSpPr>
          <p:nvPr>
            <p:ph type="pic" idx="21"/>
          </p:nvPr>
        </p:nvSpPr>
        <p:spPr>
          <a:xfrm>
            <a:off x="4489053" y="2666998"/>
            <a:ext cx="3198940" cy="1524000"/>
          </a:xfrm>
          <a:prstGeom prst="round2DiagRect"/>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bIns="45720" lIns="91440" rIns="91440" rtlCol="0" tIns="45720" vert="horz">
            <a:normAutofit/>
          </a:bodyPr>
          <a:lstStyle>
            <a:lvl1pPr>
              <a:buNone/>
              <a:defRPr dirty="0" sz="2000" lang="en-US"/>
            </a:lvl1pPr>
          </a:lstStyle>
          <a:p>
            <a:pPr indent="0" lvl="0" marL="0">
              <a:buNone/>
            </a:pPr>
            <a:r>
              <a:rPr lang="en-US"/>
              <a:t>Click icon to add picture</a:t>
            </a:r>
            <a:endParaRPr dirty="0" lang="en-US"/>
          </a:p>
        </p:txBody>
      </p:sp>
      <p:sp>
        <p:nvSpPr>
          <p:cNvPr id="1048757" name="Text Placeholder 3"/>
          <p:cNvSpPr>
            <a:spLocks noGrp="1"/>
          </p:cNvSpPr>
          <p:nvPr>
            <p:ph type="body" sz="half" idx="19"/>
          </p:nvPr>
        </p:nvSpPr>
        <p:spPr>
          <a:xfrm>
            <a:off x="4487593" y="4980857"/>
            <a:ext cx="3200400" cy="81034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8" name="Text Placeholder 4"/>
          <p:cNvSpPr>
            <a:spLocks noGrp="1"/>
          </p:cNvSpPr>
          <p:nvPr>
            <p:ph type="body" sz="quarter" idx="13"/>
          </p:nvPr>
        </p:nvSpPr>
        <p:spPr>
          <a:xfrm>
            <a:off x="7852567" y="4404595"/>
            <a:ext cx="3190741" cy="576262"/>
          </a:xfrm>
        </p:spPr>
        <p:txBody>
          <a:bodyPr anchor="b">
            <a:noAutofit/>
          </a:bodyPr>
          <a:lstStyle>
            <a:lvl1pPr indent="0" marL="0">
              <a:lnSpc>
                <a:spcPct val="90000"/>
              </a:lnSpc>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59" name="Picture Placeholder 2"/>
          <p:cNvSpPr>
            <a:spLocks noChangeAspect="1" noGrp="1"/>
          </p:cNvSpPr>
          <p:nvPr>
            <p:ph type="pic" idx="22"/>
          </p:nvPr>
        </p:nvSpPr>
        <p:spPr>
          <a:xfrm>
            <a:off x="7852442" y="2666998"/>
            <a:ext cx="3194969" cy="1524000"/>
          </a:xfrm>
          <a:prstGeom prst="round2DiagRect"/>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bIns="45720" lIns="91440" rIns="91440" rtlCol="0" tIns="45720" vert="horz">
            <a:normAutofit/>
          </a:bodyPr>
          <a:lstStyle>
            <a:lvl1pPr>
              <a:buNone/>
              <a:defRPr dirty="0" sz="2000" lang="en-US"/>
            </a:lvl1pPr>
          </a:lstStyle>
          <a:p>
            <a:pPr indent="0" lvl="0" marL="0">
              <a:buNone/>
            </a:pPr>
            <a:r>
              <a:rPr lang="en-US"/>
              <a:t>Click icon to add picture</a:t>
            </a:r>
            <a:endParaRPr dirty="0" lang="en-US"/>
          </a:p>
        </p:txBody>
      </p:sp>
      <p:sp>
        <p:nvSpPr>
          <p:cNvPr id="1048760" name="Text Placeholder 3"/>
          <p:cNvSpPr>
            <a:spLocks noGrp="1"/>
          </p:cNvSpPr>
          <p:nvPr>
            <p:ph type="body" sz="half" idx="20"/>
          </p:nvPr>
        </p:nvSpPr>
        <p:spPr>
          <a:xfrm>
            <a:off x="7852442" y="4980854"/>
            <a:ext cx="3194968" cy="810345"/>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61" name="Date Placeholder 2"/>
          <p:cNvSpPr>
            <a:spLocks noGrp="1"/>
          </p:cNvSpPr>
          <p:nvPr>
            <p:ph type="dt" sz="half" idx="10"/>
          </p:nvPr>
        </p:nvSpPr>
        <p:spPr/>
        <p:txBody>
          <a:bodyPr/>
          <a:p>
            <a:fld id="{62FDB883-C30C-422F-A2BF-652773BC1D10}" type="datetimeFigureOut">
              <a:rPr lang="en-IN" smtClean="0"/>
              <a:t>10-07-2024</a:t>
            </a:fld>
            <a:endParaRPr lang="en-IN"/>
          </a:p>
        </p:txBody>
      </p:sp>
      <p:sp>
        <p:nvSpPr>
          <p:cNvPr id="1048762" name="Footer Placeholder 3"/>
          <p:cNvSpPr>
            <a:spLocks noGrp="1"/>
          </p:cNvSpPr>
          <p:nvPr>
            <p:ph type="ftr" sz="quarter" idx="11"/>
          </p:nvPr>
        </p:nvSpPr>
        <p:spPr/>
        <p:txBody>
          <a:bodyPr/>
          <a:p>
            <a:endParaRPr lang="en-IN"/>
          </a:p>
        </p:txBody>
      </p:sp>
      <p:sp>
        <p:nvSpPr>
          <p:cNvPr id="1048763" name="Slide Number Placeholder 4"/>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6" name=""/>
        <p:cNvGrpSpPr/>
        <p:nvPr/>
      </p:nvGrpSpPr>
      <p:grpSpPr>
        <a:xfrm>
          <a:off x="0" y="0"/>
          <a:ext cx="0" cy="0"/>
          <a:chOff x="0" y="0"/>
          <a:chExt cx="0" cy="0"/>
        </a:xfrm>
      </p:grpSpPr>
      <p:sp>
        <p:nvSpPr>
          <p:cNvPr id="1048813" name="Title 1"/>
          <p:cNvSpPr>
            <a:spLocks noGrp="1"/>
          </p:cNvSpPr>
          <p:nvPr>
            <p:ph type="title"/>
          </p:nvPr>
        </p:nvSpPr>
        <p:spPr/>
        <p:txBody>
          <a:bodyPr/>
          <a:p>
            <a:r>
              <a:rPr lang="en-US"/>
              <a:t>Click to edit Master title style</a:t>
            </a:r>
            <a:endParaRPr dirty="0" lang="en-US"/>
          </a:p>
        </p:txBody>
      </p:sp>
      <p:sp>
        <p:nvSpPr>
          <p:cNvPr id="1048814"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15" name="Date Placeholder 3"/>
          <p:cNvSpPr>
            <a:spLocks noGrp="1"/>
          </p:cNvSpPr>
          <p:nvPr>
            <p:ph type="dt" sz="half" idx="10"/>
          </p:nvPr>
        </p:nvSpPr>
        <p:spPr/>
        <p:txBody>
          <a:bodyPr/>
          <a:p>
            <a:fld id="{62FDB883-C30C-422F-A2BF-652773BC1D10}" type="datetimeFigureOut">
              <a:rPr lang="en-IN" smtClean="0"/>
              <a:t>10-07-2024</a:t>
            </a:fld>
            <a:endParaRPr lang="en-IN"/>
          </a:p>
        </p:txBody>
      </p:sp>
      <p:sp>
        <p:nvSpPr>
          <p:cNvPr id="1048816" name="Footer Placeholder 4"/>
          <p:cNvSpPr>
            <a:spLocks noGrp="1"/>
          </p:cNvSpPr>
          <p:nvPr>
            <p:ph type="ftr" sz="quarter" idx="11"/>
          </p:nvPr>
        </p:nvSpPr>
        <p:spPr/>
        <p:txBody>
          <a:bodyPr/>
          <a:p>
            <a:endParaRPr lang="en-IN"/>
          </a:p>
        </p:txBody>
      </p:sp>
      <p:sp>
        <p:nvSpPr>
          <p:cNvPr id="1048817"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72" name="Vertical Title 1"/>
          <p:cNvSpPr>
            <a:spLocks noGrp="1"/>
          </p:cNvSpPr>
          <p:nvPr>
            <p:ph type="title" orient="vert"/>
          </p:nvPr>
        </p:nvSpPr>
        <p:spPr>
          <a:xfrm>
            <a:off x="9042400" y="609599"/>
            <a:ext cx="2005011" cy="5181601"/>
          </a:xfrm>
        </p:spPr>
        <p:txBody>
          <a:bodyPr vert="eaVert"/>
          <a:p>
            <a:r>
              <a:rPr lang="en-US"/>
              <a:t>Click to edit Master title style</a:t>
            </a:r>
            <a:endParaRPr dirty="0" lang="en-US"/>
          </a:p>
        </p:txBody>
      </p:sp>
      <p:sp>
        <p:nvSpPr>
          <p:cNvPr id="1048773" name="Vertical Text Placeholder 2"/>
          <p:cNvSpPr>
            <a:spLocks noGrp="1"/>
          </p:cNvSpPr>
          <p:nvPr>
            <p:ph type="body" orient="vert" idx="1"/>
          </p:nvPr>
        </p:nvSpPr>
        <p:spPr>
          <a:xfrm>
            <a:off x="1141410" y="609599"/>
            <a:ext cx="7748590"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4" name="Date Placeholder 3"/>
          <p:cNvSpPr>
            <a:spLocks noGrp="1"/>
          </p:cNvSpPr>
          <p:nvPr>
            <p:ph type="dt" sz="half" idx="10"/>
          </p:nvPr>
        </p:nvSpPr>
        <p:spPr/>
        <p:txBody>
          <a:bodyPr/>
          <a:p>
            <a:fld id="{62FDB883-C30C-422F-A2BF-652773BC1D10}" type="datetimeFigureOut">
              <a:rPr lang="en-IN" smtClean="0"/>
              <a:t>10-07-2024</a:t>
            </a:fld>
            <a:endParaRPr lang="en-IN"/>
          </a:p>
        </p:txBody>
      </p:sp>
      <p:sp>
        <p:nvSpPr>
          <p:cNvPr id="1048775" name="Footer Placeholder 4"/>
          <p:cNvSpPr>
            <a:spLocks noGrp="1"/>
          </p:cNvSpPr>
          <p:nvPr>
            <p:ph type="ftr" sz="quarter" idx="11"/>
          </p:nvPr>
        </p:nvSpPr>
        <p:spPr/>
        <p:txBody>
          <a:bodyPr/>
          <a:p>
            <a:endParaRPr lang="en-IN"/>
          </a:p>
        </p:txBody>
      </p:sp>
      <p:sp>
        <p:nvSpPr>
          <p:cNvPr id="1048776"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42" name="Title 1"/>
          <p:cNvSpPr>
            <a:spLocks noGrp="1"/>
          </p:cNvSpPr>
          <p:nvPr>
            <p:ph type="title"/>
          </p:nvPr>
        </p:nvSpPr>
        <p:spPr/>
        <p:txBody>
          <a:bodyPr/>
          <a:p>
            <a:r>
              <a:rPr lang="en-US"/>
              <a:t>Click to edit Master title style</a:t>
            </a:r>
            <a:endParaRPr dirty="0" lang="en-US"/>
          </a:p>
        </p:txBody>
      </p:sp>
      <p:sp>
        <p:nvSpPr>
          <p:cNvPr id="104864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4" name="Date Placeholder 3"/>
          <p:cNvSpPr>
            <a:spLocks noGrp="1"/>
          </p:cNvSpPr>
          <p:nvPr>
            <p:ph type="dt" sz="half" idx="10"/>
          </p:nvPr>
        </p:nvSpPr>
        <p:spPr/>
        <p:txBody>
          <a:bodyPr/>
          <a:p>
            <a:fld id="{62FDB883-C30C-422F-A2BF-652773BC1D10}" type="datetimeFigureOut">
              <a:rPr lang="en-IN" smtClean="0"/>
              <a:t>10-07-2024</a:t>
            </a:fld>
            <a:endParaRPr lang="en-IN"/>
          </a:p>
        </p:txBody>
      </p:sp>
      <p:sp>
        <p:nvSpPr>
          <p:cNvPr id="1048645" name="Footer Placeholder 4"/>
          <p:cNvSpPr>
            <a:spLocks noGrp="1"/>
          </p:cNvSpPr>
          <p:nvPr>
            <p:ph type="ftr" sz="quarter" idx="11"/>
          </p:nvPr>
        </p:nvSpPr>
        <p:spPr/>
        <p:txBody>
          <a:bodyPr/>
          <a:p>
            <a:endParaRPr lang="en-IN"/>
          </a:p>
        </p:txBody>
      </p:sp>
      <p:sp>
        <p:nvSpPr>
          <p:cNvPr id="1048646"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8" name=""/>
        <p:cNvGrpSpPr/>
        <p:nvPr/>
      </p:nvGrpSpPr>
      <p:grpSpPr>
        <a:xfrm>
          <a:off x="0" y="0"/>
          <a:ext cx="0" cy="0"/>
          <a:chOff x="0" y="0"/>
          <a:chExt cx="0" cy="0"/>
        </a:xfrm>
      </p:grpSpPr>
      <p:sp>
        <p:nvSpPr>
          <p:cNvPr id="1048625"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dirty="0" lang="en-US"/>
          </a:p>
        </p:txBody>
      </p:sp>
      <p:sp>
        <p:nvSpPr>
          <p:cNvPr id="1048626" name="Text Placeholder 2"/>
          <p:cNvSpPr>
            <a:spLocks noGrp="1"/>
          </p:cNvSpPr>
          <p:nvPr>
            <p:ph type="body" idx="1"/>
          </p:nvPr>
        </p:nvSpPr>
        <p:spPr>
          <a:xfrm>
            <a:off x="1141411" y="4424362"/>
            <a:ext cx="9906000" cy="1374776"/>
          </a:xfrm>
        </p:spPr>
        <p:txBody>
          <a:bodyPr>
            <a:normAutofit/>
          </a:bodyPr>
          <a:lstStyle>
            <a:lvl1pPr indent="0" marL="0">
              <a:buNone/>
              <a:defRPr baseline="0" cap="all" sz="1800">
                <a:solidFill>
                  <a:schemeClr val="tx1">
                    <a:tint val="75000"/>
                  </a:schemeClr>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7" name="Date Placeholder 3"/>
          <p:cNvSpPr>
            <a:spLocks noGrp="1"/>
          </p:cNvSpPr>
          <p:nvPr>
            <p:ph type="dt" sz="half" idx="10"/>
          </p:nvPr>
        </p:nvSpPr>
        <p:spPr/>
        <p:txBody>
          <a:bodyPr/>
          <a:p>
            <a:fld id="{62FDB883-C30C-422F-A2BF-652773BC1D10}" type="datetimeFigureOut">
              <a:rPr lang="en-IN" smtClean="0"/>
              <a:t>10-07-2024</a:t>
            </a:fld>
            <a:endParaRPr lang="en-IN"/>
          </a:p>
        </p:txBody>
      </p:sp>
      <p:sp>
        <p:nvSpPr>
          <p:cNvPr id="1048628" name="Footer Placeholder 4"/>
          <p:cNvSpPr>
            <a:spLocks noGrp="1"/>
          </p:cNvSpPr>
          <p:nvPr>
            <p:ph type="ftr" sz="quarter" idx="11"/>
          </p:nvPr>
        </p:nvSpPr>
        <p:spPr/>
        <p:txBody>
          <a:bodyPr/>
          <a:p>
            <a:endParaRPr lang="en-IN"/>
          </a:p>
        </p:txBody>
      </p:sp>
      <p:sp>
        <p:nvSpPr>
          <p:cNvPr id="1048629"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791" name="Title 1"/>
          <p:cNvSpPr>
            <a:spLocks noGrp="1"/>
          </p:cNvSpPr>
          <p:nvPr>
            <p:ph type="title"/>
          </p:nvPr>
        </p:nvSpPr>
        <p:spPr/>
        <p:txBody>
          <a:bodyPr/>
          <a:p>
            <a:r>
              <a:rPr lang="en-US"/>
              <a:t>Click to edit Master title style</a:t>
            </a:r>
            <a:endParaRPr dirty="0" lang="en-US"/>
          </a:p>
        </p:txBody>
      </p:sp>
      <p:sp>
        <p:nvSpPr>
          <p:cNvPr id="1048792" name="Content Placeholder 2"/>
          <p:cNvSpPr>
            <a:spLocks noGrp="1"/>
          </p:cNvSpPr>
          <p:nvPr>
            <p:ph sz="half" idx="1"/>
          </p:nvPr>
        </p:nvSpPr>
        <p:spPr>
          <a:xfrm>
            <a:off x="1141410" y="2249486"/>
            <a:ext cx="4878389" cy="354171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93" name="Content Placeholder 3"/>
          <p:cNvSpPr>
            <a:spLocks noGrp="1"/>
          </p:cNvSpPr>
          <p:nvPr>
            <p:ph sz="half" idx="2"/>
          </p:nvPr>
        </p:nvSpPr>
        <p:spPr>
          <a:xfrm>
            <a:off x="6172200" y="2249486"/>
            <a:ext cx="4875211" cy="354171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94"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795" name="Footer Placeholder 5"/>
          <p:cNvSpPr>
            <a:spLocks noGrp="1"/>
          </p:cNvSpPr>
          <p:nvPr>
            <p:ph type="ftr" sz="quarter" idx="11"/>
          </p:nvPr>
        </p:nvSpPr>
        <p:spPr/>
        <p:txBody>
          <a:bodyPr/>
          <a:p>
            <a:endParaRPr lang="en-IN"/>
          </a:p>
        </p:txBody>
      </p:sp>
      <p:sp>
        <p:nvSpPr>
          <p:cNvPr id="1048796"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764" name="Title 1"/>
          <p:cNvSpPr>
            <a:spLocks noGrp="1"/>
          </p:cNvSpPr>
          <p:nvPr>
            <p:ph type="title"/>
          </p:nvPr>
        </p:nvSpPr>
        <p:spPr>
          <a:xfrm>
            <a:off x="1141411" y="619126"/>
            <a:ext cx="9906000" cy="1477961"/>
          </a:xfrm>
        </p:spPr>
        <p:txBody>
          <a:bodyPr/>
          <a:p>
            <a:r>
              <a:rPr lang="en-US"/>
              <a:t>Click to edit Master title style</a:t>
            </a:r>
            <a:endParaRPr dirty="0" lang="en-US"/>
          </a:p>
        </p:txBody>
      </p:sp>
      <p:sp>
        <p:nvSpPr>
          <p:cNvPr id="1048765" name="Text Placeholder 2"/>
          <p:cNvSpPr>
            <a:spLocks noGrp="1"/>
          </p:cNvSpPr>
          <p:nvPr>
            <p:ph type="body" idx="1"/>
          </p:nvPr>
        </p:nvSpPr>
        <p:spPr>
          <a:xfrm>
            <a:off x="1370019" y="2249486"/>
            <a:ext cx="4649783" cy="823912"/>
          </a:xfrm>
        </p:spPr>
        <p:txBody>
          <a:bodyPr anchor="b"/>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66" name="Content Placeholder 3"/>
          <p:cNvSpPr>
            <a:spLocks noGrp="1"/>
          </p:cNvSpPr>
          <p:nvPr>
            <p:ph sz="half" idx="2"/>
          </p:nvPr>
        </p:nvSpPr>
        <p:spPr>
          <a:xfrm>
            <a:off x="1141410" y="3073397"/>
            <a:ext cx="4878391" cy="271780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7" name="Text Placeholder 4"/>
          <p:cNvSpPr>
            <a:spLocks noGrp="1"/>
          </p:cNvSpPr>
          <p:nvPr>
            <p:ph type="body" sz="quarter" idx="3"/>
          </p:nvPr>
        </p:nvSpPr>
        <p:spPr>
          <a:xfrm>
            <a:off x="6400808" y="2249485"/>
            <a:ext cx="4646602" cy="823912"/>
          </a:xfrm>
        </p:spPr>
        <p:txBody>
          <a:bodyPr anchor="b"/>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68" name="Content Placeholder 5"/>
          <p:cNvSpPr>
            <a:spLocks noGrp="1"/>
          </p:cNvSpPr>
          <p:nvPr>
            <p:ph sz="quarter" idx="4"/>
          </p:nvPr>
        </p:nvSpPr>
        <p:spPr>
          <a:xfrm>
            <a:off x="6172200" y="3073397"/>
            <a:ext cx="4875210" cy="271780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9" name="Date Placeholder 6"/>
          <p:cNvSpPr>
            <a:spLocks noGrp="1"/>
          </p:cNvSpPr>
          <p:nvPr>
            <p:ph type="dt" sz="half" idx="10"/>
          </p:nvPr>
        </p:nvSpPr>
        <p:spPr/>
        <p:txBody>
          <a:bodyPr/>
          <a:p>
            <a:fld id="{62FDB883-C30C-422F-A2BF-652773BC1D10}" type="datetimeFigureOut">
              <a:rPr lang="en-IN" smtClean="0"/>
              <a:t>10-07-2024</a:t>
            </a:fld>
            <a:endParaRPr lang="en-IN"/>
          </a:p>
        </p:txBody>
      </p:sp>
      <p:sp>
        <p:nvSpPr>
          <p:cNvPr id="1048770" name="Footer Placeholder 7"/>
          <p:cNvSpPr>
            <a:spLocks noGrp="1"/>
          </p:cNvSpPr>
          <p:nvPr>
            <p:ph type="ftr" sz="quarter" idx="11"/>
          </p:nvPr>
        </p:nvSpPr>
        <p:spPr/>
        <p:txBody>
          <a:bodyPr/>
          <a:p>
            <a:endParaRPr lang="en-IN"/>
          </a:p>
        </p:txBody>
      </p:sp>
      <p:sp>
        <p:nvSpPr>
          <p:cNvPr id="1048771" name="Slide Number Placeholder 8"/>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36" name="Title 1"/>
          <p:cNvSpPr>
            <a:spLocks noGrp="1"/>
          </p:cNvSpPr>
          <p:nvPr>
            <p:ph type="title"/>
          </p:nvPr>
        </p:nvSpPr>
        <p:spPr/>
        <p:txBody>
          <a:bodyPr/>
          <a:p>
            <a:r>
              <a:rPr lang="en-US"/>
              <a:t>Click to edit Master title style</a:t>
            </a:r>
            <a:endParaRPr dirty="0" lang="en-US"/>
          </a:p>
        </p:txBody>
      </p:sp>
      <p:sp>
        <p:nvSpPr>
          <p:cNvPr id="1048637" name="Date Placeholder 2"/>
          <p:cNvSpPr>
            <a:spLocks noGrp="1"/>
          </p:cNvSpPr>
          <p:nvPr>
            <p:ph type="dt" sz="half" idx="10"/>
          </p:nvPr>
        </p:nvSpPr>
        <p:spPr/>
        <p:txBody>
          <a:bodyPr/>
          <a:p>
            <a:fld id="{62FDB883-C30C-422F-A2BF-652773BC1D10}" type="datetimeFigureOut">
              <a:rPr lang="en-IN" smtClean="0"/>
              <a:t>10-07-2024</a:t>
            </a:fld>
            <a:endParaRPr lang="en-IN"/>
          </a:p>
        </p:txBody>
      </p:sp>
      <p:sp>
        <p:nvSpPr>
          <p:cNvPr id="1048638" name="Footer Placeholder 3"/>
          <p:cNvSpPr>
            <a:spLocks noGrp="1"/>
          </p:cNvSpPr>
          <p:nvPr>
            <p:ph type="ftr" sz="quarter" idx="11"/>
          </p:nvPr>
        </p:nvSpPr>
        <p:spPr/>
        <p:txBody>
          <a:bodyPr/>
          <a:p>
            <a:endParaRPr lang="en-IN"/>
          </a:p>
        </p:txBody>
      </p:sp>
      <p:sp>
        <p:nvSpPr>
          <p:cNvPr id="1048639" name="Slide Number Placeholder 4"/>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 name=""/>
        <p:cNvGrpSpPr/>
        <p:nvPr/>
      </p:nvGrpSpPr>
      <p:grpSpPr>
        <a:xfrm>
          <a:off x="0" y="0"/>
          <a:ext cx="0" cy="0"/>
          <a:chOff x="0" y="0"/>
          <a:chExt cx="0" cy="0"/>
        </a:xfrm>
      </p:grpSpPr>
      <p:sp>
        <p:nvSpPr>
          <p:cNvPr id="1048618" name="Date Placeholder 1"/>
          <p:cNvSpPr>
            <a:spLocks noGrp="1"/>
          </p:cNvSpPr>
          <p:nvPr>
            <p:ph type="dt" sz="half" idx="10"/>
          </p:nvPr>
        </p:nvSpPr>
        <p:spPr/>
        <p:txBody>
          <a:bodyPr/>
          <a:p>
            <a:fld id="{62FDB883-C30C-422F-A2BF-652773BC1D10}" type="datetimeFigureOut">
              <a:rPr lang="en-IN" smtClean="0"/>
              <a:t>10-07-2024</a:t>
            </a:fld>
            <a:endParaRPr lang="en-IN"/>
          </a:p>
        </p:txBody>
      </p:sp>
      <p:sp>
        <p:nvSpPr>
          <p:cNvPr id="1048619" name="Footer Placeholder 2"/>
          <p:cNvSpPr>
            <a:spLocks noGrp="1"/>
          </p:cNvSpPr>
          <p:nvPr>
            <p:ph type="ftr" sz="quarter" idx="11"/>
          </p:nvPr>
        </p:nvSpPr>
        <p:spPr/>
        <p:txBody>
          <a:bodyPr/>
          <a:p>
            <a:endParaRPr lang="en-IN"/>
          </a:p>
        </p:txBody>
      </p:sp>
      <p:sp>
        <p:nvSpPr>
          <p:cNvPr id="1048620" name="Slide Number Placeholder 3"/>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sp>
        <p:nvSpPr>
          <p:cNvPr id="1048807"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dirty="0" lang="en-US"/>
          </a:p>
        </p:txBody>
      </p:sp>
      <p:sp>
        <p:nvSpPr>
          <p:cNvPr id="1048808" name="Content Placeholder 2"/>
          <p:cNvSpPr>
            <a:spLocks noGrp="1"/>
          </p:cNvSpPr>
          <p:nvPr>
            <p:ph idx="1"/>
          </p:nvPr>
        </p:nvSpPr>
        <p:spPr>
          <a:xfrm>
            <a:off x="5156200" y="592666"/>
            <a:ext cx="5891209" cy="5198534"/>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09" name="Text Placeholder 3"/>
          <p:cNvSpPr>
            <a:spLocks noGrp="1"/>
          </p:cNvSpPr>
          <p:nvPr>
            <p:ph type="body" sz="half" idx="2"/>
          </p:nvPr>
        </p:nvSpPr>
        <p:spPr>
          <a:xfrm>
            <a:off x="1146705" y="2249486"/>
            <a:ext cx="3856037" cy="3541714"/>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810"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811" name="Footer Placeholder 5"/>
          <p:cNvSpPr>
            <a:spLocks noGrp="1"/>
          </p:cNvSpPr>
          <p:nvPr>
            <p:ph type="ftr" sz="quarter" idx="11"/>
          </p:nvPr>
        </p:nvSpPr>
        <p:spPr/>
        <p:txBody>
          <a:bodyPr/>
          <a:p>
            <a:endParaRPr lang="en-IN"/>
          </a:p>
        </p:txBody>
      </p:sp>
      <p:sp>
        <p:nvSpPr>
          <p:cNvPr id="1048812"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745"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dirty="0" lang="en-US"/>
          </a:p>
        </p:txBody>
      </p:sp>
      <p:sp>
        <p:nvSpPr>
          <p:cNvPr id="1048746" name="Picture Placeholder 2"/>
          <p:cNvSpPr>
            <a:spLocks noChangeAspect="1" noGrp="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47" name="Text Placeholder 3"/>
          <p:cNvSpPr>
            <a:spLocks noGrp="1"/>
          </p:cNvSpPr>
          <p:nvPr>
            <p:ph type="body" sz="half" idx="2"/>
          </p:nvPr>
        </p:nvSpPr>
        <p:spPr>
          <a:xfrm>
            <a:off x="1141410" y="2249486"/>
            <a:ext cx="5934511" cy="3541714"/>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48"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749" name="Footer Placeholder 5"/>
          <p:cNvSpPr>
            <a:spLocks noGrp="1"/>
          </p:cNvSpPr>
          <p:nvPr>
            <p:ph type="ftr" sz="quarter" idx="11"/>
          </p:nvPr>
        </p:nvSpPr>
        <p:spPr/>
        <p:txBody>
          <a:bodyPr/>
          <a:p>
            <a:endParaRPr lang="en-IN"/>
          </a:p>
        </p:txBody>
      </p:sp>
      <p:sp>
        <p:nvSpPr>
          <p:cNvPr id="1048750"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4"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xmlns:r="http://schemas.openxmlformats.org/officeDocument/2006/relationships" r:embed="rId18">
            <a:alphaModFix amt="30000"/>
          </a:blip>
          <a:srcRect/>
          <a:stretch>
            <a:fillRect/>
          </a:stretch>
        </p:blipFill>
        <p:spPr bwMode="auto">
          <a:xfrm>
            <a:off x="0" y="-1"/>
            <a:ext cx="12192003" cy="6858001"/>
          </a:xfrm>
          <a:prstGeom prst="rect"/>
          <a:noFill/>
        </p:spPr>
      </p:pic>
      <p:grpSp>
        <p:nvGrpSpPr>
          <p:cNvPr id="15" name="Group 7"/>
          <p:cNvGrpSpPr/>
          <p:nvPr/>
        </p:nvGrpSpPr>
        <p:grpSpPr>
          <a:xfrm>
            <a:off x="-14288" y="0"/>
            <a:ext cx="12053888" cy="6858001"/>
            <a:chOff x="-14288" y="0"/>
            <a:chExt cx="12053888" cy="6858001"/>
          </a:xfrm>
        </p:grpSpPr>
        <p:grpSp>
          <p:nvGrpSpPr>
            <p:cNvPr id="16"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gradFill>
          </p:grpSpPr>
          <p:sp>
            <p:nvSpPr>
              <p:cNvPr id="1048576" name="Rectangle 5"/>
              <p:cNvSpPr>
                <a:spLocks noChangeArrowheads="1"/>
              </p:cNvSpPr>
              <p:nvPr/>
            </p:nvSpPr>
            <p:spPr bwMode="auto">
              <a:xfrm>
                <a:off x="114300" y="4763"/>
                <a:ext cx="23813" cy="2181225"/>
              </a:xfrm>
              <a:prstGeom prst="rect"/>
              <a:grpFill/>
              <a:ln>
                <a:noFill/>
              </a:ln>
            </p:spPr>
          </p:sp>
          <p:sp>
            <p:nvSpPr>
              <p:cNvPr id="1048577" name="Freeform 6"/>
              <p:cNvSpPr>
                <a:spLocks noEditPoints="1"/>
              </p:cNvSpPr>
              <p:nvPr/>
            </p:nvSpPr>
            <p:spPr bwMode="auto">
              <a:xfrm>
                <a:off x="33337" y="217646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78" name="Freeform 7"/>
              <p:cNvSpPr>
                <a:spLocks noEditPoints="1"/>
              </p:cNvSpPr>
              <p:nvPr/>
            </p:nvSpPr>
            <p:spPr bwMode="auto">
              <a:xfrm>
                <a:off x="28575" y="4021138"/>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579" name="Freeform 8"/>
              <p:cNvSpPr/>
              <p:nvPr/>
            </p:nvSpPr>
            <p:spPr bwMode="auto">
              <a:xfrm>
                <a:off x="200025" y="4763"/>
                <a:ext cx="369888" cy="1811338"/>
              </a:xfrm>
              <a:custGeom>
                <a:avLst/>
                <a:ah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1048580" name="Freeform 9"/>
              <p:cNvSpPr>
                <a:spLocks noEditPoints="1"/>
              </p:cNvSpPr>
              <p:nvPr/>
            </p:nvSpPr>
            <p:spPr bwMode="auto">
              <a:xfrm>
                <a:off x="503237" y="1801813"/>
                <a:ext cx="190500" cy="188913"/>
              </a:xfrm>
              <a:custGeom>
                <a:avLst/>
                <a:ah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1048581" name="Freeform 10"/>
              <p:cNvSpPr/>
              <p:nvPr/>
            </p:nvSpPr>
            <p:spPr bwMode="auto">
              <a:xfrm>
                <a:off x="285750" y="4763"/>
                <a:ext cx="369888" cy="1430338"/>
              </a:xfrm>
              <a:custGeom>
                <a:avLst/>
                <a:ah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1048582" name="Freeform 11"/>
              <p:cNvSpPr/>
              <p:nvPr/>
            </p:nvSpPr>
            <p:spPr bwMode="auto">
              <a:xfrm>
                <a:off x="546100" y="0"/>
                <a:ext cx="152400" cy="912813"/>
              </a:xfrm>
              <a:custGeom>
                <a:avLst/>
                <a:ah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583" name="Freeform 12"/>
              <p:cNvSpPr>
                <a:spLocks noEditPoints="1"/>
              </p:cNvSpPr>
              <p:nvPr/>
            </p:nvSpPr>
            <p:spPr bwMode="auto">
              <a:xfrm>
                <a:off x="588962" y="1420813"/>
                <a:ext cx="190500" cy="190500"/>
              </a:xfrm>
              <a:custGeom>
                <a:avLst/>
                <a:ah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1048584" name="Freeform 13"/>
              <p:cNvSpPr>
                <a:spLocks noEditPoints="1"/>
              </p:cNvSpPr>
              <p:nvPr/>
            </p:nvSpPr>
            <p:spPr bwMode="auto">
              <a:xfrm>
                <a:off x="588962" y="9032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85" name="Freeform 14"/>
              <p:cNvSpPr/>
              <p:nvPr/>
            </p:nvSpPr>
            <p:spPr bwMode="auto">
              <a:xfrm>
                <a:off x="641350" y="0"/>
                <a:ext cx="422275" cy="527050"/>
              </a:xfrm>
              <a:custGeom>
                <a:avLst/>
                <a:ah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1048586" name="Freeform 15"/>
              <p:cNvSpPr>
                <a:spLocks noEditPoints="1"/>
              </p:cNvSpPr>
              <p:nvPr/>
            </p:nvSpPr>
            <p:spPr bwMode="auto">
              <a:xfrm>
                <a:off x="1020762" y="488950"/>
                <a:ext cx="161925" cy="147638"/>
              </a:xfrm>
              <a:custGeom>
                <a:avLst/>
                <a:ah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587" name="Line 16"/>
              <p:cNvSpPr>
                <a:spLocks noChangeShapeType="1"/>
              </p:cNvSpPr>
              <p:nvPr/>
            </p:nvSpPr>
            <p:spPr bwMode="auto">
              <a:xfrm>
                <a:off x="-4763" y="9525"/>
                <a:ext cx="0" cy="0"/>
              </a:xfrm>
              <a:prstGeom prst="line"/>
              <a:grpFill/>
              <a:ln w="15" cap="flat">
                <a:solidFill>
                  <a:srgbClr val="FFFFFF"/>
                </a:solidFill>
                <a:prstDash val="solid"/>
                <a:miter lim="800000"/>
                <a:headEnd/>
                <a:tailEnd/>
              </a:ln>
            </p:spPr>
          </p:sp>
          <p:sp>
            <p:nvSpPr>
              <p:cNvPr id="1048588" name="Freeform 17"/>
              <p:cNvSpPr/>
              <p:nvPr/>
            </p:nvSpPr>
            <p:spPr bwMode="auto">
              <a:xfrm>
                <a:off x="9525" y="1801813"/>
                <a:ext cx="123825" cy="127000"/>
              </a:xfrm>
              <a:custGeom>
                <a:avLst/>
                <a:ahLst/>
                <a:rect l="0" t="0" r="r" b="b"/>
                <a:pathLst>
                  <a:path w="78" h="80">
                    <a:moveTo>
                      <a:pt x="6" y="80"/>
                    </a:moveTo>
                    <a:lnTo>
                      <a:pt x="0" y="71"/>
                    </a:lnTo>
                    <a:lnTo>
                      <a:pt x="69" y="0"/>
                    </a:lnTo>
                    <a:lnTo>
                      <a:pt x="78" y="9"/>
                    </a:lnTo>
                    <a:lnTo>
                      <a:pt x="6" y="80"/>
                    </a:lnTo>
                    <a:close/>
                  </a:path>
                </a:pathLst>
              </a:custGeom>
              <a:grpFill/>
              <a:ln>
                <a:noFill/>
              </a:ln>
            </p:spPr>
          </p:sp>
          <p:sp>
            <p:nvSpPr>
              <p:cNvPr id="1048589" name="Freeform 18"/>
              <p:cNvSpPr/>
              <p:nvPr/>
            </p:nvSpPr>
            <p:spPr bwMode="auto">
              <a:xfrm>
                <a:off x="-9525" y="3549650"/>
                <a:ext cx="147638" cy="481013"/>
              </a:xfrm>
              <a:custGeom>
                <a:avLst/>
                <a:ah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1048590" name="Freeform 19"/>
              <p:cNvSpPr/>
              <p:nvPr/>
            </p:nvSpPr>
            <p:spPr bwMode="auto">
              <a:xfrm>
                <a:off x="128587" y="1382713"/>
                <a:ext cx="142875" cy="476250"/>
              </a:xfrm>
              <a:custGeom>
                <a:avLst/>
                <a:ah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591" name="Freeform 20"/>
              <p:cNvSpPr>
                <a:spLocks noEditPoints="1"/>
              </p:cNvSpPr>
              <p:nvPr/>
            </p:nvSpPr>
            <p:spPr bwMode="auto">
              <a:xfrm>
                <a:off x="204787" y="1849438"/>
                <a:ext cx="114300" cy="107950"/>
              </a:xfrm>
              <a:custGeom>
                <a:avLst/>
                <a:ah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1048592" name="Rectangle 21"/>
              <p:cNvSpPr>
                <a:spLocks noChangeArrowheads="1"/>
              </p:cNvSpPr>
              <p:nvPr/>
            </p:nvSpPr>
            <p:spPr bwMode="auto">
              <a:xfrm>
                <a:off x="133350" y="4662488"/>
                <a:ext cx="23813" cy="2181225"/>
              </a:xfrm>
              <a:prstGeom prst="rect"/>
              <a:grpFill/>
              <a:ln>
                <a:noFill/>
              </a:ln>
            </p:spPr>
          </p:sp>
          <p:sp>
            <p:nvSpPr>
              <p:cNvPr id="1048593" name="Freeform 22"/>
              <p:cNvSpPr/>
              <p:nvPr/>
            </p:nvSpPr>
            <p:spPr bwMode="auto">
              <a:xfrm>
                <a:off x="223837" y="5041900"/>
                <a:ext cx="369888" cy="1801813"/>
              </a:xfrm>
              <a:custGeom>
                <a:avLst/>
                <a:ah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1048594" name="Freeform 23"/>
              <p:cNvSpPr>
                <a:spLocks noEditPoints="1"/>
              </p:cNvSpPr>
              <p:nvPr/>
            </p:nvSpPr>
            <p:spPr bwMode="auto">
              <a:xfrm>
                <a:off x="52387" y="44815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95" name="Freeform 24"/>
              <p:cNvSpPr/>
              <p:nvPr/>
            </p:nvSpPr>
            <p:spPr bwMode="auto">
              <a:xfrm>
                <a:off x="-14288" y="5627688"/>
                <a:ext cx="85725" cy="1216025"/>
              </a:xfrm>
              <a:custGeom>
                <a:avLst/>
                <a:ah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1048596" name="Freeform 25"/>
              <p:cNvSpPr>
                <a:spLocks noEditPoints="1"/>
              </p:cNvSpPr>
              <p:nvPr/>
            </p:nvSpPr>
            <p:spPr bwMode="auto">
              <a:xfrm>
                <a:off x="527050" y="4867275"/>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97" name="Freeform 26"/>
              <p:cNvSpPr/>
              <p:nvPr/>
            </p:nvSpPr>
            <p:spPr bwMode="auto">
              <a:xfrm>
                <a:off x="309562" y="5422900"/>
                <a:ext cx="374650" cy="1425575"/>
              </a:xfrm>
              <a:custGeom>
                <a:avLst/>
                <a:ah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1048598" name="Freeform 27"/>
              <p:cNvSpPr/>
              <p:nvPr/>
            </p:nvSpPr>
            <p:spPr bwMode="auto">
              <a:xfrm>
                <a:off x="569912" y="5945188"/>
                <a:ext cx="152400" cy="912813"/>
              </a:xfrm>
              <a:custGeom>
                <a:avLst/>
                <a:ah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599" name="Freeform 28"/>
              <p:cNvSpPr>
                <a:spLocks noEditPoints="1"/>
              </p:cNvSpPr>
              <p:nvPr/>
            </p:nvSpPr>
            <p:spPr bwMode="auto">
              <a:xfrm>
                <a:off x="612775" y="52466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0" name="Freeform 29"/>
              <p:cNvSpPr>
                <a:spLocks noEditPoints="1"/>
              </p:cNvSpPr>
              <p:nvPr/>
            </p:nvSpPr>
            <p:spPr bwMode="auto">
              <a:xfrm>
                <a:off x="612775" y="57642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1" name="Freeform 30"/>
              <p:cNvSpPr/>
              <p:nvPr/>
            </p:nvSpPr>
            <p:spPr bwMode="auto">
              <a:xfrm>
                <a:off x="669925" y="6330950"/>
                <a:ext cx="417513" cy="517525"/>
              </a:xfrm>
              <a:custGeom>
                <a:avLst/>
                <a:ah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1048602" name="Freeform 31"/>
              <p:cNvSpPr>
                <a:spLocks noEditPoints="1"/>
              </p:cNvSpPr>
              <p:nvPr/>
            </p:nvSpPr>
            <p:spPr bwMode="auto">
              <a:xfrm>
                <a:off x="1049337" y="6221413"/>
                <a:ext cx="157163" cy="147638"/>
              </a:xfrm>
              <a:custGeom>
                <a:avLst/>
                <a:ah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7"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gradFill>
          </p:grpSpPr>
          <p:sp>
            <p:nvSpPr>
              <p:cNvPr id="1048603" name="Freeform 32"/>
              <p:cNvSpPr/>
              <p:nvPr/>
            </p:nvSpPr>
            <p:spPr bwMode="auto">
              <a:xfrm>
                <a:off x="11483975" y="0"/>
                <a:ext cx="417513" cy="512763"/>
              </a:xfrm>
              <a:custGeom>
                <a:avLst/>
                <a:ah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048604" name="Freeform 33"/>
              <p:cNvSpPr>
                <a:spLocks noEditPoints="1"/>
              </p:cNvSpPr>
              <p:nvPr/>
            </p:nvSpPr>
            <p:spPr bwMode="auto">
              <a:xfrm>
                <a:off x="11364912" y="474663"/>
                <a:ext cx="157163" cy="152400"/>
              </a:xfrm>
              <a:custGeom>
                <a:avLst/>
                <a:ah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048605" name="Freeform 34"/>
              <p:cNvSpPr>
                <a:spLocks noEditPoints="1"/>
              </p:cNvSpPr>
              <p:nvPr/>
            </p:nvSpPr>
            <p:spPr bwMode="auto">
              <a:xfrm>
                <a:off x="11631612" y="1539875"/>
                <a:ext cx="188913"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06" name="Freeform 35"/>
              <p:cNvSpPr/>
              <p:nvPr/>
            </p:nvSpPr>
            <p:spPr bwMode="auto">
              <a:xfrm>
                <a:off x="11531600" y="5694363"/>
                <a:ext cx="298450" cy="1154113"/>
              </a:xfrm>
              <a:custGeom>
                <a:avLst/>
                <a:ah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048607" name="Freeform 36"/>
              <p:cNvSpPr>
                <a:spLocks noEditPoints="1"/>
              </p:cNvSpPr>
              <p:nvPr/>
            </p:nvSpPr>
            <p:spPr bwMode="auto">
              <a:xfrm>
                <a:off x="11772900" y="5551488"/>
                <a:ext cx="157163" cy="155575"/>
              </a:xfrm>
              <a:custGeom>
                <a:avLst/>
                <a:ah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048608" name="Freeform 37"/>
              <p:cNvSpPr/>
              <p:nvPr/>
            </p:nvSpPr>
            <p:spPr bwMode="auto">
              <a:xfrm>
                <a:off x="11710987" y="4763"/>
                <a:ext cx="304800" cy="1544638"/>
              </a:xfrm>
              <a:custGeom>
                <a:avLst/>
                <a:ah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048609" name="Freeform 38"/>
              <p:cNvSpPr>
                <a:spLocks noEditPoints="1"/>
              </p:cNvSpPr>
              <p:nvPr/>
            </p:nvSpPr>
            <p:spPr bwMode="auto">
              <a:xfrm>
                <a:off x="11636375" y="4867275"/>
                <a:ext cx="188913"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10" name="Freeform 39"/>
              <p:cNvSpPr/>
              <p:nvPr/>
            </p:nvSpPr>
            <p:spPr bwMode="auto">
              <a:xfrm>
                <a:off x="11441112" y="5046663"/>
                <a:ext cx="307975" cy="1801813"/>
              </a:xfrm>
              <a:custGeom>
                <a:avLst/>
                <a:ah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048611" name="Freeform 40"/>
              <p:cNvSpPr>
                <a:spLocks noEditPoints="1"/>
              </p:cNvSpPr>
              <p:nvPr/>
            </p:nvSpPr>
            <p:spPr bwMode="auto">
              <a:xfrm>
                <a:off x="11849100" y="6416675"/>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12" name="Rectangle 41"/>
              <p:cNvSpPr>
                <a:spLocks noChangeArrowheads="1"/>
              </p:cNvSpPr>
              <p:nvPr/>
            </p:nvSpPr>
            <p:spPr bwMode="auto">
              <a:xfrm>
                <a:off x="11939587" y="6596063"/>
                <a:ext cx="23813" cy="252413"/>
              </a:xfrm>
              <a:prstGeom prst="rect"/>
              <a:grpFill/>
              <a:ln>
                <a:noFill/>
              </a:ln>
            </p:spPr>
          </p:sp>
        </p:grpSp>
      </p:grpSp>
      <p:sp>
        <p:nvSpPr>
          <p:cNvPr id="1048613" name="Title Placeholder 1"/>
          <p:cNvSpPr>
            <a:spLocks noGrp="1"/>
          </p:cNvSpPr>
          <p:nvPr>
            <p:ph type="title"/>
          </p:nvPr>
        </p:nvSpPr>
        <p:spPr>
          <a:xfrm>
            <a:off x="1141413" y="618518"/>
            <a:ext cx="9905998" cy="1478570"/>
          </a:xfrm>
          <a:prstGeom prst="rect"/>
        </p:spPr>
        <p:txBody>
          <a:bodyPr anchor="ctr" bIns="45720" lIns="91440" rIns="91440" rtlCol="0" tIns="45720" vert="horz">
            <a:normAutofit/>
          </a:bodyPr>
          <a:p>
            <a:endParaRPr dirty="0" lang="en-US"/>
          </a:p>
        </p:txBody>
      </p:sp>
      <p:sp>
        <p:nvSpPr>
          <p:cNvPr id="1048614" name="Text Placeholder 2"/>
          <p:cNvSpPr>
            <a:spLocks noGrp="1"/>
          </p:cNvSpPr>
          <p:nvPr>
            <p:ph type="body" idx="1"/>
          </p:nvPr>
        </p:nvSpPr>
        <p:spPr>
          <a:xfrm>
            <a:off x="1141412" y="2249487"/>
            <a:ext cx="9905999" cy="3541714"/>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5" name="Date Placeholder 3"/>
          <p:cNvSpPr>
            <a:spLocks noGrp="1"/>
          </p:cNvSpPr>
          <p:nvPr>
            <p:ph type="dt" sz="half" idx="2"/>
          </p:nvPr>
        </p:nvSpPr>
        <p:spPr>
          <a:xfrm>
            <a:off x="7456921" y="5883276"/>
            <a:ext cx="2743200" cy="365125"/>
          </a:xfrm>
          <a:prstGeom prst="rect"/>
        </p:spPr>
        <p:txBody>
          <a:bodyPr anchor="ctr" bIns="45720" lIns="91440" rIns="91440" rtlCol="0" tIns="45720" vert="horz"/>
          <a:lstStyle>
            <a:lvl1pPr algn="r">
              <a:defRPr sz="1050">
                <a:solidFill>
                  <a:schemeClr val="tx1">
                    <a:tint val="75000"/>
                  </a:schemeClr>
                </a:solidFill>
              </a:defRPr>
            </a:lvl1pPr>
          </a:lstStyle>
          <a:p>
            <a:fld id="{62FDB883-C30C-422F-A2BF-652773BC1D10}" type="datetimeFigureOut">
              <a:rPr lang="en-IN" smtClean="0"/>
              <a:t>10-07-2024</a:t>
            </a:fld>
            <a:endParaRPr lang="en-IN"/>
          </a:p>
        </p:txBody>
      </p:sp>
      <p:sp>
        <p:nvSpPr>
          <p:cNvPr id="1048616" name="Footer Placeholder 4"/>
          <p:cNvSpPr>
            <a:spLocks noGrp="1"/>
          </p:cNvSpPr>
          <p:nvPr>
            <p:ph type="ftr" sz="quarter" idx="3"/>
          </p:nvPr>
        </p:nvSpPr>
        <p:spPr>
          <a:xfrm>
            <a:off x="1141411" y="5883275"/>
            <a:ext cx="6239309" cy="365125"/>
          </a:xfrm>
          <a:prstGeom prst="rect"/>
        </p:spPr>
        <p:txBody>
          <a:bodyPr anchor="ctr" bIns="45720" lIns="91440" rIns="91440" rtlCol="0" tIns="45720" vert="horz"/>
          <a:lstStyle>
            <a:lvl1pPr algn="l">
              <a:defRPr baseline="0" cap="all" sz="1050">
                <a:solidFill>
                  <a:schemeClr val="tx1">
                    <a:tint val="75000"/>
                  </a:schemeClr>
                </a:solidFill>
              </a:defRPr>
            </a:lvl1pPr>
          </a:lstStyle>
          <a:p>
            <a:endParaRPr lang="en-IN"/>
          </a:p>
        </p:txBody>
      </p:sp>
      <p:sp>
        <p:nvSpPr>
          <p:cNvPr id="1048617" name="Slide Number Placeholder 5"/>
          <p:cNvSpPr>
            <a:spLocks noGrp="1"/>
          </p:cNvSpPr>
          <p:nvPr>
            <p:ph type="sldNum" sz="quarter" idx="4"/>
          </p:nvPr>
        </p:nvSpPr>
        <p:spPr>
          <a:xfrm>
            <a:off x="10276321" y="5883274"/>
            <a:ext cx="771089" cy="365125"/>
          </a:xfrm>
          <a:prstGeom prst="rect"/>
        </p:spPr>
        <p:txBody>
          <a:bodyPr anchor="ctr" bIns="45720" lIns="91440" rIns="91440" rtlCol="0" tIns="45720" vert="horz"/>
          <a:lstStyle>
            <a:lvl1pPr algn="r">
              <a:defRPr sz="1050">
                <a:solidFill>
                  <a:schemeClr val="tx1">
                    <a:tint val="75000"/>
                  </a:schemeClr>
                </a:solidFill>
              </a:defRPr>
            </a:lvl1pPr>
          </a:lstStyle>
          <a:p>
            <a:fld id="{320490F5-ED19-4308-995A-60E8368DFD2A}" type="slidenum">
              <a:rPr lang="en-IN" smtClean="0"/>
              <a:t>‹#›</a:t>
            </a:fld>
            <a:endParaRPr lang="en-IN"/>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eaLnBrk="1" hangingPunct="1" latinLnBrk="0" rtl="0">
        <a:lnSpc>
          <a:spcPct val="90000"/>
        </a:lnSpc>
        <a:spcBef>
          <a:spcPct val="0"/>
        </a:spcBef>
        <a:buNone/>
        <a:defRPr baseline="0" cap="all" sz="3600" kern="12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47" name="Title 1"/>
          <p:cNvSpPr>
            <a:spLocks noGrp="1"/>
          </p:cNvSpPr>
          <p:nvPr>
            <p:ph type="title"/>
          </p:nvPr>
        </p:nvSpPr>
        <p:spPr>
          <a:xfrm>
            <a:off x="308035" y="908550"/>
            <a:ext cx="13353391" cy="3180897"/>
          </a:xfrm>
        </p:spPr>
        <p:txBody>
          <a:bodyPr>
            <a:normAutofit fontScale="93548"/>
          </a:bodyPr>
          <a:p>
            <a:br>
              <a:rPr dirty="0" sz="4900" lang="en-IN"/>
            </a:br>
            <a:r>
              <a:rPr altLang="te-IN-#Latn" dirty="0" sz="3100" lang="en-US"/>
              <a:t>Y</a:t>
            </a:r>
            <a:r>
              <a:rPr altLang="te-IN-#Latn" dirty="0" sz="3100" lang="en-US"/>
              <a:t>E</a:t>
            </a:r>
            <a:r>
              <a:rPr altLang="te-IN-#Latn" dirty="0" sz="3100" lang="en-US"/>
              <a:t>L</a:t>
            </a:r>
            <a:r>
              <a:rPr altLang="te-IN-#Latn" dirty="0" sz="3100" lang="en-US"/>
              <a:t>U</a:t>
            </a:r>
            <a:r>
              <a:rPr altLang="te-IN-#Latn" dirty="0" sz="3100" lang="en-US"/>
              <a:t>G</a:t>
            </a:r>
            <a:r>
              <a:rPr altLang="te-IN-#Latn" dirty="0" sz="3100" lang="en-US"/>
              <a:t>U</a:t>
            </a:r>
            <a:r>
              <a:rPr altLang="te-IN-#Latn" dirty="0" sz="3100" lang="en-US"/>
              <a:t>R</a:t>
            </a:r>
            <a:r>
              <a:rPr altLang="te-IN-#Latn" dirty="0" sz="3100" lang="en-US"/>
              <a:t>I</a:t>
            </a:r>
            <a:r>
              <a:rPr altLang="te-IN-#Latn" dirty="0" sz="3100" lang="en-US"/>
              <a:t> </a:t>
            </a:r>
            <a:r>
              <a:rPr altLang="te-IN-#Latn" dirty="0" sz="3100" lang="en-US"/>
              <a:t>.</a:t>
            </a:r>
            <a:r>
              <a:rPr altLang="te-IN-#Latn" dirty="0" sz="3100" lang="en-US"/>
              <a:t> </a:t>
            </a:r>
            <a:r>
              <a:rPr altLang="te-IN-#Latn" dirty="0" sz="3100" lang="en-US"/>
              <a:t>H</a:t>
            </a:r>
            <a:r>
              <a:rPr altLang="te-IN-#Latn" dirty="0" sz="3100" lang="en-US"/>
              <a:t>E</a:t>
            </a:r>
            <a:r>
              <a:rPr altLang="te-IN-#Latn" dirty="0" sz="3100" lang="en-US"/>
              <a:t>M</a:t>
            </a:r>
            <a:r>
              <a:rPr altLang="te-IN-#Latn" dirty="0" sz="3100" lang="en-US"/>
              <a:t>A</a:t>
            </a:r>
            <a:r>
              <a:rPr altLang="te-IN-#Latn" dirty="0" sz="3100" lang="en-US"/>
              <a:t>N</a:t>
            </a:r>
            <a:r>
              <a:rPr altLang="te-IN-#Latn" dirty="0" sz="3100" lang="en-US"/>
              <a:t>T</a:t>
            </a:r>
            <a:r>
              <a:rPr altLang="te-IN-#Latn" dirty="0" sz="3100" lang="en-US"/>
              <a:t>H</a:t>
            </a:r>
            <a:r>
              <a:rPr altLang="te-IN-#Latn" dirty="0" sz="3100" lang="en-US"/>
              <a:t> </a:t>
            </a:r>
            <a:r>
              <a:rPr altLang="te-IN-#Latn" dirty="0" sz="3100" lang="en-US"/>
              <a:t>S</a:t>
            </a:r>
            <a:r>
              <a:rPr altLang="te-IN-#Latn" dirty="0" sz="3100" lang="en-US"/>
              <a:t>I</a:t>
            </a:r>
            <a:r>
              <a:rPr altLang="te-IN-#Latn" dirty="0" sz="3100" lang="en-US"/>
              <a:t>V</a:t>
            </a:r>
            <a:r>
              <a:rPr altLang="te-IN-#Latn" dirty="0" sz="3100" lang="en-US"/>
              <a:t>A</a:t>
            </a:r>
            <a:r>
              <a:rPr altLang="te-IN-#Latn" dirty="0" sz="3100" lang="en-US"/>
              <a:t> </a:t>
            </a:r>
            <a:r>
              <a:rPr altLang="te-IN-#Latn" dirty="0" sz="3100" lang="en-US"/>
              <a:t>N</a:t>
            </a:r>
            <a:r>
              <a:rPr altLang="te-IN-#Latn" dirty="0" sz="3100" lang="en-US"/>
              <a:t>A</a:t>
            </a:r>
            <a:r>
              <a:rPr altLang="te-IN-#Latn" dirty="0" sz="3100" lang="en-US"/>
              <a:t>G</a:t>
            </a:r>
            <a:r>
              <a:rPr altLang="te-IN-#Latn" dirty="0" sz="3100" lang="en-US"/>
              <a:t>A</a:t>
            </a:r>
            <a:r>
              <a:rPr altLang="te-IN-#Latn" dirty="0" sz="3100" lang="en-US"/>
              <a:t> </a:t>
            </a:r>
            <a:r>
              <a:rPr altLang="te-IN-#Latn" dirty="0" sz="3100" lang="en-US"/>
              <a:t>VEERAVENKAT</a:t>
            </a:r>
            <a:br>
              <a:rPr altLang="te-IN-#Latn" dirty="0" sz="3100" lang="en-US"/>
            </a:br>
            <a:r>
              <a:rPr dirty="0" sz="3100" lang="en-IN"/>
              <a:t>hall ticket number</a:t>
            </a:r>
            <a:r>
              <a:rPr altLang="te-IN-#Latn" dirty="0" sz="3100" lang="en-US"/>
              <a:t> </a:t>
            </a:r>
            <a:r>
              <a:rPr dirty="0" sz="3100" lang="en-IN"/>
              <a:t>:</a:t>
            </a:r>
            <a:r>
              <a:rPr altLang="te-IN-#Latn" dirty="0" sz="3100" lang="en-US"/>
              <a:t> </a:t>
            </a:r>
            <a:r>
              <a:rPr altLang="te-IN-#Latn" dirty="0" sz="3100" lang="en-US"/>
              <a:t>2</a:t>
            </a:r>
            <a:r>
              <a:rPr altLang="te-IN-#Latn" dirty="0" sz="3100" lang="en-US"/>
              <a:t>3</a:t>
            </a:r>
            <a:r>
              <a:rPr altLang="te-IN-#Latn" dirty="0" sz="3100" lang="en-US"/>
              <a:t>5</a:t>
            </a:r>
            <a:r>
              <a:rPr altLang="te-IN-#Latn" dirty="0" sz="3100" lang="en-US"/>
              <a:t>5</a:t>
            </a:r>
            <a:r>
              <a:rPr altLang="te-IN-#Latn" dirty="0" sz="3100" lang="en-US"/>
              <a:t>5</a:t>
            </a:r>
            <a:r>
              <a:rPr altLang="te-IN-#Latn" dirty="0" sz="3100" lang="en-US"/>
              <a:t>A</a:t>
            </a:r>
            <a:r>
              <a:rPr altLang="te-IN-#Latn" dirty="0" sz="3100" lang="en-US"/>
              <a:t>0</a:t>
            </a:r>
            <a:r>
              <a:rPr altLang="te-IN-#Latn" dirty="0" sz="3100" lang="en-US"/>
              <a:t>2</a:t>
            </a:r>
            <a:r>
              <a:rPr altLang="te-IN-#Latn" dirty="0" sz="3100" lang="en-US"/>
              <a:t>2</a:t>
            </a:r>
            <a:r>
              <a:rPr altLang="te-IN-#Latn" dirty="0" sz="3100" lang="en-US"/>
              <a:t>6</a:t>
            </a:r>
            <a:br>
              <a:rPr altLang="te-IN-#Latn" dirty="0" sz="3100" lang="en-US"/>
            </a:br>
            <a:r>
              <a:rPr dirty="0" sz="3100" lang="en-IN"/>
              <a:t>BRANCH</a:t>
            </a:r>
            <a:r>
              <a:rPr altLang="te-IN-#Latn" dirty="0" sz="3100" lang="en-US"/>
              <a:t> </a:t>
            </a:r>
            <a:r>
              <a:rPr dirty="0" sz="3100" lang="en-IN"/>
              <a:t>:</a:t>
            </a:r>
            <a:r>
              <a:rPr altLang="te-IN-#Latn" dirty="0" sz="3100" lang="en-US"/>
              <a:t> </a:t>
            </a:r>
            <a:r>
              <a:rPr altLang="te-IN-#Latn" dirty="0" sz="3100" lang="en-US"/>
              <a:t>E</a:t>
            </a:r>
            <a:r>
              <a:rPr altLang="te-IN-#Latn" dirty="0" sz="3100" lang="en-US"/>
              <a:t>L</a:t>
            </a:r>
            <a:r>
              <a:rPr altLang="te-IN-#Latn" dirty="0" sz="3100" lang="en-US"/>
              <a:t>ECTRICAL </a:t>
            </a:r>
            <a:r>
              <a:rPr altLang="te-IN-#Latn" dirty="0" sz="3100" lang="en-US"/>
              <a:t>AND </a:t>
            </a:r>
            <a:r>
              <a:rPr altLang="te-IN-#Latn" dirty="0" sz="3100" lang="en-US"/>
              <a:t>E</a:t>
            </a:r>
            <a:r>
              <a:rPr altLang="te-IN-#Latn" dirty="0" sz="3100" lang="en-US"/>
              <a:t>L</a:t>
            </a:r>
            <a:r>
              <a:rPr altLang="te-IN-#Latn" dirty="0" sz="3100" lang="en-US"/>
              <a:t>E</a:t>
            </a:r>
            <a:r>
              <a:rPr altLang="te-IN-#Latn" dirty="0" sz="3100" lang="en-US"/>
              <a:t>C</a:t>
            </a:r>
            <a:r>
              <a:rPr altLang="te-IN-#Latn" dirty="0" sz="3100" lang="en-US"/>
              <a:t>T</a:t>
            </a:r>
            <a:r>
              <a:rPr altLang="te-IN-#Latn" dirty="0" sz="3100" lang="en-US"/>
              <a:t>R</a:t>
            </a:r>
            <a:r>
              <a:rPr altLang="te-IN-#Latn" dirty="0" sz="3100" lang="en-US"/>
              <a:t>O</a:t>
            </a:r>
            <a:r>
              <a:rPr altLang="te-IN-#Latn" dirty="0" sz="3100" lang="en-US"/>
              <a:t>NIC </a:t>
            </a:r>
            <a:r>
              <a:rPr altLang="te-IN-#Latn" dirty="0" sz="3100" lang="en-US"/>
              <a:t>E</a:t>
            </a:r>
            <a:r>
              <a:rPr altLang="te-IN-#Latn" dirty="0" sz="3100" lang="en-US"/>
              <a:t>NGINEERING </a:t>
            </a:r>
            <a:br>
              <a:rPr altLang="te-IN-#Latn" dirty="0" sz="3100" lang="en-US"/>
            </a:br>
            <a:r>
              <a:rPr dirty="0" sz="3100" lang="en-IN"/>
              <a:t>COLLEGE:</a:t>
            </a:r>
            <a:r>
              <a:rPr altLang="te-IN-#Latn" dirty="0" sz="3100" lang="en-US"/>
              <a:t> </a:t>
            </a:r>
            <a:r>
              <a:rPr altLang="te-IN-#Latn" dirty="0" sz="3100" lang="en-US"/>
              <a:t>G</a:t>
            </a:r>
            <a:r>
              <a:rPr altLang="te-IN-#Latn" dirty="0" sz="3100" lang="en-US"/>
              <a:t>O</a:t>
            </a:r>
            <a:r>
              <a:rPr altLang="te-IN-#Latn" dirty="0" sz="3100" lang="en-US"/>
              <a:t>D</a:t>
            </a:r>
            <a:r>
              <a:rPr altLang="te-IN-#Latn" dirty="0" sz="3100" lang="en-US"/>
              <a:t>A</a:t>
            </a:r>
            <a:r>
              <a:rPr altLang="te-IN-#Latn" dirty="0" sz="3100" lang="en-US"/>
              <a:t>VARI </a:t>
            </a:r>
            <a:r>
              <a:rPr altLang="te-IN-#Latn" dirty="0" sz="3100" lang="en-US"/>
              <a:t>INSTITUTE </a:t>
            </a:r>
            <a:r>
              <a:rPr altLang="te-IN-#Latn" dirty="0" sz="3100" lang="en-US"/>
              <a:t>OF </a:t>
            </a:r>
            <a:r>
              <a:rPr altLang="te-IN-#Latn" dirty="0" sz="3100" lang="en-US"/>
              <a:t>ENGINEERING </a:t>
            </a:r>
            <a:r>
              <a:rPr altLang="te-IN-#Latn" dirty="0" sz="3100" lang="en-US"/>
              <a:t>AND </a:t>
            </a:r>
            <a:r>
              <a:rPr altLang="te-IN-#Latn" dirty="0" sz="3100" lang="en-US"/>
              <a:t>TECHNOLOGY </a:t>
            </a:r>
            <a:br>
              <a:rPr altLang="te-IN-#Latn" dirty="0" sz="3100" lang="en-US" err="1"/>
            </a:br>
            <a:r>
              <a:rPr altLang="te-IN-#Latn" dirty="0" sz="3100" lang="en-US" err="1"/>
              <a:t>E</a:t>
            </a:r>
            <a:r>
              <a:rPr altLang="te-IN-#Latn" dirty="0" sz="3100" lang="en-US" err="1"/>
              <a:t>M</a:t>
            </a:r>
            <a:r>
              <a:rPr altLang="te-IN-#Latn" dirty="0" sz="3100" lang="en-US" err="1"/>
              <a:t>A</a:t>
            </a:r>
            <a:r>
              <a:rPr altLang="te-IN-#Latn" dirty="0" sz="3100" lang="en-US" err="1"/>
              <a:t>I</a:t>
            </a:r>
            <a:r>
              <a:rPr altLang="te-IN-#Latn" dirty="0" sz="3100" lang="en-US" err="1"/>
              <a:t>L</a:t>
            </a:r>
            <a:r>
              <a:rPr altLang="te-IN-#Latn" dirty="0" sz="3100" lang="en-US" err="1"/>
              <a:t> </a:t>
            </a:r>
            <a:r>
              <a:rPr altLang="te-IN-#Latn" dirty="0" sz="3100" lang="en-US" err="1"/>
              <a:t>I</a:t>
            </a:r>
            <a:r>
              <a:rPr altLang="te-IN-#Latn" dirty="0" sz="3100" lang="en-US" err="1"/>
              <a:t>D</a:t>
            </a:r>
            <a:r>
              <a:rPr altLang="te-IN-#Latn" dirty="0" sz="3100" lang="en-US" err="1"/>
              <a:t>:</a:t>
            </a:r>
            <a:r>
              <a:rPr altLang="te-IN-#Latn" dirty="0" sz="3100" lang="en-US" err="1"/>
              <a:t> </a:t>
            </a:r>
            <a:r>
              <a:rPr altLang="te-IN-#Latn" dirty="0" sz="3100" lang="en-US" err="1"/>
              <a:t> </a:t>
            </a:r>
            <a:br>
              <a:rPr dirty="0" lang="en-IN"/>
            </a:br>
            <a:r>
              <a:rPr dirty="0" lang="en-IN"/>
              <a:t>       </a:t>
            </a:r>
            <a:endParaRPr altLang="en-US" lang="zh-CN"/>
          </a:p>
        </p:txBody>
      </p:sp>
      <p:sp>
        <p:nvSpPr>
          <p:cNvPr id="1048648" name="Content Placeholder 2"/>
          <p:cNvSpPr>
            <a:spLocks noGrp="1"/>
          </p:cNvSpPr>
          <p:nvPr>
            <p:ph idx="1"/>
          </p:nvPr>
        </p:nvSpPr>
        <p:spPr>
          <a:xfrm>
            <a:off x="1141413" y="3641989"/>
            <a:ext cx="9905999" cy="3541714"/>
          </a:xfrm>
        </p:spPr>
        <p:txBody>
          <a:bodyPr>
            <a:normAutofit/>
          </a:bodyPr>
          <a:p>
            <a:pPr algn="r" indent="0" marL="0">
              <a:buNone/>
            </a:pPr>
            <a:r>
              <a:rPr dirty="0" sz="3600" lang="en-IN">
                <a:solidFill>
                  <a:schemeClr val="tx2">
                    <a:lumMod val="75000"/>
                  </a:schemeClr>
                </a:solidFill>
              </a:rPr>
              <a:t>FINAL PROJECT</a:t>
            </a:r>
          </a:p>
        </p:txBody>
      </p:sp>
      <p:sp>
        <p:nvSpPr>
          <p:cNvPr id="1048649" name="TextBox 3"/>
          <p:cNvSpPr txBox="1"/>
          <p:nvPr/>
        </p:nvSpPr>
        <p:spPr>
          <a:xfrm>
            <a:off x="3854141" y="7481935"/>
            <a:ext cx="4483716" cy="447040"/>
          </a:xfrm>
          <a:prstGeom prst="rect"/>
          <a:noFill/>
        </p:spPr>
        <p:txBody>
          <a:bodyPr rtlCol="0" wrap="none">
            <a:spAutoFit/>
          </a:bodyPr>
          <a:p>
            <a:r>
              <a:rPr dirty="0" sz="2400" lang="en-IN"/>
              <a:t>jyothikapallavi2004@gmail.com</a:t>
            </a:r>
          </a:p>
        </p:txBody>
      </p:sp>
      <p:sp>
        <p:nvSpPr>
          <p:cNvPr id="1048650" name=""/>
          <p:cNvSpPr txBox="1"/>
          <p:nvPr/>
        </p:nvSpPr>
        <p:spPr>
          <a:xfrm>
            <a:off x="2066032" y="3067949"/>
            <a:ext cx="6777147" cy="574040"/>
          </a:xfrm>
          <a:prstGeom prst="rect"/>
        </p:spPr>
        <p:txBody>
          <a:bodyPr rtlCol="0" wrap="square">
            <a:spAutoFit/>
          </a:bodyPr>
          <a:p>
            <a:r>
              <a:rPr altLang="te-IN-#Latn" sz="3200" lang="en-US">
                <a:solidFill>
                  <a:srgbClr val="FFFFFF"/>
                </a:solidFill>
              </a:rPr>
              <a:t>h</a:t>
            </a:r>
            <a:r>
              <a:rPr altLang="te-IN-#Latn" sz="3200" lang="en-US">
                <a:solidFill>
                  <a:srgbClr val="FFFFFF"/>
                </a:solidFill>
              </a:rPr>
              <a:t>e</a:t>
            </a:r>
            <a:r>
              <a:rPr altLang="te-IN-#Latn" sz="3200" lang="en-US">
                <a:solidFill>
                  <a:srgbClr val="FFFFFF"/>
                </a:solidFill>
              </a:rPr>
              <a:t>m</a:t>
            </a:r>
            <a:r>
              <a:rPr altLang="te-IN-#Latn" sz="3200" lang="en-US">
                <a:solidFill>
                  <a:srgbClr val="FFFFFF"/>
                </a:solidFill>
              </a:rPr>
              <a:t>a</a:t>
            </a:r>
            <a:r>
              <a:rPr altLang="te-IN-#Latn" sz="3200" lang="en-US">
                <a:solidFill>
                  <a:srgbClr val="FFFFFF"/>
                </a:solidFill>
              </a:rPr>
              <a:t>n</a:t>
            </a:r>
            <a:r>
              <a:rPr altLang="te-IN-#Latn" sz="3200" lang="en-US">
                <a:solidFill>
                  <a:srgbClr val="FFFFFF"/>
                </a:solidFill>
              </a:rPr>
              <a:t>t</a:t>
            </a:r>
            <a:r>
              <a:rPr altLang="te-IN-#Latn" sz="3200" lang="en-US">
                <a:solidFill>
                  <a:srgbClr val="FFFFFF"/>
                </a:solidFill>
              </a:rPr>
              <a:t>h</a:t>
            </a:r>
            <a:r>
              <a:rPr altLang="te-IN-#Latn" sz="3200" lang="en-US">
                <a:solidFill>
                  <a:srgbClr val="FFFFFF"/>
                </a:solidFill>
              </a:rPr>
              <a:t>y</a:t>
            </a:r>
            <a:r>
              <a:rPr altLang="te-IN-#Latn" sz="3200" lang="en-US">
                <a:solidFill>
                  <a:srgbClr val="FFFFFF"/>
                </a:solidFill>
              </a:rPr>
              <a:t>e</a:t>
            </a:r>
            <a:r>
              <a:rPr altLang="te-IN-#Latn" sz="3200" lang="en-US">
                <a:solidFill>
                  <a:srgbClr val="FFFFFF"/>
                </a:solidFill>
              </a:rPr>
              <a:t>l</a:t>
            </a:r>
            <a:r>
              <a:rPr altLang="te-IN-#Latn" sz="3200" lang="en-US">
                <a:solidFill>
                  <a:srgbClr val="FFFFFF"/>
                </a:solidFill>
              </a:rPr>
              <a:t>uguri</a:t>
            </a:r>
            <a:r>
              <a:rPr altLang="te-IN-#Latn" sz="3200" lang="en-US">
                <a:solidFill>
                  <a:srgbClr val="FFFFFF"/>
                </a:solidFill>
              </a:rPr>
              <a:t>@gmail.com</a:t>
            </a:r>
            <a:endParaRPr sz="3200" lang="en-IN">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30" name="Title 1"/>
          <p:cNvSpPr>
            <a:spLocks noGrp="1"/>
          </p:cNvSpPr>
          <p:nvPr>
            <p:ph type="title"/>
          </p:nvPr>
        </p:nvSpPr>
        <p:spPr>
          <a:xfrm>
            <a:off x="1141411" y="508000"/>
            <a:ext cx="9906000" cy="948267"/>
          </a:xfrm>
        </p:spPr>
        <p:txBody>
          <a:bodyPr>
            <a:normAutofit/>
          </a:bodyPr>
          <a:p>
            <a:r>
              <a:rPr b="1" dirty="0" sz="4400" lang="en-IN"/>
              <a:t>results</a:t>
            </a:r>
          </a:p>
        </p:txBody>
      </p:sp>
      <p:sp>
        <p:nvSpPr>
          <p:cNvPr id="1048631" name="Text Placeholder 2"/>
          <p:cNvSpPr>
            <a:spLocks noGrp="1"/>
          </p:cNvSpPr>
          <p:nvPr>
            <p:ph type="body" idx="1"/>
          </p:nvPr>
        </p:nvSpPr>
        <p:spPr>
          <a:xfrm>
            <a:off x="1048277" y="1456267"/>
            <a:ext cx="4522790" cy="1374776"/>
          </a:xfrm>
        </p:spPr>
        <p:txBody>
          <a:bodyPr>
            <a:normAutofit fontScale="89474" lnSpcReduction="20000"/>
          </a:bodyPr>
          <a:p>
            <a:r>
              <a:rPr dirty="0" sz="2100" lang="en-IN">
                <a:solidFill>
                  <a:schemeClr val="tx2">
                    <a:lumMod val="60000"/>
                    <a:lumOff val="40000"/>
                  </a:schemeClr>
                </a:solidFill>
              </a:rPr>
              <a:t>Normal image</a:t>
            </a:r>
          </a:p>
          <a:p>
            <a:pPr indent="-285750" marL="285750">
              <a:buFont typeface="Arial" panose="020B0604020202020204" pitchFamily="34" charset="0"/>
              <a:buChar char="•"/>
            </a:pPr>
            <a:r>
              <a:rPr altLang="en-US" cap="none" dirty="0" sz="1900" lang="en-US">
                <a:solidFill>
                  <a:schemeClr val="tx1"/>
                </a:solidFill>
                <a:latin typeface="Arial" panose="020B0604020202020204" pitchFamily="34" charset="0"/>
              </a:rPr>
              <a:t>D</a:t>
            </a:r>
            <a:r>
              <a:rPr altLang="en-US" baseline="0" b="0" cap="none" dirty="0" sz="1900" i="0" kumimoji="0" lang="en-US" normalizeH="0" strike="noStrike" u="none">
                <a:ln>
                  <a:noFill/>
                </a:ln>
                <a:solidFill>
                  <a:schemeClr val="tx1"/>
                </a:solidFill>
                <a:effectLst/>
                <a:latin typeface="Arial" panose="020B0604020202020204" pitchFamily="34" charset="0"/>
              </a:rPr>
              <a:t>ownload any sample image from google</a:t>
            </a:r>
          </a:p>
          <a:p>
            <a:r>
              <a:rPr altLang="en-US" baseline="0" b="0" cap="none" dirty="0" sz="1900" i="0" kumimoji="0" lang="en-US" normalizeH="0" strike="noStrike" u="none">
                <a:ln>
                  <a:noFill/>
                </a:ln>
                <a:solidFill>
                  <a:schemeClr val="tx1"/>
                </a:solidFill>
                <a:effectLst/>
                <a:latin typeface="Arial" panose="020B0604020202020204" pitchFamily="34" charset="0"/>
              </a:rPr>
              <a:t>     or any other websites.</a:t>
            </a:r>
            <a:endParaRPr dirty="0" sz="1900" lang="en-IN"/>
          </a:p>
        </p:txBody>
      </p:sp>
      <p:sp>
        <p:nvSpPr>
          <p:cNvPr id="1048632" name="TextBox 6"/>
          <p:cNvSpPr txBox="1"/>
          <p:nvPr/>
        </p:nvSpPr>
        <p:spPr>
          <a:xfrm>
            <a:off x="1141411" y="4819910"/>
            <a:ext cx="4133321" cy="891540"/>
          </a:xfrm>
          <a:prstGeom prst="rect"/>
          <a:noFill/>
        </p:spPr>
        <p:txBody>
          <a:bodyPr rtlCol="0" wrap="square">
            <a:spAutoFit/>
          </a:bodyPr>
          <a:p>
            <a:pPr indent="-285750" marL="285750">
              <a:buFont typeface="Arial" panose="020B0604020202020204" pitchFamily="34" charset="0"/>
              <a:buChar char="•"/>
            </a:pPr>
            <a:r>
              <a:rPr dirty="0" lang="en-IN"/>
              <a:t>Above image is normal image.</a:t>
            </a:r>
          </a:p>
          <a:p>
            <a:pPr indent="-285750" marL="285750">
              <a:buFont typeface="Arial" panose="020B0604020202020204" pitchFamily="34" charset="0"/>
              <a:buChar char="•"/>
            </a:pPr>
            <a:r>
              <a:rPr dirty="0" lang="en-IN"/>
              <a:t>We can choose the image on which we want to do the encryption  </a:t>
            </a:r>
          </a:p>
        </p:txBody>
      </p:sp>
      <p:sp>
        <p:nvSpPr>
          <p:cNvPr id="1048633" name="TextBox 7"/>
          <p:cNvSpPr txBox="1"/>
          <p:nvPr/>
        </p:nvSpPr>
        <p:spPr>
          <a:xfrm>
            <a:off x="6620935" y="1371600"/>
            <a:ext cx="2099732" cy="624840"/>
          </a:xfrm>
          <a:prstGeom prst="rect"/>
          <a:noFill/>
        </p:spPr>
        <p:txBody>
          <a:bodyPr rtlCol="0" wrap="square">
            <a:spAutoFit/>
          </a:bodyPr>
          <a:p>
            <a:r>
              <a:rPr dirty="0" lang="en-IN">
                <a:solidFill>
                  <a:schemeClr val="tx2">
                    <a:lumMod val="60000"/>
                    <a:lumOff val="40000"/>
                  </a:schemeClr>
                </a:solidFill>
              </a:rPr>
              <a:t>ENCRYPTED IMAGE</a:t>
            </a:r>
          </a:p>
        </p:txBody>
      </p:sp>
      <p:sp>
        <p:nvSpPr>
          <p:cNvPr id="1048634" name="TextBox 8"/>
          <p:cNvSpPr txBox="1"/>
          <p:nvPr/>
        </p:nvSpPr>
        <p:spPr>
          <a:xfrm>
            <a:off x="6400800" y="1958989"/>
            <a:ext cx="3581399" cy="891539"/>
          </a:xfrm>
          <a:prstGeom prst="rect"/>
          <a:noFill/>
        </p:spPr>
        <p:txBody>
          <a:bodyPr rtlCol="0" wrap="square">
            <a:spAutoFit/>
          </a:bodyPr>
          <a:p>
            <a:pPr indent="-285750" marL="285750">
              <a:buFont typeface="Arial" panose="020B0604020202020204" pitchFamily="34" charset="0"/>
              <a:buChar char="•"/>
            </a:pPr>
            <a:r>
              <a:rPr dirty="0" lang="en-IN"/>
              <a:t>After hiding the text in the image the image will be became as</a:t>
            </a:r>
          </a:p>
        </p:txBody>
      </p:sp>
      <p:sp>
        <p:nvSpPr>
          <p:cNvPr id="1048635" name="TextBox 11"/>
          <p:cNvSpPr txBox="1"/>
          <p:nvPr/>
        </p:nvSpPr>
        <p:spPr>
          <a:xfrm>
            <a:off x="6400800" y="4819910"/>
            <a:ext cx="3581399" cy="891540"/>
          </a:xfrm>
          <a:prstGeom prst="rect"/>
          <a:noFill/>
        </p:spPr>
        <p:txBody>
          <a:bodyPr rtlCol="0" wrap="square">
            <a:spAutoFit/>
          </a:bodyPr>
          <a:p>
            <a:pPr indent="-285750" marL="285750">
              <a:buFont typeface="Arial" panose="020B0604020202020204" pitchFamily="34" charset="0"/>
              <a:buChar char="•"/>
            </a:pPr>
            <a:r>
              <a:rPr dirty="0" lang="en-IN"/>
              <a:t>We can see there is no difference in both the normal and encrypted images</a:t>
            </a:r>
          </a:p>
        </p:txBody>
      </p:sp>
      <p:pic>
        <p:nvPicPr>
          <p:cNvPr id="2097155" name=""/>
          <p:cNvPicPr>
            <a:picLocks/>
          </p:cNvPicPr>
          <p:nvPr/>
        </p:nvPicPr>
        <p:blipFill>
          <a:blip xmlns:r="http://schemas.openxmlformats.org/officeDocument/2006/relationships" r:embed="rId1"/>
          <a:stretch>
            <a:fillRect/>
          </a:stretch>
        </p:blipFill>
        <p:spPr>
          <a:xfrm rot="0">
            <a:off x="1789090" y="2831043"/>
            <a:ext cx="1892293" cy="1934427"/>
          </a:xfrm>
          <a:prstGeom prst="rect"/>
        </p:spPr>
      </p:pic>
      <p:pic>
        <p:nvPicPr>
          <p:cNvPr id="2097156" name=""/>
          <p:cNvPicPr>
            <a:picLocks/>
          </p:cNvPicPr>
          <p:nvPr/>
        </p:nvPicPr>
        <p:blipFill>
          <a:blip xmlns:r="http://schemas.openxmlformats.org/officeDocument/2006/relationships" r:embed="rId2"/>
          <a:stretch>
            <a:fillRect/>
          </a:stretch>
        </p:blipFill>
        <p:spPr>
          <a:xfrm rot="0">
            <a:off x="6864353" y="2885482"/>
            <a:ext cx="1892293" cy="193442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2" name="TextBox 1"/>
          <p:cNvSpPr txBox="1"/>
          <p:nvPr/>
        </p:nvSpPr>
        <p:spPr>
          <a:xfrm>
            <a:off x="982133" y="1498600"/>
            <a:ext cx="9414934" cy="646331"/>
          </a:xfrm>
          <a:prstGeom prst="rect"/>
          <a:noFill/>
        </p:spPr>
        <p:txBody>
          <a:bodyPr rtlCol="0" wrap="square">
            <a:spAutoFit/>
          </a:bodyPr>
          <a:p>
            <a:pPr indent="-285750" marL="285750">
              <a:buFont typeface="Arial" panose="020B0604020202020204" pitchFamily="34" charset="0"/>
              <a:buChar char="•"/>
            </a:pPr>
            <a:r>
              <a:rPr dirty="0" lang="en-IN"/>
              <a:t>We can protect our text inside the image by keeping an secure password.</a:t>
            </a:r>
          </a:p>
          <a:p>
            <a:pPr indent="-285750" marL="285750">
              <a:buFont typeface="Arial" panose="020B0604020202020204" pitchFamily="34" charset="0"/>
              <a:buChar char="•"/>
            </a:pPr>
            <a:r>
              <a:rPr dirty="0" lang="en-IN"/>
              <a:t>By entering the password we can get the text hided inside the pic</a:t>
            </a:r>
          </a:p>
        </p:txBody>
      </p:sp>
      <p:sp>
        <p:nvSpPr>
          <p:cNvPr id="1048623" name="TextBox 5"/>
          <p:cNvSpPr txBox="1"/>
          <p:nvPr/>
        </p:nvSpPr>
        <p:spPr>
          <a:xfrm>
            <a:off x="5689600" y="4436070"/>
            <a:ext cx="4778039" cy="646331"/>
          </a:xfrm>
          <a:prstGeom prst="rect"/>
          <a:noFill/>
        </p:spPr>
        <p:txBody>
          <a:bodyPr rtlCol="0" wrap="square">
            <a:spAutoFit/>
          </a:bodyPr>
          <a:p>
            <a:pPr indent="-285750" marL="285750">
              <a:buFont typeface="Arial" panose="020B0604020202020204" pitchFamily="34" charset="0"/>
              <a:buChar char="•"/>
            </a:pPr>
            <a:r>
              <a:rPr dirty="0" lang="en-IN"/>
              <a:t>By entering the password we can </a:t>
            </a:r>
          </a:p>
          <a:p>
            <a:r>
              <a:rPr dirty="0" lang="en-IN"/>
              <a:t>    get the text hided inside the image</a:t>
            </a:r>
          </a:p>
        </p:txBody>
      </p:sp>
      <p:sp>
        <p:nvSpPr>
          <p:cNvPr id="1048624" name="TextBox 2"/>
          <p:cNvSpPr txBox="1"/>
          <p:nvPr/>
        </p:nvSpPr>
        <p:spPr>
          <a:xfrm>
            <a:off x="768602" y="4436070"/>
            <a:ext cx="5158065" cy="1424939"/>
          </a:xfrm>
          <a:prstGeom prst="rect"/>
          <a:noFill/>
        </p:spPr>
        <p:txBody>
          <a:bodyPr rtlCol="0" wrap="square">
            <a:spAutoFit/>
          </a:bodyPr>
          <a:p>
            <a:pPr indent="-285750" marL="285750">
              <a:buFont typeface="Arial" panose="020B0604020202020204" pitchFamily="34" charset="0"/>
              <a:buChar char="•"/>
            </a:pPr>
            <a:r>
              <a:rPr dirty="0" lang="en-IN"/>
              <a:t>In above image we can see the secret message</a:t>
            </a:r>
          </a:p>
          <a:p>
            <a:r>
              <a:rPr dirty="0" lang="en-IN"/>
              <a:t>    (hello everyone….its my steganography project)                     that had to be hided inside the image.</a:t>
            </a:r>
          </a:p>
          <a:p>
            <a:pPr indent="-285750" marL="285750">
              <a:buFont typeface="Arial" panose="020B0604020202020204" pitchFamily="34" charset="0"/>
              <a:buChar char="•"/>
            </a:pPr>
            <a:r>
              <a:rPr dirty="0" lang="en-IN"/>
              <a:t>And also a password to protect our text.</a:t>
            </a:r>
          </a:p>
        </p:txBody>
      </p:sp>
      <p:pic>
        <p:nvPicPr>
          <p:cNvPr id="2097153" name="Picture 6"/>
          <p:cNvPicPr>
            <a:picLocks noChangeAspect="1"/>
          </p:cNvPicPr>
          <p:nvPr/>
        </p:nvPicPr>
        <p:blipFill>
          <a:blip xmlns:r="http://schemas.openxmlformats.org/officeDocument/2006/relationships" r:embed="rId1"/>
          <a:stretch>
            <a:fillRect/>
          </a:stretch>
        </p:blipFill>
        <p:spPr>
          <a:xfrm>
            <a:off x="768602" y="2620464"/>
            <a:ext cx="4589926" cy="994374"/>
          </a:xfrm>
          <a:prstGeom prst="rect"/>
        </p:spPr>
      </p:pic>
      <p:pic>
        <p:nvPicPr>
          <p:cNvPr id="2097154" name="Picture 8"/>
          <p:cNvPicPr>
            <a:picLocks noChangeAspect="1"/>
          </p:cNvPicPr>
          <p:nvPr/>
        </p:nvPicPr>
        <p:blipFill>
          <a:blip xmlns:r="http://schemas.openxmlformats.org/officeDocument/2006/relationships" r:embed="rId2"/>
          <a:stretch>
            <a:fillRect/>
          </a:stretch>
        </p:blipFill>
        <p:spPr>
          <a:xfrm>
            <a:off x="5689600" y="2436091"/>
            <a:ext cx="5139187" cy="160599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1" name="TextBox 1"/>
          <p:cNvSpPr txBox="1"/>
          <p:nvPr/>
        </p:nvSpPr>
        <p:spPr>
          <a:xfrm>
            <a:off x="1303867" y="643467"/>
            <a:ext cx="4391392" cy="751840"/>
          </a:xfrm>
          <a:prstGeom prst="rect"/>
          <a:noFill/>
        </p:spPr>
        <p:txBody>
          <a:bodyPr rtlCol="0" wrap="none">
            <a:spAutoFit/>
          </a:bodyPr>
          <a:p>
            <a:r>
              <a:rPr b="1" dirty="0" sz="4400" lang="en-IN"/>
              <a:t>PROJECT LINKS </a:t>
            </a:r>
          </a:p>
        </p:txBody>
      </p:sp>
      <p:sp>
        <p:nvSpPr>
          <p:cNvPr id="1048824" name=""/>
          <p:cNvSpPr txBox="1"/>
          <p:nvPr/>
        </p:nvSpPr>
        <p:spPr>
          <a:xfrm>
            <a:off x="1303866" y="2918460"/>
            <a:ext cx="8901369" cy="510540"/>
          </a:xfrm>
          <a:prstGeom prst="rect"/>
        </p:spPr>
        <p:txBody>
          <a:bodyPr rtlCol="0" wrap="square">
            <a:spAutoFit/>
          </a:bodyPr>
          <a:p>
            <a:r>
              <a:rPr sz="2800" lang="en-IN">
                <a:solidFill>
                  <a:srgbClr val="000000"/>
                </a:solidFill>
              </a:rPr>
              <a:t>https://github.com/hemanthyeluguri/Stegnography/</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51" name="TextBox 1"/>
          <p:cNvSpPr txBox="1"/>
          <p:nvPr/>
        </p:nvSpPr>
        <p:spPr>
          <a:xfrm>
            <a:off x="309639" y="2014583"/>
            <a:ext cx="11408228" cy="2555241"/>
          </a:xfrm>
          <a:prstGeom prst="rect"/>
          <a:noFill/>
        </p:spPr>
        <p:txBody>
          <a:bodyPr rtlCol="0" wrap="square">
            <a:spAutoFit/>
          </a:bodyPr>
          <a:p>
            <a:pPr indent="-285750" marL="285750">
              <a:buFont typeface="Wingdings" panose="05000000000000000000" pitchFamily="2" charset="2"/>
              <a:buChar char="Ø"/>
            </a:pPr>
            <a:r>
              <a:rPr dirty="0" sz="1600" lang="en-US"/>
              <a:t>In an age where information security is paramount, techniques like steganography play a crucial role in safeguarding</a:t>
            </a:r>
          </a:p>
          <a:p>
            <a:r>
              <a:rPr dirty="0" sz="1600" lang="en-US"/>
              <a:t>   sensitive data. Steganography is the art and science of concealing information within other non-suspicious data, such</a:t>
            </a:r>
          </a:p>
          <a:p>
            <a:r>
              <a:rPr dirty="0" sz="1600" lang="en-US"/>
              <a:t>   as images, audio files, or even text, without arousing suspicion. Unlike cryptography, which focuses on encrypting data</a:t>
            </a:r>
          </a:p>
          <a:p>
            <a:r>
              <a:rPr dirty="0" sz="1600" lang="en-US"/>
              <a:t>   to make it unreadable, steganography aims to hide the existence of the message itself.</a:t>
            </a:r>
          </a:p>
          <a:p>
            <a:endParaRPr dirty="0" sz="1600" lang="en-US"/>
          </a:p>
          <a:p>
            <a:pPr indent="-285750" marL="285750">
              <a:buFont typeface="Wingdings" panose="05000000000000000000" pitchFamily="2" charset="2"/>
              <a:buChar char="Ø"/>
            </a:pPr>
            <a:r>
              <a:rPr dirty="0" sz="1600" lang="en-US"/>
              <a:t>In this project, we explore the application of steganography specifically in the realm of digital images. The primary</a:t>
            </a:r>
          </a:p>
          <a:p>
            <a:r>
              <a:rPr dirty="0" sz="1600" lang="en-US"/>
              <a:t>   goal is to embed textual information covertly within an image file, making it imperceptible to the human eye and </a:t>
            </a:r>
          </a:p>
          <a:p>
            <a:r>
              <a:rPr dirty="0" sz="1600" lang="en-US"/>
              <a:t>   difficult to detect without the appropriate tools. This process involves encoding the text into the pixels of the image in</a:t>
            </a:r>
          </a:p>
          <a:p>
            <a:r>
              <a:rPr dirty="0" sz="1600" lang="en-US"/>
              <a:t>   such a way that the image appears unchanged to casual inspection but can be decoded to retrieve the hidden message</a:t>
            </a:r>
            <a:r>
              <a:rPr dirty="0" lang="en-US"/>
              <a:t>.</a:t>
            </a:r>
          </a:p>
          <a:p>
            <a:endParaRPr dirty="0" lang="en-IN"/>
          </a:p>
        </p:txBody>
      </p:sp>
      <p:sp>
        <p:nvSpPr>
          <p:cNvPr id="1048652" name="TextBox 2"/>
          <p:cNvSpPr txBox="1"/>
          <p:nvPr/>
        </p:nvSpPr>
        <p:spPr>
          <a:xfrm>
            <a:off x="821268" y="635000"/>
            <a:ext cx="9575800" cy="929640"/>
          </a:xfrm>
          <a:prstGeom prst="rect"/>
          <a:noFill/>
        </p:spPr>
        <p:txBody>
          <a:bodyPr rtlCol="0" wrap="square">
            <a:spAutoFit/>
          </a:bodyPr>
          <a:p>
            <a:r>
              <a:rPr b="1" dirty="0" sz="2800" lang="en-IN"/>
              <a:t>HIDING A TEXT INSIDE AN  IMAGE USING STEGANOGRAPHY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3" name="Title 1"/>
          <p:cNvSpPr>
            <a:spLocks noGrp="1"/>
          </p:cNvSpPr>
          <p:nvPr>
            <p:ph type="title"/>
          </p:nvPr>
        </p:nvSpPr>
        <p:spPr>
          <a:xfrm>
            <a:off x="1074471" y="207697"/>
            <a:ext cx="10039879" cy="2730235"/>
          </a:xfrm>
        </p:spPr>
        <p:txBody>
          <a:bodyPr>
            <a:normAutofit/>
          </a:bodyPr>
          <a:p>
            <a:r>
              <a:rPr b="1" dirty="0" lang="en-US"/>
              <a:t>Agenda for Steganography Project: Hiding Text Inside an Image</a:t>
            </a:r>
            <a:br>
              <a:rPr b="1" dirty="0" lang="en-US"/>
            </a:br>
            <a:br>
              <a:rPr dirty="0" lang="en-IN"/>
            </a:br>
            <a:endParaRPr dirty="0" lang="en-IN"/>
          </a:p>
        </p:txBody>
      </p:sp>
      <p:sp>
        <p:nvSpPr>
          <p:cNvPr id="1048654" name="Text Placeholder 2"/>
          <p:cNvSpPr>
            <a:spLocks noGrp="1"/>
          </p:cNvSpPr>
          <p:nvPr>
            <p:ph type="body" idx="1"/>
          </p:nvPr>
        </p:nvSpPr>
        <p:spPr>
          <a:xfrm>
            <a:off x="1074471" y="2150534"/>
            <a:ext cx="9906000" cy="3970338"/>
          </a:xfrm>
        </p:spPr>
        <p:txBody>
          <a:bodyPr>
            <a:normAutofit/>
          </a:bodyPr>
          <a:p>
            <a:r>
              <a:rPr dirty="0" lang="en-IN">
                <a:solidFill>
                  <a:schemeClr val="tx1">
                    <a:lumMod val="95000"/>
                  </a:schemeClr>
                </a:solidFill>
              </a:rPr>
              <a:t>1.Project overview</a:t>
            </a:r>
          </a:p>
          <a:p>
            <a:r>
              <a:rPr dirty="0" lang="en-IN">
                <a:solidFill>
                  <a:schemeClr val="tx1">
                    <a:lumMod val="95000"/>
                  </a:schemeClr>
                </a:solidFill>
              </a:rPr>
              <a:t>2.Software and tools selection</a:t>
            </a:r>
          </a:p>
          <a:p>
            <a:r>
              <a:rPr dirty="0" lang="en-IN">
                <a:solidFill>
                  <a:schemeClr val="tx1">
                    <a:lumMod val="95000"/>
                  </a:schemeClr>
                </a:solidFill>
              </a:rPr>
              <a:t>3.Who are the end users of this project?</a:t>
            </a:r>
          </a:p>
          <a:p>
            <a:r>
              <a:rPr dirty="0" lang="en-IN">
                <a:solidFill>
                  <a:schemeClr val="tx1">
                    <a:lumMod val="95000"/>
                  </a:schemeClr>
                </a:solidFill>
              </a:rPr>
              <a:t>4.Your solution and its value proposition</a:t>
            </a:r>
          </a:p>
          <a:p>
            <a:r>
              <a:rPr dirty="0" lang="en-IN">
                <a:solidFill>
                  <a:schemeClr val="tx1">
                    <a:lumMod val="95000"/>
                  </a:schemeClr>
                </a:solidFill>
              </a:rPr>
              <a:t>5.How did you customize the project and make it your own</a:t>
            </a:r>
          </a:p>
          <a:p>
            <a:r>
              <a:rPr dirty="0" lang="en-IN">
                <a:solidFill>
                  <a:schemeClr val="tx1">
                    <a:lumMod val="95000"/>
                  </a:schemeClr>
                </a:solidFill>
              </a:rPr>
              <a:t>6.Modelling</a:t>
            </a:r>
          </a:p>
          <a:p>
            <a:r>
              <a:rPr dirty="0" lang="en-IN">
                <a:solidFill>
                  <a:schemeClr val="tx1">
                    <a:lumMod val="95000"/>
                  </a:schemeClr>
                </a:solidFill>
              </a:rPr>
              <a:t>7.Results</a:t>
            </a:r>
          </a:p>
          <a:p>
            <a:r>
              <a:rPr dirty="0" lang="en-IN">
                <a:solidFill>
                  <a:schemeClr val="tx1">
                    <a:lumMod val="95000"/>
                  </a:schemeClr>
                </a:solidFill>
              </a:rPr>
              <a:t>8.links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55" name="Title 1"/>
          <p:cNvSpPr>
            <a:spLocks noGrp="1"/>
          </p:cNvSpPr>
          <p:nvPr>
            <p:ph type="title"/>
          </p:nvPr>
        </p:nvSpPr>
        <p:spPr>
          <a:xfrm>
            <a:off x="1141411" y="301627"/>
            <a:ext cx="9906000" cy="1002240"/>
          </a:xfrm>
        </p:spPr>
        <p:txBody>
          <a:bodyPr>
            <a:normAutofit/>
          </a:bodyPr>
          <a:p>
            <a:r>
              <a:rPr b="1" dirty="0" sz="4400" lang="en-IN"/>
              <a:t>Project overview</a:t>
            </a:r>
          </a:p>
        </p:txBody>
      </p:sp>
      <p:sp>
        <p:nvSpPr>
          <p:cNvPr id="1048656" name="Text Placeholder 2"/>
          <p:cNvSpPr>
            <a:spLocks noGrp="1"/>
          </p:cNvSpPr>
          <p:nvPr>
            <p:ph type="body" idx="1"/>
          </p:nvPr>
        </p:nvSpPr>
        <p:spPr>
          <a:xfrm>
            <a:off x="8356599" y="-2023534"/>
            <a:ext cx="2826277" cy="2023533"/>
          </a:xfrm>
        </p:spPr>
        <p:txBody>
          <a:bodyPr>
            <a:normAutofit/>
          </a:bodyPr>
          <a:p>
            <a:endParaRPr dirty="0" lang="en-IN"/>
          </a:p>
        </p:txBody>
      </p:sp>
      <p:sp>
        <p:nvSpPr>
          <p:cNvPr id="1048657" name="TextBox 3"/>
          <p:cNvSpPr txBox="1"/>
          <p:nvPr/>
        </p:nvSpPr>
        <p:spPr>
          <a:xfrm>
            <a:off x="905934" y="1303867"/>
            <a:ext cx="10498666" cy="891540"/>
          </a:xfrm>
          <a:prstGeom prst="rect"/>
          <a:noFill/>
        </p:spPr>
        <p:txBody>
          <a:bodyPr rtlCol="0" wrap="square">
            <a:spAutoFit/>
          </a:bodyPr>
          <a:p>
            <a:r>
              <a:rPr dirty="0" lang="en-US"/>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dirty="0" lang="en-IN"/>
          </a:p>
        </p:txBody>
      </p:sp>
      <p:sp>
        <p:nvSpPr>
          <p:cNvPr id="1048658" name="TextBox 4"/>
          <p:cNvSpPr txBox="1"/>
          <p:nvPr/>
        </p:nvSpPr>
        <p:spPr>
          <a:xfrm>
            <a:off x="905934" y="2391236"/>
            <a:ext cx="5052785" cy="1780541"/>
          </a:xfrm>
          <a:prstGeom prst="rect"/>
          <a:noFill/>
        </p:spPr>
        <p:txBody>
          <a:bodyPr rtlCol="0" wrap="none">
            <a:spAutoFit/>
          </a:bodyPr>
          <a:p>
            <a:r>
              <a:rPr dirty="0" sz="2400" lang="en-IN">
                <a:solidFill>
                  <a:schemeClr val="tx2">
                    <a:lumMod val="60000"/>
                    <a:lumOff val="40000"/>
                  </a:schemeClr>
                </a:solidFill>
              </a:rPr>
              <a:t>Key objectives</a:t>
            </a:r>
            <a:r>
              <a:rPr dirty="0" sz="2400" lang="en-IN"/>
              <a:t>:</a:t>
            </a:r>
          </a:p>
          <a:p>
            <a:pPr indent="-285750" marL="285750">
              <a:buFont typeface="Arial" panose="020B0604020202020204" pitchFamily="34" charset="0"/>
              <a:buChar char="•"/>
            </a:pPr>
            <a:r>
              <a:rPr dirty="0" lang="en-IN"/>
              <a:t>Understanding Steganography Fundamentals</a:t>
            </a:r>
          </a:p>
          <a:p>
            <a:pPr indent="-285750" marL="285750">
              <a:buFont typeface="Arial" panose="020B0604020202020204" pitchFamily="34" charset="0"/>
              <a:buChar char="•"/>
            </a:pPr>
            <a:r>
              <a:rPr dirty="0" lang="en-IN"/>
              <a:t>Implementing Steganographic Techniques</a:t>
            </a:r>
          </a:p>
          <a:p>
            <a:pPr indent="-285750" marL="285750">
              <a:buFont typeface="Arial" panose="020B0604020202020204" pitchFamily="34" charset="0"/>
              <a:buChar char="•"/>
            </a:pPr>
            <a:r>
              <a:rPr dirty="0" lang="en-IN"/>
              <a:t>Developing a Steganographic Tool</a:t>
            </a:r>
          </a:p>
          <a:p>
            <a:pPr indent="-285750" marL="285750">
              <a:buFont typeface="Arial" panose="020B0604020202020204" pitchFamily="34" charset="0"/>
              <a:buChar char="•"/>
            </a:pPr>
            <a:r>
              <a:rPr dirty="0" lang="en-IN"/>
              <a:t>Security and Detection</a:t>
            </a:r>
          </a:p>
          <a:p>
            <a:pPr indent="-285750" marL="285750">
              <a:buFont typeface="Arial" panose="020B0604020202020204" pitchFamily="34" charset="0"/>
              <a:buChar char="•"/>
            </a:pPr>
            <a:r>
              <a:rPr dirty="0" lang="en-IN"/>
              <a:t>Applications and Ethical Considerations</a:t>
            </a:r>
          </a:p>
        </p:txBody>
      </p:sp>
      <p:sp>
        <p:nvSpPr>
          <p:cNvPr id="1048659" name="TextBox 5"/>
          <p:cNvSpPr txBox="1"/>
          <p:nvPr/>
        </p:nvSpPr>
        <p:spPr>
          <a:xfrm>
            <a:off x="905934" y="5244067"/>
            <a:ext cx="8988495" cy="1424940"/>
          </a:xfrm>
          <a:prstGeom prst="rect"/>
          <a:noFill/>
        </p:spPr>
        <p:txBody>
          <a:bodyPr rtlCol="0" wrap="none">
            <a:spAutoFit/>
          </a:bodyPr>
          <a:p>
            <a:r>
              <a:rPr b="1" dirty="0" lang="en-US">
                <a:solidFill>
                  <a:schemeClr val="tx2">
                    <a:lumMod val="60000"/>
                    <a:lumOff val="40000"/>
                  </a:schemeClr>
                </a:solidFill>
              </a:rPr>
              <a:t>Conclusion</a:t>
            </a:r>
            <a:r>
              <a:rPr b="1" dirty="0" lang="en-US"/>
              <a:t>:</a:t>
            </a:r>
            <a:endParaRPr dirty="0" lang="en-US"/>
          </a:p>
          <a:p>
            <a:r>
              <a:rPr dirty="0" lang="en-US"/>
              <a:t>This project on steganography aims to provide a comprehensive exploration of both the </a:t>
            </a:r>
          </a:p>
          <a:p>
            <a:r>
              <a:rPr dirty="0" lang="en-US"/>
              <a:t>theoretical foundations and</a:t>
            </a:r>
          </a:p>
          <a:p>
            <a:r>
              <a:rPr dirty="0" lang="en-US"/>
              <a:t>practical implementations of hiding data within digital media. </a:t>
            </a:r>
          </a:p>
          <a:p>
            <a:endParaRPr dirty="0" lang="en-IN"/>
          </a:p>
        </p:txBody>
      </p:sp>
      <p:sp>
        <p:nvSpPr>
          <p:cNvPr id="1048660" name="TextBox 6"/>
          <p:cNvSpPr txBox="1"/>
          <p:nvPr/>
        </p:nvSpPr>
        <p:spPr>
          <a:xfrm>
            <a:off x="905934" y="4136072"/>
            <a:ext cx="8682752" cy="1424940"/>
          </a:xfrm>
          <a:prstGeom prst="rect"/>
          <a:noFill/>
        </p:spPr>
        <p:txBody>
          <a:bodyPr rtlCol="0" wrap="none">
            <a:spAutoFit/>
          </a:bodyPr>
          <a:p>
            <a:r>
              <a:rPr b="1" dirty="0" lang="en-US">
                <a:solidFill>
                  <a:schemeClr val="tx2">
                    <a:lumMod val="60000"/>
                    <a:lumOff val="40000"/>
                  </a:schemeClr>
                </a:solidFill>
              </a:rPr>
              <a:t>Deliverables</a:t>
            </a:r>
            <a:r>
              <a:rPr b="1" dirty="0" lang="en-US"/>
              <a:t>:</a:t>
            </a:r>
            <a:endParaRPr dirty="0" lang="en-US"/>
          </a:p>
          <a:p>
            <a:pPr>
              <a:buFont typeface="Arial" panose="020B0604020202020204" pitchFamily="34" charset="0"/>
              <a:buChar char="•"/>
            </a:pPr>
            <a:r>
              <a:rPr dirty="0" lang="en-US"/>
              <a:t>A detailed report documenting the project's objectives, methodologies, and findings.</a:t>
            </a:r>
          </a:p>
          <a:p>
            <a:pPr>
              <a:buFont typeface="Arial" panose="020B0604020202020204" pitchFamily="34" charset="0"/>
              <a:buChar char="•"/>
            </a:pPr>
            <a:r>
              <a:rPr dirty="0" lang="en-US"/>
              <a:t>Source code of the steganographic tool developed during the project.</a:t>
            </a:r>
          </a:p>
          <a:p>
            <a:pPr>
              <a:buFont typeface="Arial" panose="020B0604020202020204" pitchFamily="34" charset="0"/>
              <a:buChar char="•"/>
            </a:pPr>
            <a:r>
              <a:rPr dirty="0" lang="en-US"/>
              <a:t>Demonstration videos or screenshots showcasing the tool's functionality.</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64" name="Title 1"/>
          <p:cNvSpPr>
            <a:spLocks noGrp="1"/>
          </p:cNvSpPr>
          <p:nvPr>
            <p:ph type="title"/>
          </p:nvPr>
        </p:nvSpPr>
        <p:spPr>
          <a:xfrm>
            <a:off x="1141411" y="547160"/>
            <a:ext cx="9906000" cy="714374"/>
          </a:xfrm>
        </p:spPr>
        <p:txBody>
          <a:bodyPr>
            <a:normAutofit/>
          </a:bodyPr>
          <a:p>
            <a:r>
              <a:rPr b="1" dirty="0" sz="4400" lang="en-IN"/>
              <a:t>Software and tools selection</a:t>
            </a:r>
          </a:p>
        </p:txBody>
      </p:sp>
      <p:sp>
        <p:nvSpPr>
          <p:cNvPr id="1048665" name="Rectangle 1"/>
          <p:cNvSpPr>
            <a:spLocks noGrp="1" noChangeArrowheads="1"/>
          </p:cNvSpPr>
          <p:nvPr>
            <p:ph type="body" idx="1"/>
          </p:nvPr>
        </p:nvSpPr>
        <p:spPr bwMode="auto">
          <a:xfrm>
            <a:off x="1141411" y="1998452"/>
            <a:ext cx="10486103" cy="115824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a:ln>
                  <a:noFill/>
                </a:ln>
                <a:solidFill>
                  <a:schemeClr val="tx1"/>
                </a:solidFill>
                <a:effectLst/>
                <a:latin typeface="Arial" panose="020B0604020202020204" pitchFamily="34" charset="0"/>
              </a:rPr>
              <a:t>Choose programming languages and libraries (Python, OpenCV</a:t>
            </a:r>
            <a:r>
              <a:rPr altLang="en-US" cap="none" dirty="0" lang="en-US">
                <a:solidFill>
                  <a:schemeClr val="tx1"/>
                </a:solidFill>
                <a:latin typeface="Arial" panose="020B0604020202020204" pitchFamily="34" charset="0"/>
              </a:rPr>
              <a:t>, </a:t>
            </a:r>
            <a:r>
              <a:rPr altLang="en-US" baseline="0" b="0" cap="none" dirty="0" sz="1800" i="0" kumimoji="0" lang="en-US" normalizeH="0" err="1" strike="noStrike" u="none">
                <a:ln>
                  <a:noFill/>
                </a:ln>
                <a:solidFill>
                  <a:schemeClr val="tx1"/>
                </a:solidFill>
                <a:effectLst/>
                <a:latin typeface="Arial" panose="020B0604020202020204" pitchFamily="34" charset="0"/>
              </a:rPr>
              <a:t>HashLib</a:t>
            </a:r>
            <a:r>
              <a:rPr altLang="en-US" baseline="0" b="0" cap="none" dirty="0" sz="1800" i="0" kumimoji="0" lang="en-US" normalizeH="0" strike="noStrike" u="none">
                <a:ln>
                  <a:noFill/>
                </a:ln>
                <a:solidFill>
                  <a:schemeClr val="tx1"/>
                </a:solidFill>
                <a:effectLst/>
                <a:latin typeface="Arial" panose="020B0604020202020204" pitchFamily="34" charset="0"/>
              </a:rPr>
              <a:t>) suitable for implementation.</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a:ln>
                  <a:noFill/>
                </a:ln>
                <a:solidFill>
                  <a:schemeClr val="tx1"/>
                </a:solidFill>
                <a:effectLst/>
                <a:latin typeface="Arial" panose="020B0604020202020204" pitchFamily="34" charset="0"/>
              </a:rPr>
              <a:t>Install necessary software and tools for development and testing. </a:t>
            </a:r>
          </a:p>
        </p:txBody>
      </p:sp>
      <p:pic>
        <p:nvPicPr>
          <p:cNvPr id="2097157" name="Picture 4"/>
          <p:cNvPicPr>
            <a:picLocks noChangeAspect="1"/>
          </p:cNvPicPr>
          <p:nvPr/>
        </p:nvPicPr>
        <p:blipFill>
          <a:blip xmlns:r="http://schemas.openxmlformats.org/officeDocument/2006/relationships" r:embed="rId1"/>
          <a:stretch>
            <a:fillRect/>
          </a:stretch>
        </p:blipFill>
        <p:spPr>
          <a:xfrm>
            <a:off x="8646036" y="3177736"/>
            <a:ext cx="2228655" cy="2306086"/>
          </a:xfrm>
          <a:prstGeom prst="ellipse"/>
          <a:ln>
            <a:noFill/>
          </a:ln>
          <a:effectLst>
            <a:softEdge rad="112500"/>
          </a:effectLst>
        </p:spPr>
      </p:pic>
      <p:pic>
        <p:nvPicPr>
          <p:cNvPr id="2097158" name="Picture 5"/>
          <p:cNvPicPr>
            <a:picLocks noChangeAspect="1"/>
          </p:cNvPicPr>
          <p:nvPr/>
        </p:nvPicPr>
        <p:blipFill>
          <a:blip xmlns:r="http://schemas.openxmlformats.org/officeDocument/2006/relationships" r:embed="rId2"/>
          <a:stretch>
            <a:fillRect/>
          </a:stretch>
        </p:blipFill>
        <p:spPr>
          <a:xfrm>
            <a:off x="5809312" y="3255167"/>
            <a:ext cx="2228655" cy="2228655"/>
          </a:xfrm>
          <a:prstGeom prst="ellipse"/>
          <a:ln>
            <a:noFill/>
          </a:ln>
          <a:effectLst>
            <a:softEdge rad="1270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66" name="Title 1"/>
          <p:cNvSpPr>
            <a:spLocks noGrp="1"/>
          </p:cNvSpPr>
          <p:nvPr>
            <p:ph type="title"/>
          </p:nvPr>
        </p:nvSpPr>
        <p:spPr>
          <a:xfrm>
            <a:off x="779728" y="1058862"/>
            <a:ext cx="10632544" cy="900641"/>
          </a:xfrm>
        </p:spPr>
        <p:txBody>
          <a:bodyPr>
            <a:normAutofit/>
          </a:bodyPr>
          <a:p>
            <a:r>
              <a:rPr b="1" dirty="0" lang="en-IN"/>
              <a:t>Who are the end users of this project?</a:t>
            </a:r>
          </a:p>
        </p:txBody>
      </p:sp>
      <p:sp>
        <p:nvSpPr>
          <p:cNvPr id="1048667" name="Rectangle 1"/>
          <p:cNvSpPr>
            <a:spLocks noGrp="1" noChangeArrowheads="1"/>
          </p:cNvSpPr>
          <p:nvPr>
            <p:ph type="body" idx="1"/>
          </p:nvPr>
        </p:nvSpPr>
        <p:spPr bwMode="auto">
          <a:xfrm>
            <a:off x="779728" y="2185248"/>
            <a:ext cx="9774059" cy="3025141"/>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2">
                    <a:lumMod val="60000"/>
                    <a:lumOff val="40000"/>
                  </a:schemeClr>
                </a:solidFill>
                <a:effectLst/>
                <a:latin typeface="Arial" panose="020B0604020202020204" pitchFamily="34" charset="0"/>
              </a:rPr>
              <a:t>General Users</a:t>
            </a:r>
            <a:r>
              <a:rPr altLang="en-US" baseline="0" b="1" cap="none" dirty="0" sz="1800" i="0" kumimoji="0" lang="en-US" normalizeH="0" strike="noStrike" u="none">
                <a:ln>
                  <a:noFill/>
                </a:ln>
                <a:solidFill>
                  <a:schemeClr val="tx1"/>
                </a:solidFill>
                <a:effectLst/>
                <a:latin typeface="Arial" panose="020B0604020202020204" pitchFamily="34" charset="0"/>
              </a:rPr>
              <a:t>:</a:t>
            </a:r>
            <a:r>
              <a:rPr altLang="en-US" baseline="0" b="0" cap="none" dirty="0" sz="1800" i="0" kumimoji="0" lang="en-US" normalizeH="0" strike="noStrike" u="none">
                <a:ln>
                  <a:noFill/>
                </a:ln>
                <a:solidFill>
                  <a:schemeClr val="tx1"/>
                </a:solidFill>
                <a:effectLst/>
                <a:latin typeface="Arial" panose="020B0604020202020204" pitchFamily="34" charset="0"/>
              </a:rPr>
              <a:t> Everyday individuals who use steganography tools to hide sensitive information</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 within digital media (like images, audio files, or videos) for privacy or security reasons.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2">
                    <a:lumMod val="60000"/>
                    <a:lumOff val="40000"/>
                  </a:schemeClr>
                </a:solidFill>
                <a:effectLst/>
                <a:latin typeface="Arial" panose="020B0604020202020204" pitchFamily="34" charset="0"/>
              </a:rPr>
              <a:t>Law Enforcement and Intelligence Agencies</a:t>
            </a:r>
            <a:r>
              <a:rPr altLang="en-US" baseline="0" b="1" cap="none" dirty="0" sz="1800" i="0" kumimoji="0" lang="en-US" normalizeH="0" strike="noStrike" u="none">
                <a:ln>
                  <a:noFill/>
                </a:ln>
                <a:solidFill>
                  <a:schemeClr val="tx1"/>
                </a:solidFill>
                <a:effectLst/>
                <a:latin typeface="Arial" panose="020B0604020202020204" pitchFamily="34" charset="0"/>
              </a:rPr>
              <a:t>:</a:t>
            </a:r>
            <a:r>
              <a:rPr altLang="en-US" baseline="0" b="0" cap="none" dirty="0" sz="1800" i="0" kumimoji="0" lang="en-US" normalizeH="0" strike="noStrike" u="none">
                <a:ln>
                  <a:noFill/>
                </a:ln>
                <a:solidFill>
                  <a:schemeClr val="tx1"/>
                </a:solidFill>
                <a:effectLst/>
                <a:latin typeface="Arial" panose="020B0604020202020204" pitchFamily="34" charset="0"/>
              </a:rPr>
              <a:t> These entities may use steganography detection</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 tools to uncover hidden messages or data during investigations.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2">
                    <a:lumMod val="60000"/>
                    <a:lumOff val="40000"/>
                  </a:schemeClr>
                </a:solidFill>
                <a:effectLst/>
                <a:latin typeface="Arial" panose="020B0604020202020204" pitchFamily="34" charset="0"/>
              </a:rPr>
              <a:t>Military Personnel</a:t>
            </a:r>
            <a:r>
              <a:rPr altLang="en-US" baseline="0" b="1" cap="none" dirty="0" sz="1800" i="0" kumimoji="0" lang="en-US" normalizeH="0" strike="noStrike" u="none">
                <a:ln>
                  <a:noFill/>
                </a:ln>
                <a:solidFill>
                  <a:schemeClr val="tx1"/>
                </a:solidFill>
                <a:effectLst/>
                <a:latin typeface="Arial" panose="020B0604020202020204" pitchFamily="34" charset="0"/>
              </a:rPr>
              <a:t>:</a:t>
            </a:r>
            <a:r>
              <a:rPr altLang="en-US" baseline="0" b="0" cap="none" dirty="0" sz="1800" i="0" kumimoji="0" lang="en-US" normalizeH="0" strike="noStrike" u="none">
                <a:ln>
                  <a:noFill/>
                </a:ln>
                <a:solidFill>
                  <a:schemeClr val="tx1"/>
                </a:solidFill>
                <a:effectLst/>
                <a:latin typeface="Arial" panose="020B0604020202020204" pitchFamily="34" charset="0"/>
              </a:rPr>
              <a:t> Military applications may involve embedding secret messages in images or </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 other media for secure communication.</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2">
                    <a:lumMod val="60000"/>
                    <a:lumOff val="40000"/>
                  </a:schemeClr>
                </a:solidFill>
                <a:effectLst/>
                <a:latin typeface="Arial" panose="020B0604020202020204" pitchFamily="34" charset="0"/>
              </a:rPr>
              <a:t>Security Experts</a:t>
            </a:r>
            <a:r>
              <a:rPr altLang="en-US" baseline="0" b="1" cap="none" dirty="0" sz="1800" i="0" kumimoji="0" lang="en-US" normalizeH="0" strike="noStrike" u="none">
                <a:ln>
                  <a:noFill/>
                </a:ln>
                <a:solidFill>
                  <a:schemeClr val="tx1"/>
                </a:solidFill>
                <a:effectLst/>
                <a:latin typeface="Arial" panose="020B0604020202020204" pitchFamily="34" charset="0"/>
              </a:rPr>
              <a:t>:</a:t>
            </a:r>
            <a:r>
              <a:rPr altLang="en-US" baseline="0" b="0" cap="none" dirty="0" sz="1800" i="0" kumimoji="0" lang="en-US" normalizeH="0" strike="noStrike" u="none">
                <a:ln>
                  <a:noFill/>
                </a:ln>
                <a:solidFill>
                  <a:schemeClr val="tx1"/>
                </a:solidFill>
                <a:effectLst/>
                <a:latin typeface="Arial" panose="020B0604020202020204" pitchFamily="34" charset="0"/>
              </a:rPr>
              <a:t> Cybersecurity professionals might utilize steganography tools to test network</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 defenses or to secure data transmission.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68" name="Title 1"/>
          <p:cNvSpPr>
            <a:spLocks noGrp="1"/>
          </p:cNvSpPr>
          <p:nvPr>
            <p:ph type="title"/>
          </p:nvPr>
        </p:nvSpPr>
        <p:spPr>
          <a:xfrm>
            <a:off x="1141411" y="703262"/>
            <a:ext cx="9906000" cy="849841"/>
          </a:xfrm>
        </p:spPr>
        <p:txBody>
          <a:bodyPr>
            <a:normAutofit fontScale="97222"/>
          </a:bodyPr>
          <a:p>
            <a:r>
              <a:rPr b="1" dirty="0" lang="en-IN"/>
              <a:t>Your solution and its value proposition</a:t>
            </a:r>
          </a:p>
        </p:txBody>
      </p:sp>
      <p:sp>
        <p:nvSpPr>
          <p:cNvPr id="1048669" name="Rectangle 1"/>
          <p:cNvSpPr>
            <a:spLocks noGrp="1" noChangeArrowheads="1"/>
          </p:cNvSpPr>
          <p:nvPr>
            <p:ph type="body" idx="1"/>
          </p:nvPr>
        </p:nvSpPr>
        <p:spPr bwMode="auto">
          <a:xfrm>
            <a:off x="1141411" y="1807994"/>
            <a:ext cx="9492722" cy="1780542"/>
          </a:xfrm>
          <a:prstGeom prst="rect"/>
          <a:noFill/>
          <a:ln>
            <a:noFill/>
          </a:ln>
          <a:effectLst/>
        </p:spPr>
        <p:txBody>
          <a:bodyPr anchor="ctr" anchorCtr="0" bIns="45720" compatLnSpc="1" lIns="91440" numCol="1" rIns="91440" tIns="45720" vert="horz" wrap="square">
            <a:prstTxWarp prst="textNoShape"/>
            <a:spAutoFit/>
          </a:bodyPr>
          <a:p>
            <a:pPr eaLnBrk="0" fontAlgn="base" hangingPunct="0">
              <a:lnSpc>
                <a:spcPct val="100000"/>
              </a:lnSpc>
              <a:spcBef>
                <a:spcPct val="0"/>
              </a:spcBef>
              <a:spcAft>
                <a:spcPct val="0"/>
              </a:spcAft>
              <a:buSzTx/>
              <a:buFontTx/>
              <a:buChar char="•"/>
            </a:pPr>
            <a:r>
              <a:rPr altLang="en-US" baseline="0" b="1" cap="none" dirty="0" sz="1600" i="0" kumimoji="0" lang="en-US" normalizeH="0" strike="noStrike" u="none">
                <a:ln>
                  <a:noFill/>
                </a:ln>
                <a:solidFill>
                  <a:schemeClr val="tx2">
                    <a:lumMod val="60000"/>
                    <a:lumOff val="40000"/>
                  </a:schemeClr>
                </a:solidFill>
                <a:effectLst/>
                <a:latin typeface="Arial" panose="020B0604020202020204" pitchFamily="34" charset="0"/>
              </a:rPr>
              <a:t>Steganography Techniques</a:t>
            </a:r>
            <a:r>
              <a:rPr altLang="en-US" baseline="0" b="1" cap="none" dirty="0" sz="1600" i="0" kumimoji="0" lang="en-US" normalizeH="0" strike="noStrike" u="none">
                <a:ln>
                  <a:noFill/>
                </a:ln>
                <a:solidFill>
                  <a:schemeClr val="tx1"/>
                </a:solidFill>
                <a:effectLst/>
                <a:latin typeface="Arial" panose="020B0604020202020204" pitchFamily="34" charset="0"/>
              </a:rPr>
              <a:t>:</a:t>
            </a:r>
            <a:r>
              <a:rPr altLang="en-US" baseline="0" b="0" cap="none" dirty="0" sz="1600" i="0" kumimoji="0" lang="en-US" normalizeH="0" strike="noStrike" u="none">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eaLnBrk="0" fontAlgn="base" hangingPunct="0" lvl="0">
              <a:lnSpc>
                <a:spcPct val="100000"/>
              </a:lnSpc>
              <a:spcBef>
                <a:spcPct val="0"/>
              </a:spcBef>
              <a:spcAft>
                <a:spcPct val="0"/>
              </a:spcAft>
              <a:buSzTx/>
              <a:buFontTx/>
              <a:buChar char="•"/>
            </a:pPr>
            <a:r>
              <a:rPr altLang="en-US" b="1" cap="none" dirty="0" sz="1600" lang="en-US">
                <a:solidFill>
                  <a:schemeClr val="tx2">
                    <a:lumMod val="60000"/>
                    <a:lumOff val="40000"/>
                  </a:schemeClr>
                </a:solidFill>
                <a:latin typeface="Arial" panose="020B0604020202020204" pitchFamily="34" charset="0"/>
              </a:rPr>
              <a:t>Encryption</a:t>
            </a:r>
            <a:r>
              <a:rPr altLang="en-US" baseline="0" b="1" cap="none" dirty="0" sz="1600" i="0" kumimoji="0" lang="en-US" normalizeH="0" strike="noStrike" u="none">
                <a:ln>
                  <a:noFill/>
                </a:ln>
                <a:solidFill>
                  <a:schemeClr val="tx1"/>
                </a:solidFill>
                <a:effectLst/>
                <a:latin typeface="Arial" panose="020B0604020202020204" pitchFamily="34" charset="0"/>
              </a:rPr>
              <a:t>:</a:t>
            </a:r>
            <a:r>
              <a:rPr altLang="en-US" baseline="0" b="0" cap="none" dirty="0" sz="1600" i="0" kumimoji="0" lang="en-US" normalizeH="0" strike="noStrike" u="none">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600" i="0" kumimoji="0" lang="en-US" normalizeH="0" strike="noStrike" u="none">
                <a:ln>
                  <a:noFill/>
                </a:ln>
                <a:solidFill>
                  <a:schemeClr val="tx2">
                    <a:lumMod val="60000"/>
                    <a:lumOff val="40000"/>
                  </a:schemeClr>
                </a:solidFill>
                <a:effectLst/>
                <a:latin typeface="Arial" panose="020B0604020202020204" pitchFamily="34" charset="0"/>
              </a:rPr>
              <a:t>Detection and Analysis Tools</a:t>
            </a:r>
            <a:r>
              <a:rPr altLang="en-US" baseline="0" b="1" cap="none" dirty="0" sz="1600" i="0" kumimoji="0" lang="en-US" normalizeH="0" strike="noStrike" u="none">
                <a:ln>
                  <a:noFill/>
                </a:ln>
                <a:solidFill>
                  <a:schemeClr val="tx1"/>
                </a:solidFill>
                <a:effectLst/>
                <a:latin typeface="Arial" panose="020B0604020202020204" pitchFamily="34" charset="0"/>
              </a:rPr>
              <a:t>:</a:t>
            </a:r>
            <a:r>
              <a:rPr altLang="en-US" baseline="0" b="0" cap="none" dirty="0" sz="1600" i="0" kumimoji="0" lang="en-US" normalizeH="0" strike="noStrike" u="none">
                <a:ln>
                  <a:noFill/>
                </a:ln>
                <a:solidFill>
                  <a:schemeClr val="tx1"/>
                </a:solidFill>
                <a:effectLst/>
                <a:latin typeface="Arial" panose="020B0604020202020204" pitchFamily="34" charset="0"/>
              </a:rPr>
              <a:t> Development of tools to detect steganographic content</a:t>
            </a:r>
            <a:r>
              <a:rPr altLang="en-US" cap="none" dirty="0" sz="1600" lang="en-US">
                <a:solidFill>
                  <a:schemeClr val="tx1"/>
                </a:solidFill>
                <a:latin typeface="Arial" panose="020B0604020202020204" pitchFamily="34" charset="0"/>
              </a:rPr>
              <a:t> </a:t>
            </a:r>
            <a:r>
              <a:rPr altLang="en-US" baseline="0" b="0" cap="none" dirty="0" sz="1600" i="0" kumimoji="0" lang="en-US" normalizeH="0" strike="noStrike" u="none">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1048670" name="TextBox 6"/>
          <p:cNvSpPr txBox="1"/>
          <p:nvPr/>
        </p:nvSpPr>
        <p:spPr>
          <a:xfrm>
            <a:off x="3496733" y="5223933"/>
            <a:ext cx="184731" cy="369332"/>
          </a:xfrm>
          <a:prstGeom prst="rect"/>
          <a:noFill/>
        </p:spPr>
        <p:txBody>
          <a:bodyPr rtlCol="0" wrap="none">
            <a:spAutoFit/>
          </a:bodyPr>
          <a:p>
            <a:endParaRPr dirty="0" lang="en-IN"/>
          </a:p>
        </p:txBody>
      </p:sp>
      <p:sp>
        <p:nvSpPr>
          <p:cNvPr id="1048671" name="TextBox 8"/>
          <p:cNvSpPr txBox="1"/>
          <p:nvPr/>
        </p:nvSpPr>
        <p:spPr>
          <a:xfrm>
            <a:off x="1358537" y="4458789"/>
            <a:ext cx="2475327" cy="358140"/>
          </a:xfrm>
          <a:prstGeom prst="rect"/>
          <a:noFill/>
        </p:spPr>
        <p:txBody>
          <a:bodyPr rtlCol="0" wrap="square">
            <a:spAutoFit/>
          </a:bodyPr>
          <a:p>
            <a:endParaRPr dirty="0" lang="en-IN"/>
          </a:p>
        </p:txBody>
      </p:sp>
      <p:sp>
        <p:nvSpPr>
          <p:cNvPr id="1048672" name="Rectangle 2"/>
          <p:cNvSpPr>
            <a:spLocks noChangeArrowheads="1"/>
          </p:cNvSpPr>
          <p:nvPr/>
        </p:nvSpPr>
        <p:spPr bwMode="auto">
          <a:xfrm rot="10800000" flipV="1">
            <a:off x="1141411" y="3568519"/>
            <a:ext cx="11436444" cy="17805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600" i="0" kumimoji="0" lang="en-US" normalizeH="0" strike="noStrike" u="none">
                <a:ln>
                  <a:noFill/>
                </a:ln>
                <a:solidFill>
                  <a:schemeClr val="tx1"/>
                </a:solidFill>
                <a:effectLst/>
                <a:latin typeface="Arial" panose="020B0604020202020204" pitchFamily="34" charset="0"/>
              </a:rPr>
              <a:t>VALUE PROPOSITION</a:t>
            </a: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600" i="0" kumimoji="0" lang="en-US" normalizeH="0" strike="noStrike" u="none">
                <a:ln>
                  <a:noFill/>
                </a:ln>
                <a:solidFill>
                  <a:schemeClr val="tx2">
                    <a:lumMod val="60000"/>
                    <a:lumOff val="40000"/>
                  </a:schemeClr>
                </a:solidFill>
                <a:effectLst/>
                <a:latin typeface="Arial" panose="020B0604020202020204" pitchFamily="34" charset="0"/>
              </a:rPr>
              <a:t>Flexibility and Versatility</a:t>
            </a:r>
            <a:r>
              <a:rPr altLang="en-US" baseline="0" b="1" cap="none" dirty="0" sz="1600" i="0" kumimoji="0" lang="en-US" normalizeH="0" strike="noStrike" u="none">
                <a:ln>
                  <a:noFill/>
                </a:ln>
                <a:solidFill>
                  <a:schemeClr val="tx1"/>
                </a:solidFill>
                <a:effectLst/>
                <a:latin typeface="Arial" panose="020B0604020202020204" pitchFamily="34" charset="0"/>
              </a:rPr>
              <a:t>:</a:t>
            </a:r>
            <a:r>
              <a:rPr altLang="en-US" baseline="0" b="0" cap="none" dirty="0" sz="1600" i="0" kumimoji="0" lang="en-US" normalizeH="0" strike="noStrike" u="none">
                <a:ln>
                  <a:noFill/>
                </a:ln>
                <a:solidFill>
                  <a:schemeClr val="tx1"/>
                </a:solidFill>
                <a:effectLst/>
                <a:latin typeface="Arial" panose="020B0604020202020204" pitchFamily="34" charset="0"/>
              </a:rPr>
              <a:t> Can be applied across various digital media types (images, audio,</a:t>
            </a:r>
          </a:p>
          <a:p>
            <a:pPr algn="l" defTabSz="914400" eaLnBrk="0" fontAlgn="base" hangingPunct="0" indent="0" latinLnBrk="0" lvl="0" marL="0" marR="0" rtl="0">
              <a:lnSpc>
                <a:spcPct val="100000"/>
              </a:lnSpc>
              <a:spcBef>
                <a:spcPct val="0"/>
              </a:spcBef>
              <a:spcAft>
                <a:spcPct val="0"/>
              </a:spcAft>
              <a:buClrTx/>
              <a:buSzTx/>
            </a:pPr>
            <a:r>
              <a:rPr altLang="en-US" baseline="0" b="0" cap="none" dirty="0" sz="1600" i="0" kumimoji="0" lang="en-US" normalizeH="0" strike="noStrike" u="none">
                <a:ln>
                  <a:noFill/>
                </a:ln>
                <a:solidFill>
                  <a:schemeClr val="tx1"/>
                </a:solidFill>
                <a:effectLst/>
                <a:latin typeface="Arial" panose="020B0604020202020204" pitchFamily="34" charset="0"/>
              </a:rPr>
              <a:t> video, text), offering flexibility in how information is concealed and transmitted.</a:t>
            </a: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600" i="0" kumimoji="0" lang="en-US" normalizeH="0" strike="noStrike" u="none">
                <a:ln>
                  <a:noFill/>
                </a:ln>
                <a:solidFill>
                  <a:schemeClr val="tx2">
                    <a:lumMod val="60000"/>
                    <a:lumOff val="40000"/>
                  </a:schemeClr>
                </a:solidFill>
                <a:effectLst/>
                <a:latin typeface="Arial" panose="020B0604020202020204" pitchFamily="34" charset="0"/>
              </a:rPr>
              <a:t>Forensic Applications</a:t>
            </a:r>
            <a:r>
              <a:rPr altLang="en-US" baseline="0" b="1" cap="none" dirty="0" sz="1600" i="0" kumimoji="0" lang="en-US" normalizeH="0" strike="noStrike" u="none">
                <a:ln>
                  <a:noFill/>
                </a:ln>
                <a:solidFill>
                  <a:schemeClr val="tx1"/>
                </a:solidFill>
                <a:effectLst/>
                <a:latin typeface="Arial" panose="020B0604020202020204" pitchFamily="34" charset="0"/>
              </a:rPr>
              <a:t>:</a:t>
            </a:r>
            <a:r>
              <a:rPr altLang="en-US" baseline="0" b="0" cap="none" dirty="0" sz="1600" i="0" kumimoji="0" lang="en-US" normalizeH="0" strike="noStrike" u="none">
                <a:ln>
                  <a:noFill/>
                </a:ln>
                <a:solidFill>
                  <a:schemeClr val="tx1"/>
                </a:solidFill>
                <a:effectLst/>
                <a:latin typeface="Arial" panose="020B0604020202020204" pitchFamily="34" charset="0"/>
              </a:rPr>
              <a:t> Tools for detecting steganographic content can aid forensic investigations, </a:t>
            </a:r>
          </a:p>
          <a:p>
            <a:pPr algn="l" defTabSz="914400" eaLnBrk="0" fontAlgn="base" hangingPunct="0" indent="0" latinLnBrk="0" lvl="0" marL="0" marR="0" rtl="0">
              <a:lnSpc>
                <a:spcPct val="100000"/>
              </a:lnSpc>
              <a:spcBef>
                <a:spcPct val="0"/>
              </a:spcBef>
              <a:spcAft>
                <a:spcPct val="0"/>
              </a:spcAft>
              <a:buClrTx/>
              <a:buSzTx/>
            </a:pPr>
            <a:r>
              <a:rPr altLang="en-US" baseline="0" b="0" cap="none" dirty="0" sz="1600" i="0" kumimoji="0" lang="en-US" normalizeH="0" strike="noStrike" u="none">
                <a:ln>
                  <a:noFill/>
                </a:ln>
                <a:solidFill>
                  <a:schemeClr val="tx1"/>
                </a:solidFill>
                <a:effectLst/>
                <a:latin typeface="Arial" panose="020B0604020202020204" pitchFamily="34" charset="0"/>
              </a:rPr>
              <a:t> providing insights into hidden communication or digital manipulation.</a:t>
            </a: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600" i="0" kumimoji="0" lang="en-US" normalizeH="0" strike="noStrike" u="none">
                <a:ln>
                  <a:noFill/>
                </a:ln>
                <a:solidFill>
                  <a:schemeClr val="tx2">
                    <a:lumMod val="60000"/>
                    <a:lumOff val="40000"/>
                  </a:schemeClr>
                </a:solidFill>
                <a:effectLst/>
                <a:latin typeface="Arial" panose="020B0604020202020204" pitchFamily="34" charset="0"/>
              </a:rPr>
              <a:t>Research and Development</a:t>
            </a:r>
            <a:r>
              <a:rPr altLang="en-US" baseline="0" b="1" cap="none" dirty="0" sz="1600" i="0" kumimoji="0" lang="en-US" normalizeH="0" strike="noStrike" u="none">
                <a:ln>
                  <a:noFill/>
                </a:ln>
                <a:solidFill>
                  <a:schemeClr val="tx1"/>
                </a:solidFill>
                <a:effectLst/>
                <a:latin typeface="Arial" panose="020B0604020202020204" pitchFamily="34" charset="0"/>
              </a:rPr>
              <a:t>:</a:t>
            </a:r>
            <a:r>
              <a:rPr altLang="en-US" baseline="0" b="0" cap="none" dirty="0" sz="1600" i="0" kumimoji="0" lang="en-US" normalizeH="0" strike="noStrike" u="none">
                <a:ln>
                  <a:noFill/>
                </a:ln>
                <a:solidFill>
                  <a:schemeClr val="tx1"/>
                </a:solidFill>
                <a:effectLst/>
                <a:latin typeface="Arial" panose="020B0604020202020204" pitchFamily="34" charset="0"/>
              </a:rPr>
              <a:t> Supports ongoing research into new techniques and advancements </a:t>
            </a:r>
          </a:p>
          <a:p>
            <a:pPr algn="l" defTabSz="914400" eaLnBrk="0" fontAlgn="base" hangingPunct="0" indent="0" latinLnBrk="0" lvl="0" marL="0" marR="0" rtl="0">
              <a:lnSpc>
                <a:spcPct val="100000"/>
              </a:lnSpc>
              <a:spcBef>
                <a:spcPct val="0"/>
              </a:spcBef>
              <a:spcAft>
                <a:spcPct val="0"/>
              </a:spcAft>
              <a:buClrTx/>
              <a:buSzTx/>
            </a:pPr>
            <a:r>
              <a:rPr altLang="en-US" baseline="0" b="0" cap="none" dirty="0" sz="1600" i="0" kumimoji="0" lang="en-US" normalizeH="0" strike="noStrike" u="none">
                <a:ln>
                  <a:noFill/>
                </a:ln>
                <a:solidFill>
                  <a:schemeClr val="tx1"/>
                </a:solidFill>
                <a:effectLst/>
                <a:latin typeface="Arial" panose="020B0604020202020204" pitchFamily="34" charset="0"/>
              </a:rPr>
              <a:t> in steganography, contributing to the field of information security and cryptography.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73" name="Title 1"/>
          <p:cNvSpPr>
            <a:spLocks noGrp="1"/>
          </p:cNvSpPr>
          <p:nvPr>
            <p:ph type="title"/>
          </p:nvPr>
        </p:nvSpPr>
        <p:spPr>
          <a:xfrm>
            <a:off x="541867" y="918613"/>
            <a:ext cx="11023600" cy="1154640"/>
          </a:xfrm>
        </p:spPr>
        <p:txBody>
          <a:bodyPr>
            <a:normAutofit fontScale="94444"/>
          </a:bodyPr>
          <a:p>
            <a:r>
              <a:rPr b="1" dirty="0" sz="3600" lang="en-IN"/>
              <a:t>How did you customize the project and make it </a:t>
            </a:r>
            <a:br>
              <a:rPr b="1" dirty="0" sz="3600" lang="en-IN"/>
            </a:br>
            <a:r>
              <a:rPr b="1" dirty="0" sz="3600" lang="en-IN"/>
              <a:t>your own</a:t>
            </a:r>
          </a:p>
        </p:txBody>
      </p:sp>
      <p:sp>
        <p:nvSpPr>
          <p:cNvPr id="1048674" name="Text Placeholder 2"/>
          <p:cNvSpPr>
            <a:spLocks noGrp="1"/>
          </p:cNvSpPr>
          <p:nvPr>
            <p:ph type="body" idx="1"/>
          </p:nvPr>
        </p:nvSpPr>
        <p:spPr>
          <a:xfrm>
            <a:off x="838202" y="2260404"/>
            <a:ext cx="9906000" cy="453845"/>
          </a:xfrm>
        </p:spPr>
        <p:txBody>
          <a:bodyPr>
            <a:normAutofit/>
          </a:bodyPr>
          <a:p>
            <a:r>
              <a:rPr b="1" dirty="0" lang="en-IN">
                <a:solidFill>
                  <a:schemeClr val="tx2">
                    <a:lumMod val="60000"/>
                    <a:lumOff val="40000"/>
                  </a:schemeClr>
                </a:solidFill>
              </a:rPr>
              <a:t>Algorithm selection and modification</a:t>
            </a:r>
            <a:r>
              <a:rPr dirty="0" lang="en-IN"/>
              <a:t>:</a:t>
            </a:r>
          </a:p>
        </p:txBody>
      </p:sp>
      <p:sp>
        <p:nvSpPr>
          <p:cNvPr id="1048675" name="TextBox 3"/>
          <p:cNvSpPr txBox="1"/>
          <p:nvPr/>
        </p:nvSpPr>
        <p:spPr>
          <a:xfrm>
            <a:off x="838202" y="2634707"/>
            <a:ext cx="10334895" cy="3558540"/>
          </a:xfrm>
          <a:prstGeom prst="rect"/>
          <a:noFill/>
        </p:spPr>
        <p:txBody>
          <a:bodyPr rtlCol="0" wrap="square">
            <a:spAutoFit/>
          </a:bodyPr>
          <a:p>
            <a:pPr indent="-285750" marL="285750">
              <a:buFont typeface="Arial" panose="020B0604020202020204" pitchFamily="34" charset="0"/>
              <a:buChar char="•"/>
            </a:pPr>
            <a:r>
              <a:rPr dirty="0" lang="en-US"/>
              <a:t>The choice of steganographic algorithm was carefully considered based on its suitability for embedding data within various media types.</a:t>
            </a:r>
          </a:p>
          <a:p>
            <a:r>
              <a:rPr b="1" dirty="0" lang="en-US">
                <a:solidFill>
                  <a:schemeClr val="tx2">
                    <a:lumMod val="60000"/>
                    <a:lumOff val="40000"/>
                  </a:schemeClr>
                </a:solidFill>
              </a:rPr>
              <a:t>USER INTERFACE DESIGN</a:t>
            </a:r>
            <a:r>
              <a:rPr dirty="0" lang="en-US"/>
              <a:t>:</a:t>
            </a:r>
          </a:p>
          <a:p>
            <a:pPr indent="-285750" marL="285750">
              <a:buFont typeface="Arial" panose="020B0604020202020204" pitchFamily="34" charset="0"/>
              <a:buChar char="•"/>
            </a:pPr>
            <a:r>
              <a:rPr dirty="0" lang="en-US"/>
              <a:t>The user interface (UI) was customized to ensure ease of use and intuitive interaction.</a:t>
            </a:r>
          </a:p>
          <a:p>
            <a:r>
              <a:rPr b="1" dirty="0" lang="en-US">
                <a:solidFill>
                  <a:schemeClr val="tx2">
                    <a:lumMod val="60000"/>
                    <a:lumOff val="40000"/>
                  </a:schemeClr>
                </a:solidFill>
              </a:rPr>
              <a:t>INTEGRATION OF ADDITIONAL FEATURES</a:t>
            </a:r>
            <a:r>
              <a:rPr dirty="0" lang="en-US"/>
              <a:t>:</a:t>
            </a:r>
          </a:p>
          <a:p>
            <a:pPr indent="-285750" marL="285750">
              <a:buFont typeface="Arial" panose="020B0604020202020204" pitchFamily="34" charset="0"/>
              <a:buChar char="•"/>
            </a:pPr>
            <a:r>
              <a:rPr dirty="0" lang="en-US"/>
              <a:t>Additional functionalities were integrated to extend the utility of the application beyond basic steganographic operations.</a:t>
            </a:r>
          </a:p>
          <a:p>
            <a:r>
              <a:rPr b="1" dirty="0" lang="en-US">
                <a:solidFill>
                  <a:schemeClr val="tx2">
                    <a:lumMod val="60000"/>
                    <a:lumOff val="40000"/>
                  </a:schemeClr>
                </a:solidFill>
              </a:rPr>
              <a:t>TESTING AND VALIDATION PROCEDURES</a:t>
            </a:r>
            <a:r>
              <a:rPr dirty="0" lang="en-US"/>
              <a:t>:</a:t>
            </a:r>
          </a:p>
          <a:p>
            <a:pPr indent="-285750" marL="285750">
              <a:buFont typeface="Arial" panose="020B0604020202020204" pitchFamily="34" charset="0"/>
              <a:buChar char="•"/>
            </a:pPr>
            <a:r>
              <a:rPr dirty="0" lang="en-US"/>
              <a:t>Rigorous testing procedures were customized to validate the accuracy and reliability of the steganographic techniques employed.</a:t>
            </a:r>
          </a:p>
          <a:p>
            <a:r>
              <a:rPr b="1" dirty="0" lang="en-US">
                <a:solidFill>
                  <a:schemeClr val="tx2">
                    <a:lumMod val="60000"/>
                    <a:lumOff val="40000"/>
                  </a:schemeClr>
                </a:solidFill>
              </a:rPr>
              <a:t>DOCUMENTATION AND REPORTING</a:t>
            </a:r>
            <a:r>
              <a:rPr dirty="0" lang="en-US"/>
              <a:t>:</a:t>
            </a:r>
          </a:p>
          <a:p>
            <a:pPr indent="-285750" marL="285750">
              <a:buFont typeface="Arial" panose="020B0604020202020204" pitchFamily="34" charset="0"/>
              <a:buChar char="•"/>
            </a:pPr>
            <a:r>
              <a:rPr dirty="0" lang="en-US"/>
              <a:t>Detailed documentation was customized to provide comprehensive insights into the project’s development process.</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40" name="Title 1"/>
          <p:cNvSpPr>
            <a:spLocks noGrp="1"/>
          </p:cNvSpPr>
          <p:nvPr>
            <p:ph type="title"/>
          </p:nvPr>
        </p:nvSpPr>
        <p:spPr/>
        <p:txBody>
          <a:bodyPr/>
          <a:p>
            <a:r>
              <a:rPr b="1" dirty="0" lang="en-IN"/>
              <a:t>MODELLING</a:t>
            </a:r>
          </a:p>
        </p:txBody>
      </p:sp>
      <p:sp>
        <p:nvSpPr>
          <p:cNvPr id="1048641" name="TextBox 2"/>
          <p:cNvSpPr txBox="1"/>
          <p:nvPr/>
        </p:nvSpPr>
        <p:spPr>
          <a:xfrm>
            <a:off x="374085" y="1853828"/>
            <a:ext cx="12389564" cy="3025140"/>
          </a:xfrm>
          <a:prstGeom prst="rect"/>
          <a:noFill/>
        </p:spPr>
        <p:txBody>
          <a:bodyPr rtlCol="0" wrap="none">
            <a:spAutoFit/>
          </a:bodyPr>
          <a:p>
            <a:r>
              <a:rPr dirty="0" lang="en-US">
                <a:solidFill>
                  <a:schemeClr val="tx2">
                    <a:lumMod val="60000"/>
                    <a:lumOff val="40000"/>
                  </a:schemeClr>
                </a:solidFill>
              </a:rPr>
              <a:t>Data Model</a:t>
            </a:r>
            <a:r>
              <a:rPr dirty="0" lang="en-US"/>
              <a:t>: This involves defining how data will be represented and manipulated within the steganography</a:t>
            </a:r>
          </a:p>
          <a:p>
            <a:r>
              <a:rPr dirty="0" lang="en-US"/>
              <a:t> system. It includes decisions on data formats (text, binary, etc.), encoding schemes, and how data will be structured</a:t>
            </a:r>
          </a:p>
          <a:p>
            <a:r>
              <a:rPr dirty="0" lang="en-US"/>
              <a:t> for embedding and extraction.</a:t>
            </a:r>
          </a:p>
          <a:p>
            <a:endParaRPr dirty="0" lang="en-US"/>
          </a:p>
          <a:p>
            <a:r>
              <a:rPr dirty="0" lang="en-US">
                <a:solidFill>
                  <a:schemeClr val="tx2">
                    <a:lumMod val="60000"/>
                    <a:lumOff val="40000"/>
                  </a:schemeClr>
                </a:solidFill>
              </a:rPr>
              <a:t>Embedding Model</a:t>
            </a:r>
            <a:r>
              <a:rPr dirty="0" lang="en-US"/>
              <a:t>: This specifies the technique or algorithm used to embed hidden data into a cover media</a:t>
            </a:r>
          </a:p>
          <a:p>
            <a:r>
              <a:rPr dirty="0" lang="en-US"/>
              <a:t> (such as an image or audio file). Modeling here involves determining how to modify the carrier file to embed the </a:t>
            </a:r>
          </a:p>
          <a:p>
            <a:r>
              <a:rPr dirty="0" lang="en-US"/>
              <a:t>hidden information while minimizing perceptible changes and maintaining cover media integrity.</a:t>
            </a:r>
          </a:p>
          <a:p>
            <a:endParaRPr dirty="0" lang="en-US"/>
          </a:p>
          <a:p>
            <a:r>
              <a:rPr dirty="0" lang="en-US">
                <a:solidFill>
                  <a:schemeClr val="tx2">
                    <a:lumMod val="60000"/>
                    <a:lumOff val="40000"/>
                  </a:schemeClr>
                </a:solidFill>
              </a:rPr>
              <a:t>Extraction Model</a:t>
            </a:r>
            <a:r>
              <a:rPr dirty="0" lang="en-US"/>
              <a:t>: This defines the method for extracting hidden data from the carrier media. Modeling the extraction</a:t>
            </a:r>
          </a:p>
          <a:p>
            <a:r>
              <a:rPr dirty="0" lang="en-US"/>
              <a:t> process ensures that the embedded information can be accurately retrieved, even after potential alterations to the carrier</a:t>
            </a:r>
          </a:p>
          <a:p>
            <a:r>
              <a:rPr dirty="0" lang="en-US"/>
              <a:t> file.</a:t>
            </a:r>
            <a:endParaRPr dirty="0"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lastClr="000000" val="windowText"/>
      </a:dk1>
      <a:lt1>
        <a:sysClr lastClr="FFFFFF" val="window"/>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jyothika pallavi</dc:creator>
  <cp:lastModifiedBy>jyothika pallavi</cp:lastModifiedBy>
  <dcterms:created xsi:type="dcterms:W3CDTF">2024-06-29T10:49:23Z</dcterms:created>
  <dcterms:modified xsi:type="dcterms:W3CDTF">2024-07-14T10:48:09Z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54d7fb2ec7e246b186d22b9c73c5d2e3</vt:lpwstr>
  </property>
</Properties>
</file>