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1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DDBC-22A7-460C-A56C-7D78D32CFD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0FAF-58AC-40CC-A669-1A6282C2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OnVZbvjTgc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8949" y="585788"/>
            <a:ext cx="63865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SEV</a:t>
            </a:r>
            <a:r>
              <a:rPr lang="en-US" sz="9600" dirty="0" smtClean="0">
                <a:solidFill>
                  <a:schemeClr val="accent5">
                    <a:lumMod val="75000"/>
                  </a:schemeClr>
                </a:solidFill>
                <a:latin typeface="Britannic Bold" panose="020B0903060703020204" pitchFamily="34" charset="0"/>
              </a:rPr>
              <a:t>AK</a:t>
            </a:r>
            <a:r>
              <a:rPr lang="en-US" sz="9600" dirty="0" smtClean="0">
                <a:latin typeface="Britannic Bold" panose="020B0903060703020204" pitchFamily="34" charset="0"/>
              </a:rPr>
              <a:t> </a:t>
            </a:r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BOT</a:t>
            </a:r>
            <a:endParaRPr lang="en-US" sz="9600" dirty="0" smtClean="0">
              <a:latin typeface="Britannic Bold" panose="020B0903060703020204" pitchFamily="34" charset="0"/>
            </a:endParaRPr>
          </a:p>
          <a:p>
            <a:pPr algn="ctr"/>
            <a:r>
              <a:rPr lang="en-US" sz="3200" b="1" dirty="0" smtClean="0"/>
              <a:t>BY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b="1" u="sng" dirty="0" smtClean="0">
                <a:latin typeface="Engravers MT" panose="02090707080505020304" pitchFamily="18" charset="0"/>
              </a:rPr>
              <a:t>Team Name  </a:t>
            </a:r>
            <a:r>
              <a:rPr lang="en-US" b="1" dirty="0" smtClean="0">
                <a:latin typeface="Engravers MT" panose="02090707080505020304" pitchFamily="18" charset="0"/>
              </a:rPr>
              <a:t>: </a:t>
            </a:r>
            <a:r>
              <a:rPr lang="en-US" b="1" u="sng" dirty="0" err="1" smtClean="0">
                <a:latin typeface="Engravers MT" panose="02090707080505020304" pitchFamily="18" charset="0"/>
              </a:rPr>
              <a:t>WhoCreated</a:t>
            </a:r>
            <a:endParaRPr lang="en-US" b="1" u="sng" dirty="0" smtClean="0">
              <a:latin typeface="Engravers MT" panose="02090707080505020304" pitchFamily="18" charset="0"/>
            </a:endParaRPr>
          </a:p>
          <a:p>
            <a:pPr algn="ctr"/>
            <a:r>
              <a:rPr lang="en-US" b="1" u="sng" dirty="0" smtClean="0">
                <a:latin typeface="Engravers MT" panose="02090707080505020304" pitchFamily="18" charset="0"/>
              </a:rPr>
              <a:t>SSO-Id:- HEMANT13295</a:t>
            </a:r>
          </a:p>
          <a:p>
            <a:pPr algn="ctr"/>
            <a:endParaRPr lang="en-US" b="1" u="sng" dirty="0">
              <a:latin typeface="Engravers MT" panose="02090707080505020304" pitchFamily="18" charset="0"/>
            </a:endParaRPr>
          </a:p>
          <a:p>
            <a:pPr algn="ctr"/>
            <a:endParaRPr lang="en-US" b="1" u="sng" dirty="0" smtClean="0">
              <a:latin typeface="Engravers MT" panose="02090707080505020304" pitchFamily="18" charset="0"/>
            </a:endParaRPr>
          </a:p>
          <a:p>
            <a:pPr algn="ctr"/>
            <a:endParaRPr lang="en-US" b="1" u="sng" dirty="0">
              <a:latin typeface="Engravers MT" panose="02090707080505020304" pitchFamily="18" charset="0"/>
            </a:endParaRPr>
          </a:p>
          <a:p>
            <a:pPr algn="ctr"/>
            <a:r>
              <a:rPr lang="en-US" b="1" u="sng" dirty="0" smtClean="0">
                <a:latin typeface="Engravers MT" panose="02090707080505020304" pitchFamily="18" charset="0"/>
              </a:rPr>
              <a:t>Team</a:t>
            </a:r>
            <a:r>
              <a:rPr lang="en-US" b="1" dirty="0" smtClean="0">
                <a:latin typeface="Engravers MT" panose="02090707080505020304" pitchFamily="18" charset="0"/>
              </a:rPr>
              <a:t> </a:t>
            </a:r>
            <a:r>
              <a:rPr lang="en-US" b="1" u="sng" dirty="0" smtClean="0">
                <a:latin typeface="Engravers MT" panose="02090707080505020304" pitchFamily="18" charset="0"/>
              </a:rPr>
              <a:t>members:-</a:t>
            </a:r>
          </a:p>
          <a:p>
            <a:pPr algn="ctr"/>
            <a:r>
              <a:rPr lang="en-US" sz="2400" b="1" dirty="0" smtClean="0"/>
              <a:t>Vaibhav </a:t>
            </a:r>
            <a:r>
              <a:rPr lang="en-US" sz="2400" b="1" dirty="0" err="1" smtClean="0"/>
              <a:t>Tayal</a:t>
            </a:r>
            <a:r>
              <a:rPr lang="en-US" sz="2400" b="1" dirty="0" smtClean="0"/>
              <a:t> – BITS </a:t>
            </a:r>
            <a:r>
              <a:rPr lang="en-US" sz="2400" b="1" dirty="0" err="1" smtClean="0"/>
              <a:t>Pilani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Hemant Kumar – BITS </a:t>
            </a:r>
            <a:r>
              <a:rPr lang="en-US" sz="2400" b="1" dirty="0" err="1" smtClean="0"/>
              <a:t>Pilani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Mohit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Rathi</a:t>
            </a:r>
            <a:r>
              <a:rPr lang="en-US" sz="2400" b="1" dirty="0" smtClean="0"/>
              <a:t> – BITS </a:t>
            </a:r>
            <a:r>
              <a:rPr lang="en-US" sz="2400" b="1" dirty="0" err="1" smtClean="0"/>
              <a:t>Pilani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Abhishek Singh- BITS </a:t>
            </a:r>
            <a:r>
              <a:rPr lang="en-US" sz="2400" b="1" dirty="0" err="1" smtClean="0"/>
              <a:t>Pilani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1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664" y="1985963"/>
            <a:ext cx="7386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“Ensuring the access of all citizens to government information and to essential information for human development is a must for every democratic society”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901" y="4514851"/>
            <a:ext cx="36290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Koichiro</a:t>
            </a:r>
            <a:r>
              <a:rPr lang="en-US" sz="2000" b="1" dirty="0" smtClean="0"/>
              <a:t> Matsuura</a:t>
            </a:r>
          </a:p>
          <a:p>
            <a:r>
              <a:rPr lang="en-US" dirty="0" smtClean="0"/>
              <a:t>Former Director-General of UNESCO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st confusion newspa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9628">
            <a:off x="530913" y="747713"/>
            <a:ext cx="4587875" cy="27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st confusion newspap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997" y="367216"/>
            <a:ext cx="3553040" cy="392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hamashah confusion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0858">
            <a:off x="872333" y="2113660"/>
            <a:ext cx="2684462" cy="434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hamashah confusion ne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89" y="3408606"/>
            <a:ext cx="4934020" cy="25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62105" y="367216"/>
            <a:ext cx="346233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is important to inform the masses about the changes and developments. Most live in a state of confusion and uncertainty regarding the various government schemes and programs. </a:t>
            </a:r>
          </a:p>
          <a:p>
            <a:endParaRPr lang="en-US" sz="2000" dirty="0"/>
          </a:p>
          <a:p>
            <a:r>
              <a:rPr lang="en-US" sz="2200" b="1" dirty="0" smtClean="0"/>
              <a:t>The information present is very scattered and inaccessible </a:t>
            </a:r>
            <a:r>
              <a:rPr lang="en-US" sz="2000" dirty="0" smtClean="0"/>
              <a:t>to the uninformed and the backward.</a:t>
            </a:r>
          </a:p>
          <a:p>
            <a:endParaRPr lang="en-US" sz="2000" dirty="0"/>
          </a:p>
          <a:p>
            <a:r>
              <a:rPr lang="en-US" sz="2000" b="1" dirty="0" smtClean="0"/>
              <a:t>Informing and educating people about their rights and government facilities forms the very backbone of a stable and progressive society.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1034" name="Picture 10" descr="Image result for question mar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88" y="1426597"/>
            <a:ext cx="2560637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0162" y="3900487"/>
            <a:ext cx="3529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make information accessible to everybody and in a personalized manner ? </a:t>
            </a:r>
          </a:p>
          <a:p>
            <a:r>
              <a:rPr lang="en-US" b="1" dirty="0" smtClean="0"/>
              <a:t>How to streamline the information and present it in a systematic order to people who don’t have access to it ?</a:t>
            </a:r>
            <a:endParaRPr lang="en-US" b="1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9172576" y="1971675"/>
            <a:ext cx="2300287" cy="1085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igital assis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98" y="2947670"/>
            <a:ext cx="48768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58403" y="295573"/>
            <a:ext cx="4243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latin typeface="Arial Rounded MT Bold" panose="020F0704030504030204" pitchFamily="34" charset="0"/>
              </a:rPr>
              <a:t>SEVAK BOT</a:t>
            </a:r>
            <a:endParaRPr lang="en-US" sz="4800" b="1" i="1" dirty="0">
              <a:latin typeface="Arial Rounded MT Bold" panose="020F070403050403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 rot="5400000">
            <a:off x="5694360" y="2301597"/>
            <a:ext cx="371475" cy="355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2906" y="2171779"/>
            <a:ext cx="121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Utility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0025" y="2947670"/>
            <a:ext cx="308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a personalized experience to you and help you in a directed manner towards the solution to your query.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customized and trained according to situation and the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9064" y="2108891"/>
            <a:ext cx="2613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Potential Applications</a:t>
            </a:r>
            <a:endParaRPr lang="en-US" sz="2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43209" y="1248449"/>
            <a:ext cx="642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Artificially intelligent and Digital Government assistant with a personalized interface between the user and government data, similar to Google Assistant. 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872538" y="2483940"/>
            <a:ext cx="2800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installed at an election site to answer voter id specific queries or other related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 can be installed in Kiosks and kiosks could be placed at a business park where a businessperson could clear his/her queries regarding GST.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in ‘Smart Cities’ to disseminate information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2447" y="6286499"/>
            <a:ext cx="770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$ Video Demonstration Link: </a:t>
            </a:r>
            <a:r>
              <a:rPr lang="en-US" sz="2000" dirty="0">
                <a:hlinkClick r:id="rId3"/>
              </a:rPr>
              <a:t>https://youtu.be/yOnVZbvjTgc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8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38" y="533935"/>
            <a:ext cx="470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Something about </a:t>
            </a:r>
            <a:r>
              <a:rPr lang="en-US" sz="4000" b="1" u="sng" dirty="0" smtClean="0"/>
              <a:t>your ‘SEVAK</a:t>
            </a:r>
            <a:r>
              <a:rPr lang="en-US" sz="4000" b="1" dirty="0" smtClean="0"/>
              <a:t>’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2895" y="2071687"/>
            <a:ext cx="117371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 Rounded MT Bold" panose="020F0704030504030204" pitchFamily="34" charset="0"/>
              </a:rPr>
              <a:t>It gives you answers and solutions suiting your needs and not just some general answers to your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 Rounded MT Bold" panose="020F0704030504030204" pitchFamily="34" charset="0"/>
              </a:rPr>
              <a:t>It is smart! We’ve incorporated Machine Learning in it so that it learns overtime. No need to be perfect in your language and sentence structure because it understands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 Rounded MT Bold" panose="020F0704030504030204" pitchFamily="34" charset="0"/>
              </a:rPr>
              <a:t>It is bilingual. Some effort and you can make it multilingual.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 Rounded MT Bold" panose="020F0704030504030204" pitchFamily="34" charset="0"/>
              </a:rPr>
              <a:t>No need for you to even write. Just ask it verbally and it’ll shoot back the answer instantly.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 Rounded MT Bold" panose="020F0704030504030204" pitchFamily="34" charset="0"/>
              </a:rPr>
              <a:t>Internet connectivity issues? No problem! </a:t>
            </a:r>
            <a:r>
              <a:rPr lang="en-US" sz="2200" dirty="0">
                <a:latin typeface="Arial Rounded MT Bold" panose="020F0704030504030204" pitchFamily="34" charset="0"/>
              </a:rPr>
              <a:t>I</a:t>
            </a:r>
            <a:r>
              <a:rPr lang="en-US" sz="2200" dirty="0" smtClean="0">
                <a:latin typeface="Arial Rounded MT Bold" panose="020F0704030504030204" pitchFamily="34" charset="0"/>
              </a:rPr>
              <a:t>t works offline and hence can be placed in the remote areas really empowering the people living in such  areas.   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403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Devanagari</vt:lpstr>
      <vt:lpstr>Arial</vt:lpstr>
      <vt:lpstr>Arial Rounded MT Bold</vt:lpstr>
      <vt:lpstr>Britannic Bold</vt:lpstr>
      <vt:lpstr>Calibri</vt:lpstr>
      <vt:lpstr>Calibri Light</vt:lpstr>
      <vt:lpstr>Engravers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</dc:creator>
  <cp:lastModifiedBy>Vaibhav</cp:lastModifiedBy>
  <cp:revision>15</cp:revision>
  <dcterms:created xsi:type="dcterms:W3CDTF">2018-03-20T12:50:08Z</dcterms:created>
  <dcterms:modified xsi:type="dcterms:W3CDTF">2018-03-20T21:24:38Z</dcterms:modified>
</cp:coreProperties>
</file>