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A81-E902-41C6-B1B0-BBBDAFAE1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DB44E-369C-4FE6-B336-4BD59F20E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D8C4E-1A60-4619-9B12-0A7A62A8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B763-7050-440F-AB68-2B0CA822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8EB3-E257-4589-9041-693F40B6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7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19B1-E2B6-490F-AE2B-E726EDB6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63FD2-8C95-4B97-9270-F650A9BF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9397-2750-4ADF-A7DF-6E59615E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BED2-CB8E-43B3-8A88-BC1702CB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45B3-1DC8-4639-86B3-F8EDB640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1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4DA56-489A-4B33-97BD-6706B09BB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DE0E-FE5A-4E2D-A532-77A4D4DA6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FFD1-BC96-40C8-B99C-D14807C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C86F-EF5F-48F6-9764-BA714E9B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42B2-E2A5-4BA1-A8B9-F85D71CF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8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68E5-02BD-4811-B729-ACA307A4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7487-E350-4D0C-BA58-79F7029E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5A47-5636-44C0-993A-675F4CB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29A8-AA0F-4517-9EF9-D74B2541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2F9E-22AB-460B-81D3-DAD40013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74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F291-250B-4E4B-99E6-C5E95F27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4127C-5D5D-4D05-BCD4-78FFE379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C31C-74A4-4DC0-81DA-22A6DE0F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A987-5087-4819-A9D8-CE85818B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A628-2C7B-47B4-8685-747605EB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23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BBBA-AA28-45A0-858F-EB64B314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88FA-0096-46A4-9F8C-41B031E3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BB50A-1F1C-41B8-8C81-7424CE97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93D8E-6DBF-4BCC-AFD0-FE6FDCE6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0A3-5284-4645-B958-8A5B62D6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3A305-B595-411E-AE4B-CC563819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08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4132-8211-4B93-839D-99DB7D37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D66BF-FECA-4B1A-A7D9-305D10A8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4F6C7-409C-4102-ADD1-4088F60B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7E9F5-A414-494C-8AD1-5A036F104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CCA3B-DBF1-431E-98CD-BBFE999F0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CDFC3-F706-410D-B743-3BB1FC7E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684FF-31A6-41D7-8CA9-50538F7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210D1-8962-4379-9B5B-A4774161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0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E791-1E14-4BDB-8123-8CBAF201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61895-FF2D-48FA-989A-30DF4FA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AF326-A8B1-4A58-8C8D-D9FDF02B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2F1ED-C279-41CA-8FA8-9910C3FF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52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A3D58-5A07-47D9-B83E-6CDF041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59133-A1F2-4897-9F75-19507872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67CDC-A3F9-466C-8E76-31E7A79A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44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AD45-E2EB-484D-BA38-9C7A18E4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D2D7-09E2-4498-B0E5-41D6A8713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548C4-9ECC-46CB-B122-650127232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EF41-1B83-49E5-BCA2-D4384A92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BE915-D162-4EA1-9E89-BE0446DF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B582-35B5-4C75-8A6D-2802F2AD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29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A266-61BA-4327-9989-EEBDE1DC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35B50-6A2B-4D54-9325-66BAE6168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DBADC-4B51-452B-BF67-D37A985CF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B9B4D-6F0B-4636-ABE7-1527FDA9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A2AEF-2A22-44CA-A145-6C6875D2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4E19-F204-4924-BE41-F53EFCD7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E68E5-7E8C-4E6D-94E1-4E04F279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36AA-47D6-4986-BD75-7155F3A8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ACD8-7AF1-4DC5-B16E-3BAF40690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8699-8F49-4A14-8389-75159B1BA3D8}" type="datetimeFigureOut">
              <a:rPr lang="en-SG" smtClean="0"/>
              <a:t>27/5/2019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63B8-2288-4D42-8137-6D97530A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2A6F-8906-4688-A4C5-61C6CD647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18BA-3F30-4443-A141-BA257531E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483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emantoracledba.blogspot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mantoracledba.blogspot.com/2016/03/recent-blog-series-on-sql-trac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4D8D-DB26-42A0-8FEA-69713CB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SQL Tracing Methods in Oracle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C6E72-9986-4927-B9D2-A623752C7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Hemant K Chitale</a:t>
            </a:r>
          </a:p>
          <a:p>
            <a:r>
              <a:rPr lang="en-SG" dirty="0">
                <a:hlinkClick r:id="rId2"/>
              </a:rPr>
              <a:t>https://hemantoracledba.blogspot.com</a:t>
            </a:r>
            <a:endParaRPr lang="en-SG" dirty="0"/>
          </a:p>
          <a:p>
            <a:endParaRPr lang="en-SG" dirty="0"/>
          </a:p>
          <a:p>
            <a:r>
              <a:rPr lang="en-SG" dirty="0"/>
              <a:t>Oracle APAC User Group 13-June-19</a:t>
            </a:r>
          </a:p>
        </p:txBody>
      </p:sp>
    </p:spTree>
    <p:extLst>
      <p:ext uri="{BB962C8B-B14F-4D97-AF65-F5344CB8AC3E}">
        <p14:creationId xmlns:p14="http://schemas.microsoft.com/office/powerpoint/2010/main" val="257391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6DBE-34C0-4923-8F02-1441D1B5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Identifying the Trace File for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A150-052B-472E-B84B-E7F4ECBF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Each session being traced has a PROCESS identifier that can be used</a:t>
            </a:r>
          </a:p>
          <a:p>
            <a:r>
              <a:rPr lang="en-SG" sz="2400" dirty="0"/>
              <a:t>Pre-11g we would use a query like this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|| '/' ||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instance_name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|| '_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_' ||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p.spid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|| '.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trc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v$parameter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v$process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v$session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 ,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v$instance</a:t>
            </a: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p.name = '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user_dump_dest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s.username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'HEMANT'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s.sid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s.serial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#=11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p.addr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s.paddr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2400" dirty="0">
                <a:cs typeface="Courier New" panose="02070309020205020404" pitchFamily="49" charset="0"/>
              </a:rPr>
              <a:t>11g has the trace file name in </a:t>
            </a:r>
            <a:r>
              <a:rPr lang="en-SG" sz="2400" dirty="0" err="1">
                <a:cs typeface="Courier New" panose="02070309020205020404" pitchFamily="49" charset="0"/>
              </a:rPr>
              <a:t>v$PROCESS</a:t>
            </a:r>
            <a:endParaRPr lang="en-SG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3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5E4C-AFE5-4BAF-98B6-EE66C33F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Explicitly setting the </a:t>
            </a:r>
            <a:r>
              <a:rPr lang="en-SG" dirty="0" err="1"/>
              <a:t>TraceFileName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5F85-1AD7-468C-86F3-73CAD250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session can explicitly set a portion of the </a:t>
            </a:r>
            <a:r>
              <a:rPr lang="en-SG" dirty="0" err="1"/>
              <a:t>TraceFileName</a:t>
            </a:r>
            <a:r>
              <a:rPr lang="en-SG" dirty="0"/>
              <a:t> with :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alter session set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tracefile_identifier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='Hemant';</a:t>
            </a:r>
          </a:p>
          <a:p>
            <a:r>
              <a:rPr lang="en-SG" dirty="0"/>
              <a:t>And then query V$DIAG_INFO (11g onwards)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value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v$diag_info</a:t>
            </a:r>
            <a:endParaRPr lang="en-S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'Default Trace File' ;</a:t>
            </a:r>
          </a:p>
        </p:txBody>
      </p:sp>
    </p:spTree>
    <p:extLst>
      <p:ext uri="{BB962C8B-B14F-4D97-AF65-F5344CB8AC3E}">
        <p14:creationId xmlns:p14="http://schemas.microsoft.com/office/powerpoint/2010/main" val="229637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2CE3-EDA9-4180-9BD3-CF2C5C61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Interpreting the Trace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E983-E318-4C5E-8D73-60CD4CDF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don’t have time in today’s session, so I suggest that you look at the links at 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https://hemantoracledba.blogspot.com/2016/03/recent-blog-series-on-sql-tracing.html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788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B5C8-E351-491A-9FFB-58191EBF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Optimizer Tracing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B8C3-50CA-44E5-B95A-FACACC39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Pre-11g, you would have to use EVENT=10053 to get an Optimizer Trace.</a:t>
            </a:r>
          </a:p>
          <a:p>
            <a:r>
              <a:rPr lang="en-SG" dirty="0"/>
              <a:t>11g onwards allows the Optimizer Event to be set OR a new DIAG utility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alter system set events 'trace[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rdbms.SQL_Optimizer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.*][sql:b086mzzp82x7w]’;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alter session set events 'trace[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rdbms.SQL_Optimizer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.*][sql:b086mzzp82x7w]’;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dbms_sqldiag.dump_trace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p_sql_id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=&gt;'b086mzzp82x7w',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p_component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=&gt;'Optimizer',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p_file_id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=&gt;'OPT_TRACE_b086mzzp82x7w');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end;</a:t>
            </a:r>
          </a:p>
        </p:txBody>
      </p:sp>
    </p:spTree>
    <p:extLst>
      <p:ext uri="{BB962C8B-B14F-4D97-AF65-F5344CB8AC3E}">
        <p14:creationId xmlns:p14="http://schemas.microsoft.com/office/powerpoint/2010/main" val="375854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F7D4-CA25-4799-BC68-564E2C09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Trace SQL Statements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4037-232A-4E77-8658-0D8FF09F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identify individual calls in a session or a user interaction – for diagnostics</a:t>
            </a:r>
          </a:p>
          <a:p>
            <a:r>
              <a:rPr lang="en-SG" dirty="0"/>
              <a:t>To identify the actual path being taken – e.g. a trigger being executed, results in another table being updated</a:t>
            </a:r>
          </a:p>
          <a:p>
            <a:r>
              <a:rPr lang="en-SG" dirty="0"/>
              <a:t>To identify performance issues</a:t>
            </a:r>
          </a:p>
          <a:p>
            <a:r>
              <a:rPr lang="en-SG" dirty="0"/>
              <a:t>To evaluate execution plan alternatives</a:t>
            </a:r>
          </a:p>
        </p:txBody>
      </p:sp>
    </p:spTree>
    <p:extLst>
      <p:ext uri="{BB962C8B-B14F-4D97-AF65-F5344CB8AC3E}">
        <p14:creationId xmlns:p14="http://schemas.microsoft.com/office/powerpoint/2010/main" val="238125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DF6D-8AEE-4093-B409-8CE74F95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Tracing your own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1B7B-5BFD-4253-93E3-18972E43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SG" dirty="0"/>
              <a:t>Parameter : SQL_TRACE : “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ALTER SESSION SET SQL_TRACE=TRUE</a:t>
            </a:r>
            <a:r>
              <a:rPr lang="en-SG" dirty="0"/>
              <a:t>” ; execute the SQL Statements ; reset SQL_TRACE to FALSE   {Note : This parameter has been deprecated in recent versions}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DBMS_SESSION.SET_SQL_TRACE : “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exec DBMS_SESSION.SET_SQL_TRACE(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sql_trace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=&gt;TRUE);”; </a:t>
            </a:r>
            <a:r>
              <a:rPr lang="en-SG" dirty="0"/>
              <a:t>execute the SQL statements ; reset to FALSE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r>
              <a:rPr lang="en-SG" dirty="0"/>
              <a:t>DBMS_SESSION.SESSION_TRACE_ENABLE : “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exec DBMS_SESSION.SESSION_TRACE_ENABLE(waits=&gt;TRUE, binds=&gt;FALSE);” </a:t>
            </a:r>
            <a:r>
              <a:rPr lang="en-SG" dirty="0"/>
              <a:t>; execute the SQL statements ; call SESSION_TRACE_DISABLE.   </a:t>
            </a:r>
            <a:r>
              <a:rPr lang="en-SG" i="1" u="sng" dirty="0"/>
              <a:t>This is the preferred method</a:t>
            </a:r>
          </a:p>
          <a:p>
            <a:pPr lvl="1"/>
            <a:endParaRPr lang="en-SG" i="1" u="sng" dirty="0"/>
          </a:p>
          <a:p>
            <a:pPr lvl="1"/>
            <a:r>
              <a:rPr lang="en-SG" i="1" u="sng" dirty="0"/>
              <a:t>Note : I don’t demonstrate EVENT 10046 because I don’t use it any more</a:t>
            </a:r>
          </a:p>
        </p:txBody>
      </p:sp>
    </p:spTree>
    <p:extLst>
      <p:ext uri="{BB962C8B-B14F-4D97-AF65-F5344CB8AC3E}">
        <p14:creationId xmlns:p14="http://schemas.microsoft.com/office/powerpoint/2010/main" val="424788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CF01-E3AE-4A95-9441-1AF76D1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DBMS_APPLICATION_INFO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5324-6BC3-4B55-A680-2459A5C0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This package allows individual sessions to setup information that can be used to identify and trace their executions</a:t>
            </a:r>
          </a:p>
          <a:p>
            <a:r>
              <a:rPr lang="en-SG" dirty="0"/>
              <a:t>For example : This has the session sets the identifiers that are used for tracing it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dbms_application_info.set_client_info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('HR App Client');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dbms_application_info.set_module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('Employee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Module','Updating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950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C7DF-4569-4199-95F7-59130049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Client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9235-6540-4551-A433-3D78551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can be set by the session to allow the DBA to identify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DBMS_SESSION.SET_IDENTIFIER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VARCHAR2);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461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D2A9-5E91-4237-9E39-11C685EF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Tracing another session 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3399-9BCC-4144-896D-33093D88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sz="3100" dirty="0"/>
              <a:t>DBMS_MONITOR.SESSION_TRACE_ENABLE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 DBMS_MONITOR.SESSION_TRACE_ENABLE(-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session_id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=&gt;102,-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serial_num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=&gt;34,-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waits=&gt;TRUE,-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binds=&gt;TRUE);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cs typeface="Courier New" panose="02070309020205020404" pitchFamily="49" charset="0"/>
              </a:rPr>
              <a:t>(call SESSION_TRACE_DISABLE at the end)</a:t>
            </a:r>
          </a:p>
          <a:p>
            <a:endParaRPr lang="en-SG" dirty="0"/>
          </a:p>
          <a:p>
            <a:r>
              <a:rPr lang="en-SG" dirty="0"/>
              <a:t>DBMS_MONITOR.SERV_MOD_ACT_TRACE_ENABLE : (Note : Will apply to all sessions that have these identifiers set)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 DBMS_MONITOR.SERV_MOD_ACT_TRACE_ENABLE(-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service_name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=&gt;'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orcl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=&gt;'Employee Module',-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action_name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=&gt;'Updating');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SG" dirty="0">
                <a:cs typeface="Courier New" panose="02070309020205020404" pitchFamily="49" charset="0"/>
              </a:rPr>
              <a:t>(call SERV_MOD_ACT_TRACE_DISABLE at the end)</a:t>
            </a:r>
          </a:p>
        </p:txBody>
      </p:sp>
    </p:spTree>
    <p:extLst>
      <p:ext uri="{BB962C8B-B14F-4D97-AF65-F5344CB8AC3E}">
        <p14:creationId xmlns:p14="http://schemas.microsoft.com/office/powerpoint/2010/main" val="276602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51E1-6F9E-43B8-8B17-7F59E0A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Tracing another session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4AAD-A9A0-4146-8149-2EF980B6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uses the </a:t>
            </a:r>
            <a:r>
              <a:rPr lang="en-SG" dirty="0" err="1"/>
              <a:t>the</a:t>
            </a:r>
            <a:r>
              <a:rPr lang="en-SG" dirty="0"/>
              <a:t> Client Identifier information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DBMS_MONITOR.CLIENT_ID_TRACE_ENABLE(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VARCHAR2,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waits        IN  BOOLEAN DEFAULT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binds        IN  BOOLEAN DEFAULT 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DBMS_MONITOR.CLIENT_ID_STAT_ENABLE(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   VARCHAR2);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This collects statistics into V$CLIENT_STATS</a:t>
            </a:r>
          </a:p>
          <a:p>
            <a:r>
              <a:rPr lang="en-SG" dirty="0"/>
              <a:t>(call the respective DISABLE procedures at the end)</a:t>
            </a:r>
          </a:p>
        </p:txBody>
      </p:sp>
    </p:spTree>
    <p:extLst>
      <p:ext uri="{BB962C8B-B14F-4D97-AF65-F5344CB8AC3E}">
        <p14:creationId xmlns:p14="http://schemas.microsoft.com/office/powerpoint/2010/main" val="283373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6BBF-5A6F-4AFE-BBAB-908C3002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Tracing a Particular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EC1F-5F25-4362-83F1-C5FF0553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The Oracle PROCESS identifier is V$PROCESS.PID.  So you can use this information :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system set events '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sql_trace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{process: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orapid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=22}';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system set events '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sql_trace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{process: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orapid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=22} off';</a:t>
            </a:r>
          </a:p>
          <a:p>
            <a:r>
              <a:rPr lang="en-SG" dirty="0"/>
              <a:t>The OS Process identifier is V$PROCESS.SPID.  So you can use this information :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system set events '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sql_trace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{process:3207}';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system set events '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sql_trace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{process:3207} off’;</a:t>
            </a:r>
          </a:p>
          <a:p>
            <a:pPr marL="0" indent="0">
              <a:buNone/>
            </a:pPr>
            <a:r>
              <a:rPr lang="en-SG" sz="2400" dirty="0">
                <a:cs typeface="Courier New" panose="02070309020205020404" pitchFamily="49" charset="0"/>
              </a:rPr>
              <a:t>(V$PROCESS can be joined to V$SESSION on V$PROCESS.ADDR=V$SESSION.PADDR)</a:t>
            </a:r>
          </a:p>
        </p:txBody>
      </p:sp>
    </p:spTree>
    <p:extLst>
      <p:ext uri="{BB962C8B-B14F-4D97-AF65-F5344CB8AC3E}">
        <p14:creationId xmlns:p14="http://schemas.microsoft.com/office/powerpoint/2010/main" val="397172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7681-24BE-4995-9FB7-20038595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Tracing for a specific SQL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C0B2-9492-4166-8E5B-8442B81D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11g onwards allows for tracing for a specific SQL statement.  This is useful when you don’t know or can’t predict in advance which session will be executing the SQL statement, you only have the SQL_ID for it  (The SQL_ID may have been obtained from previous tracing or debugging files)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system set events '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sql_trace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[sql:06d4jjswswagq] wait=true,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plan_stat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all_executions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r>
              <a:rPr lang="en-SG" sz="2400" dirty="0"/>
              <a:t>The options for "</a:t>
            </a:r>
            <a:r>
              <a:rPr lang="en-SG" sz="2400" dirty="0" err="1"/>
              <a:t>plan_stat</a:t>
            </a:r>
            <a:r>
              <a:rPr lang="en-SG" sz="2400" dirty="0"/>
              <a:t>" are "never", "</a:t>
            </a:r>
            <a:r>
              <a:rPr lang="en-SG" sz="2400" dirty="0" err="1"/>
              <a:t>first_execution</a:t>
            </a:r>
            <a:r>
              <a:rPr lang="en-SG" sz="2400" dirty="0"/>
              <a:t>", "</a:t>
            </a:r>
            <a:r>
              <a:rPr lang="en-SG" sz="2400" dirty="0" err="1"/>
              <a:t>all_executions</a:t>
            </a:r>
            <a:r>
              <a:rPr lang="en-SG" sz="2400" dirty="0"/>
              <a:t>").  This allows us to capture execution plan statistics.</a:t>
            </a:r>
          </a:p>
          <a:p>
            <a:pPr marL="0" indent="0">
              <a:buNone/>
            </a:pPr>
            <a:r>
              <a:rPr lang="en-SG" sz="2400" dirty="0">
                <a:cs typeface="Courier New" panose="02070309020205020404" pitchFamily="49" charset="0"/>
              </a:rPr>
              <a:t>Disable tracing with 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system set events '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sql_trace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[sql:06d4jjswswagq] wait=true,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plan_stat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all_executions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8584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1082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SQL Tracing Methods in Oracle</vt:lpstr>
      <vt:lpstr>Why Trace SQL Statements ?</vt:lpstr>
      <vt:lpstr>Tracing your own session </vt:lpstr>
      <vt:lpstr>Using DBMS_APPLICATION_INFO</vt:lpstr>
      <vt:lpstr>Setting Client Identifier</vt:lpstr>
      <vt:lpstr>Tracing another session  (1)</vt:lpstr>
      <vt:lpstr>Tracing another session (2)</vt:lpstr>
      <vt:lpstr>Tracing a Particular Process</vt:lpstr>
      <vt:lpstr>Tracing for a specific SQL Statement</vt:lpstr>
      <vt:lpstr>Identifying the Trace File for a Session</vt:lpstr>
      <vt:lpstr>Explicitly setting the TraceFileName</vt:lpstr>
      <vt:lpstr>Interpreting the Trace Files</vt:lpstr>
      <vt:lpstr>Optimizer Tracing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Tracing Methods in Oracle</dc:title>
  <dc:creator>Hemant K Chitale</dc:creator>
  <cp:lastModifiedBy>Hemant K Chitale</cp:lastModifiedBy>
  <cp:revision>24</cp:revision>
  <dcterms:created xsi:type="dcterms:W3CDTF">2019-05-27T01:15:17Z</dcterms:created>
  <dcterms:modified xsi:type="dcterms:W3CDTF">2019-05-27T02:30:23Z</dcterms:modified>
</cp:coreProperties>
</file>