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Canva Sans" charset="1" panose="020B0503030501040103"/>
      <p:regular r:id="rId9"/>
    </p:embeddedFont>
    <p:embeddedFont>
      <p:font typeface="Canva Sans Bold" charset="1" panose="020B0803030501040103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00023" y="5055737"/>
            <a:ext cx="8987977" cy="5187382"/>
          </a:xfrm>
          <a:custGeom>
            <a:avLst/>
            <a:gdLst/>
            <a:ahLst/>
            <a:cxnLst/>
            <a:rect r="r" b="b" t="t" l="l"/>
            <a:pathLst>
              <a:path h="5187382" w="8987977">
                <a:moveTo>
                  <a:pt x="0" y="0"/>
                </a:moveTo>
                <a:lnTo>
                  <a:pt x="8987977" y="0"/>
                </a:lnTo>
                <a:lnTo>
                  <a:pt x="8987977" y="5187381"/>
                </a:lnTo>
                <a:lnTo>
                  <a:pt x="0" y="5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1" t="0" r="-1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300023" cy="5231263"/>
          </a:xfrm>
          <a:custGeom>
            <a:avLst/>
            <a:gdLst/>
            <a:ahLst/>
            <a:cxnLst/>
            <a:rect r="r" b="b" t="t" l="l"/>
            <a:pathLst>
              <a:path h="5231263" w="9300023">
                <a:moveTo>
                  <a:pt x="0" y="0"/>
                </a:moveTo>
                <a:lnTo>
                  <a:pt x="9300023" y="0"/>
                </a:lnTo>
                <a:lnTo>
                  <a:pt x="9300023" y="5231263"/>
                </a:lnTo>
                <a:lnTo>
                  <a:pt x="0" y="52312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5143500"/>
            <a:ext cx="9300023" cy="5143500"/>
          </a:xfrm>
          <a:custGeom>
            <a:avLst/>
            <a:gdLst/>
            <a:ahLst/>
            <a:cxnLst/>
            <a:rect r="r" b="b" t="t" l="l"/>
            <a:pathLst>
              <a:path h="5143500" w="9300023">
                <a:moveTo>
                  <a:pt x="0" y="0"/>
                </a:moveTo>
                <a:lnTo>
                  <a:pt x="9300023" y="0"/>
                </a:lnTo>
                <a:lnTo>
                  <a:pt x="930002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53" r="0" b="-85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00023" y="0"/>
            <a:ext cx="8987977" cy="5055737"/>
          </a:xfrm>
          <a:custGeom>
            <a:avLst/>
            <a:gdLst/>
            <a:ahLst/>
            <a:cxnLst/>
            <a:rect r="r" b="b" t="t" l="l"/>
            <a:pathLst>
              <a:path h="5055737" w="8987977">
                <a:moveTo>
                  <a:pt x="0" y="0"/>
                </a:moveTo>
                <a:lnTo>
                  <a:pt x="8987977" y="0"/>
                </a:lnTo>
                <a:lnTo>
                  <a:pt x="8987977" y="5055737"/>
                </a:lnTo>
                <a:lnTo>
                  <a:pt x="0" y="50557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5941" y="832139"/>
            <a:ext cx="13472059" cy="8426161"/>
          </a:xfrm>
          <a:custGeom>
            <a:avLst/>
            <a:gdLst/>
            <a:ahLst/>
            <a:cxnLst/>
            <a:rect r="r" b="b" t="t" l="l"/>
            <a:pathLst>
              <a:path h="8426161" w="13472059">
                <a:moveTo>
                  <a:pt x="0" y="0"/>
                </a:moveTo>
                <a:lnTo>
                  <a:pt x="13472059" y="0"/>
                </a:lnTo>
                <a:lnTo>
                  <a:pt x="13472059" y="8426161"/>
                </a:lnTo>
                <a:lnTo>
                  <a:pt x="0" y="8426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98252" y="1955559"/>
            <a:ext cx="11824356" cy="5884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8226" indent="-329113" lvl="1">
              <a:lnSpc>
                <a:spcPts val="4268"/>
              </a:lnSpc>
              <a:buFont typeface="Arial"/>
              <a:buChar char="•"/>
            </a:pPr>
            <a:r>
              <a:rPr lang="en-US" sz="30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GPS tracking of both patients and nurses on duty, ensuring accurate and quick nurse allocation.</a:t>
            </a:r>
          </a:p>
          <a:p>
            <a:pPr algn="just" marL="658226" indent="-329113" lvl="1">
              <a:lnSpc>
                <a:spcPts val="4268"/>
              </a:lnSpc>
              <a:buFont typeface="Arial"/>
              <a:buChar char="•"/>
            </a:pPr>
            <a:r>
              <a:rPr lang="en-US" sz="30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Automated nurse contact system that retries with the next nearest nurse if the first nurse is unavailable, minimizing delays.</a:t>
            </a:r>
          </a:p>
          <a:p>
            <a:pPr algn="just" marL="658226" indent="-329113" lvl="1">
              <a:lnSpc>
                <a:spcPts val="4268"/>
              </a:lnSpc>
              <a:buFont typeface="Arial"/>
              <a:buChar char="•"/>
            </a:pPr>
            <a:r>
              <a:rPr lang="en-US" sz="30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Multiple payment options, allowing payments to be made by someone else, or via cash at the point of service.</a:t>
            </a:r>
          </a:p>
          <a:p>
            <a:pPr algn="just" marL="658226" indent="-329113" lvl="1">
              <a:lnSpc>
                <a:spcPts val="4268"/>
              </a:lnSpc>
              <a:buFont typeface="Arial"/>
              <a:buChar char="•"/>
            </a:pPr>
            <a:r>
              <a:rPr lang="en-US" sz="30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risk level assessment, helping prioritize critical cases and ensure the appropriate urgency in nurse assignment.</a:t>
            </a:r>
          </a:p>
          <a:p>
            <a:pPr algn="just">
              <a:lnSpc>
                <a:spcPts val="4268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23455" y="5268191"/>
            <a:ext cx="5282157" cy="5143500"/>
          </a:xfrm>
          <a:custGeom>
            <a:avLst/>
            <a:gdLst/>
            <a:ahLst/>
            <a:cxnLst/>
            <a:rect r="r" b="b" t="t" l="l"/>
            <a:pathLst>
              <a:path h="5143500" w="5282157">
                <a:moveTo>
                  <a:pt x="0" y="0"/>
                </a:moveTo>
                <a:lnTo>
                  <a:pt x="5282156" y="0"/>
                </a:lnTo>
                <a:lnTo>
                  <a:pt x="528215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98252" y="-76200"/>
            <a:ext cx="5480804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Union Selling point: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7036" y="0"/>
            <a:ext cx="6783952" cy="10287000"/>
          </a:xfrm>
          <a:custGeom>
            <a:avLst/>
            <a:gdLst/>
            <a:ahLst/>
            <a:cxnLst/>
            <a:rect r="r" b="b" t="t" l="l"/>
            <a:pathLst>
              <a:path h="10287000" w="6783952">
                <a:moveTo>
                  <a:pt x="0" y="0"/>
                </a:moveTo>
                <a:lnTo>
                  <a:pt x="6783952" y="0"/>
                </a:lnTo>
                <a:lnTo>
                  <a:pt x="678395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9884" y="145473"/>
            <a:ext cx="7799416" cy="10287000"/>
          </a:xfrm>
          <a:custGeom>
            <a:avLst/>
            <a:gdLst/>
            <a:ahLst/>
            <a:cxnLst/>
            <a:rect r="r" b="b" t="t" l="l"/>
            <a:pathLst>
              <a:path h="10287000" w="7799416">
                <a:moveTo>
                  <a:pt x="0" y="0"/>
                </a:moveTo>
                <a:lnTo>
                  <a:pt x="7799416" y="0"/>
                </a:lnTo>
                <a:lnTo>
                  <a:pt x="77994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28930" y="6676255"/>
            <a:ext cx="2173012" cy="3610745"/>
          </a:xfrm>
          <a:custGeom>
            <a:avLst/>
            <a:gdLst/>
            <a:ahLst/>
            <a:cxnLst/>
            <a:rect r="r" b="b" t="t" l="l"/>
            <a:pathLst>
              <a:path h="3610745" w="2173012">
                <a:moveTo>
                  <a:pt x="0" y="0"/>
                </a:moveTo>
                <a:lnTo>
                  <a:pt x="2173012" y="0"/>
                </a:lnTo>
                <a:lnTo>
                  <a:pt x="2173012" y="3610745"/>
                </a:lnTo>
                <a:lnTo>
                  <a:pt x="0" y="3610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1512" y="3018270"/>
            <a:ext cx="5715000" cy="595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 Experience: Websites lack the seamless backgr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ound tracking and convenience of mobile apps.</a:t>
            </a:r>
          </a:p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Device Dependency: Requires constant browser access and internet-enabled devices with location permissions.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91513" y="2456584"/>
            <a:ext cx="169021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Feasibility: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19567" y="1563543"/>
            <a:ext cx="165461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Viability: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19567" y="2011218"/>
            <a:ext cx="5873321" cy="763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Scalability: The website can serve initial markets but may need t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transition to a mobile app for broader adoption.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 Acceptance: Users may prefer mobile-first solutions, limiting adoption of a web-only version.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DAGT_GJ8Kmc</dc:identifier>
  <dcterms:modified xsi:type="dcterms:W3CDTF">2011-08-01T06:04:30Z</dcterms:modified>
  <cp:revision>1</cp:revision>
  <dc:title>Helping Angel</dc:title>
</cp:coreProperties>
</file>