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7" r:id="rId4"/>
    <p:sldId id="269" r:id="rId5"/>
    <p:sldId id="258" r:id="rId6"/>
    <p:sldId id="259" r:id="rId7"/>
    <p:sldId id="260" r:id="rId8"/>
    <p:sldId id="261" r:id="rId9"/>
    <p:sldId id="265" r:id="rId10"/>
    <p:sldId id="262" r:id="rId11"/>
    <p:sldId id="263" r:id="rId12"/>
    <p:sldId id="264" r:id="rId13"/>
    <p:sldId id="268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81E2D-8D85-4C20-A6D8-45EC7BD072E0}" type="datetimeFigureOut">
              <a:rPr lang="en-US" smtClean="0"/>
              <a:pPr/>
              <a:t>25-May-20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70874-BE3D-4011-AE6D-F5821AE50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70874-BE3D-4011-AE6D-F5821AE5036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hemantnyadav@gmail.com" TargetMode="External"/><Relationship Id="rId2" Type="http://schemas.openxmlformats.org/officeDocument/2006/relationships/hyperlink" Target="mailto:hemantyadav.it@charusat.ac.i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_Concepts/Why_learn_Python" TargetMode="External"/><Relationship Id="rId2" Type="http://schemas.openxmlformats.org/officeDocument/2006/relationships/hyperlink" Target="https://www.afterhoursprogramming.com/tests/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Guido_van_Rossu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ends.google.com/trends/explore?date=all&amp;q=/m/05z1_,/m/01t6b,/m/07sbkfb,/m/060kv,/m/0jgq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2Uj1A9AguF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lassdoor.co.in/Salaries/india-python-developer-salary-SRCH_IL.0,5_IN115_KO6,22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indeed.co.in/salaries/python-developer-Salari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Workshop on</a:t>
            </a:r>
            <a:br>
              <a:rPr lang="en-US" dirty="0" smtClean="0"/>
            </a:br>
            <a:r>
              <a:rPr lang="en-US" dirty="0" smtClean="0"/>
              <a:t>Python Programming for beginners</a:t>
            </a:r>
            <a:br>
              <a:rPr lang="en-US" dirty="0" smtClean="0"/>
            </a:br>
            <a:r>
              <a:rPr lang="en-US" sz="2700" b="1" dirty="0" smtClean="0">
                <a:solidFill>
                  <a:srgbClr val="00B050"/>
                </a:solidFill>
              </a:rPr>
              <a:t>26/5/2020 to 30/5/2020</a:t>
            </a:r>
            <a:endParaRPr lang="en-US" sz="27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Presented by</a:t>
            </a:r>
          </a:p>
          <a:p>
            <a:r>
              <a:rPr lang="en-US" sz="2400" dirty="0" smtClean="0"/>
              <a:t>Hemant </a:t>
            </a:r>
            <a:r>
              <a:rPr lang="en-US" sz="2400" dirty="0" smtClean="0"/>
              <a:t>N Yadav</a:t>
            </a:r>
          </a:p>
          <a:p>
            <a:r>
              <a:rPr lang="en-US" sz="1800" dirty="0" smtClean="0"/>
              <a:t>Assistant Professor, Department of Information Technology, CSPIT.</a:t>
            </a:r>
          </a:p>
          <a:p>
            <a:r>
              <a:rPr lang="en-US" sz="1800" dirty="0" smtClean="0"/>
              <a:t>CHARUSAT.</a:t>
            </a:r>
          </a:p>
          <a:p>
            <a:endParaRPr lang="en-US" dirty="0" smtClean="0"/>
          </a:p>
        </p:txBody>
      </p:sp>
      <p:pic>
        <p:nvPicPr>
          <p:cNvPr id="7171" name="Picture 3" descr="mehulpatel"/>
          <p:cNvPicPr>
            <a:picLocks noChangeAspect="1" noChangeArrowheads="1"/>
          </p:cNvPicPr>
          <p:nvPr/>
        </p:nvPicPr>
        <p:blipFill>
          <a:blip r:embed="rId3"/>
          <a:srcRect l="16071" t="29015" r="14286" b="29534"/>
          <a:stretch>
            <a:fillRect/>
          </a:stretch>
        </p:blipFill>
        <p:spPr bwMode="auto">
          <a:xfrm>
            <a:off x="3124200" y="838200"/>
            <a:ext cx="2971800" cy="7620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3482975"/>
            <a:ext cx="8229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 collaboration with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Dr. S. &amp; S.S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Ghandhy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College of Engineering &amp; Technology, </a:t>
            </a:r>
            <a:r>
              <a:rPr kumimoji="0" lang="en-US" sz="44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Surat</a:t>
            </a:r>
            <a:endParaRPr kumimoji="0" lang="en-US" sz="4400" b="1" i="0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Information Technology 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Department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Programming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Installing Python</a:t>
            </a:r>
          </a:p>
          <a:p>
            <a:pPr lvl="1"/>
            <a:r>
              <a:rPr lang="en-US" dirty="0" smtClean="0"/>
              <a:t>Python.org -&gt; download</a:t>
            </a:r>
          </a:p>
          <a:p>
            <a:pPr lvl="1"/>
            <a:r>
              <a:rPr lang="en-US" dirty="0" smtClean="0"/>
              <a:t>anaconda.com -&gt; products -&gt; individual</a:t>
            </a:r>
          </a:p>
          <a:p>
            <a:r>
              <a:rPr lang="en-US" dirty="0" smtClean="0"/>
              <a:t>Code Editor</a:t>
            </a:r>
          </a:p>
          <a:p>
            <a:pPr lvl="1"/>
            <a:r>
              <a:rPr lang="en-US" dirty="0" err="1" smtClean="0"/>
              <a:t>Pycharm</a:t>
            </a:r>
            <a:endParaRPr lang="en-US" dirty="0" smtClean="0"/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Spider</a:t>
            </a:r>
          </a:p>
          <a:p>
            <a:r>
              <a:rPr lang="en-US" dirty="0" smtClean="0"/>
              <a:t>Online -  </a:t>
            </a:r>
            <a:r>
              <a:rPr lang="en-US" dirty="0" smtClean="0">
                <a:solidFill>
                  <a:srgbClr val="FF0000"/>
                </a:solidFill>
              </a:rPr>
              <a:t>Fastest to getting started</a:t>
            </a:r>
          </a:p>
          <a:p>
            <a:pPr lvl="1"/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098" name="Picture 2" descr="blank white template - Imgflip"/>
          <p:cNvPicPr>
            <a:picLocks noChangeAspect="1" noChangeArrowheads="1"/>
          </p:cNvPicPr>
          <p:nvPr/>
        </p:nvPicPr>
        <p:blipFill>
          <a:blip r:embed="rId2"/>
          <a:srcRect t="31111" b="17778"/>
          <a:stretch>
            <a:fillRect/>
          </a:stretch>
        </p:blipFill>
        <p:spPr bwMode="auto">
          <a:xfrm>
            <a:off x="4572000" y="3124200"/>
            <a:ext cx="457200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</a:p>
          <a:p>
            <a:r>
              <a:rPr lang="en-US" dirty="0" smtClean="0"/>
              <a:t>Formatted Text</a:t>
            </a:r>
          </a:p>
          <a:p>
            <a:r>
              <a:rPr lang="en-US" dirty="0" smtClean="0"/>
              <a:t>Publish</a:t>
            </a:r>
          </a:p>
          <a:p>
            <a:r>
              <a:rPr lang="en-US" dirty="0" smtClean="0"/>
              <a:t>Share</a:t>
            </a:r>
          </a:p>
          <a:p>
            <a:r>
              <a:rPr lang="en-US" dirty="0" smtClean="0"/>
              <a:t>GPU-TPU</a:t>
            </a:r>
          </a:p>
          <a:p>
            <a:r>
              <a:rPr lang="en-US" dirty="0" smtClean="0"/>
              <a:t>Integrate to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Hemant N Yadav</a:t>
            </a:r>
          </a:p>
          <a:p>
            <a:pPr algn="ctr">
              <a:buNone/>
            </a:pPr>
            <a:r>
              <a:rPr lang="en-US" dirty="0" smtClean="0"/>
              <a:t>Assistant Professor, CHARUSAT.</a:t>
            </a:r>
          </a:p>
          <a:p>
            <a:pPr algn="ctr">
              <a:buNone/>
            </a:pPr>
            <a:r>
              <a:rPr lang="en-US" dirty="0" smtClean="0">
                <a:hlinkClick r:id="rId2"/>
              </a:rPr>
              <a:t>hemantyadav.it@charusat.ac.in</a:t>
            </a:r>
            <a:endParaRPr lang="en-US" dirty="0" smtClean="0"/>
          </a:p>
          <a:p>
            <a:pPr algn="ctr">
              <a:buNone/>
            </a:pPr>
            <a:r>
              <a:rPr lang="en-US" dirty="0" smtClean="0">
                <a:hlinkClick r:id="rId3"/>
              </a:rPr>
              <a:t>hemantnyadav@gmail.com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Quiz:</a:t>
            </a:r>
          </a:p>
          <a:p>
            <a:pPr lvl="1"/>
            <a:r>
              <a:rPr lang="en-US" dirty="0" smtClean="0">
                <a:hlinkClick r:id="rId2"/>
              </a:rPr>
              <a:t>https://www.afterhoursprogramming.com/tests/python/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smtClean="0">
                <a:hlinkClick r:id="rId3"/>
              </a:rPr>
              <a:t>https://en.wikiversity.org/wiki/Python_Concepts/Why_learn_Python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is Created by </a:t>
            </a:r>
            <a:r>
              <a:rPr lang="en-US" dirty="0" smtClean="0">
                <a:hlinkClick r:id="rId2" tooltip="w:Guido van Rossum"/>
              </a:rPr>
              <a:t>Guido van </a:t>
            </a:r>
            <a:r>
              <a:rPr lang="en-US" dirty="0" err="1" smtClean="0">
                <a:hlinkClick r:id="rId2" tooltip="w:Guido van Rossum"/>
              </a:rPr>
              <a:t>Rossum</a:t>
            </a:r>
            <a:r>
              <a:rPr lang="en-US" dirty="0" smtClean="0"/>
              <a:t> in 1991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 l="68521" t="29167" r="3368" b="33333"/>
          <a:stretch>
            <a:fillRect/>
          </a:stretch>
        </p:blipFill>
        <p:spPr bwMode="auto">
          <a:xfrm>
            <a:off x="2743200" y="25146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You tube channel</a:t>
            </a:r>
          </a:p>
          <a:p>
            <a:pPr lvl="1"/>
            <a:r>
              <a:rPr lang="en-US" dirty="0" smtClean="0"/>
              <a:t>Google </a:t>
            </a:r>
            <a:r>
              <a:rPr lang="en-US" dirty="0" smtClean="0"/>
              <a:t>Trend</a:t>
            </a:r>
          </a:p>
          <a:p>
            <a:pPr lvl="1"/>
            <a:r>
              <a:rPr lang="en-US" dirty="0" smtClean="0"/>
              <a:t>Employability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Cross-platform</a:t>
            </a:r>
            <a:endParaRPr lang="en-US" dirty="0" smtClean="0"/>
          </a:p>
          <a:p>
            <a:pPr lvl="1"/>
            <a:r>
              <a:rPr lang="en-US" dirty="0" smtClean="0"/>
              <a:t>Huge  </a:t>
            </a:r>
            <a:r>
              <a:rPr lang="en-US" dirty="0" smtClean="0"/>
              <a:t>Community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</a:t>
            </a:r>
            <a:r>
              <a:rPr lang="en-US" dirty="0" smtClean="0"/>
              <a:t>Ecosystem</a:t>
            </a:r>
          </a:p>
          <a:p>
            <a:pPr lvl="1"/>
            <a:r>
              <a:rPr lang="en-US" dirty="0" smtClean="0"/>
              <a:t>Easy to learn</a:t>
            </a:r>
          </a:p>
          <a:p>
            <a:pPr lvl="1"/>
            <a:r>
              <a:rPr lang="en-US" dirty="0" smtClean="0"/>
              <a:t>Wide spread applicability</a:t>
            </a:r>
          </a:p>
          <a:p>
            <a:pPr lvl="2"/>
            <a:r>
              <a:rPr lang="en-US" dirty="0" smtClean="0"/>
              <a:t>Web </a:t>
            </a:r>
            <a:r>
              <a:rPr lang="en-US" dirty="0" smtClean="0"/>
              <a:t>Programming </a:t>
            </a:r>
            <a:r>
              <a:rPr lang="en-US" b="1" dirty="0" smtClean="0"/>
              <a:t>[flask, </a:t>
            </a:r>
            <a:r>
              <a:rPr lang="en-US" b="1" dirty="0" err="1" smtClean="0"/>
              <a:t>Django</a:t>
            </a:r>
            <a:r>
              <a:rPr lang="en-US" b="1" dirty="0" smtClean="0"/>
              <a:t>]</a:t>
            </a:r>
            <a:endParaRPr lang="en-US" b="1" dirty="0" smtClean="0"/>
          </a:p>
          <a:p>
            <a:pPr lvl="2"/>
            <a:r>
              <a:rPr lang="en-US" dirty="0" smtClean="0"/>
              <a:t>GUI </a:t>
            </a:r>
            <a:r>
              <a:rPr lang="en-US" b="1" dirty="0" smtClean="0"/>
              <a:t>[</a:t>
            </a:r>
            <a:r>
              <a:rPr lang="en-US" b="1" dirty="0" err="1" smtClean="0"/>
              <a:t>PyQt</a:t>
            </a:r>
            <a:r>
              <a:rPr lang="en-US" b="1" dirty="0" smtClean="0"/>
              <a:t>]</a:t>
            </a:r>
          </a:p>
          <a:p>
            <a:pPr lvl="2"/>
            <a:r>
              <a:rPr lang="en-US" dirty="0" smtClean="0"/>
              <a:t>Software Automation </a:t>
            </a:r>
            <a:r>
              <a:rPr lang="en-US" b="1" dirty="0" smtClean="0"/>
              <a:t>[</a:t>
            </a:r>
            <a:r>
              <a:rPr lang="en-US" b="1" dirty="0" smtClean="0"/>
              <a:t>Selenium Python</a:t>
            </a:r>
            <a:r>
              <a:rPr lang="en-US" b="1" dirty="0" smtClean="0"/>
              <a:t>]</a:t>
            </a:r>
            <a:endParaRPr lang="en-US" b="1" dirty="0" smtClean="0"/>
          </a:p>
          <a:p>
            <a:pPr lvl="2"/>
            <a:r>
              <a:rPr lang="en-US" dirty="0" smtClean="0"/>
              <a:t>Testing </a:t>
            </a:r>
            <a:r>
              <a:rPr lang="en-US" b="1" dirty="0" smtClean="0"/>
              <a:t>[</a:t>
            </a:r>
            <a:r>
              <a:rPr lang="en-US" b="1" dirty="0" err="1" smtClean="0"/>
              <a:t>pytest</a:t>
            </a:r>
            <a:r>
              <a:rPr lang="en-US" b="1" dirty="0" smtClean="0"/>
              <a:t>, </a:t>
            </a:r>
            <a:r>
              <a:rPr lang="en-US" b="1" dirty="0" err="1" smtClean="0"/>
              <a:t>unittest</a:t>
            </a:r>
            <a:r>
              <a:rPr lang="en-US" b="1" dirty="0" smtClean="0"/>
              <a:t>]</a:t>
            </a:r>
            <a:endParaRPr lang="en-US" b="1" dirty="0" smtClean="0"/>
          </a:p>
          <a:p>
            <a:pPr lvl="2"/>
            <a:r>
              <a:rPr lang="en-US" dirty="0" smtClean="0"/>
              <a:t>ERP </a:t>
            </a:r>
            <a:r>
              <a:rPr lang="en-US" b="1" dirty="0" smtClean="0"/>
              <a:t>[Open ERP, </a:t>
            </a:r>
            <a:r>
              <a:rPr lang="en-US" b="1" dirty="0" err="1" smtClean="0"/>
              <a:t>odoo</a:t>
            </a:r>
            <a:r>
              <a:rPr lang="en-US" b="1" dirty="0" smtClean="0"/>
              <a:t>]</a:t>
            </a:r>
          </a:p>
          <a:p>
            <a:pPr lvl="2"/>
            <a:r>
              <a:rPr lang="en-US" dirty="0" smtClean="0"/>
              <a:t>Artificial </a:t>
            </a:r>
            <a:r>
              <a:rPr lang="en-US" dirty="0" smtClean="0"/>
              <a:t>Intelligence, Machine Learning and Data Science</a:t>
            </a:r>
          </a:p>
          <a:p>
            <a:pPr lvl="2"/>
            <a:r>
              <a:rPr lang="en-US" dirty="0" smtClean="0"/>
              <a:t>Hardware </a:t>
            </a:r>
            <a:r>
              <a:rPr lang="en-US" dirty="0" smtClean="0"/>
              <a:t>Programming</a:t>
            </a:r>
            <a:r>
              <a:rPr lang="en-US" b="1" dirty="0" smtClean="0"/>
              <a:t>[</a:t>
            </a:r>
            <a:r>
              <a:rPr lang="en-US" b="1" dirty="0" err="1" smtClean="0"/>
              <a:t>MicroPython</a:t>
            </a:r>
            <a:r>
              <a:rPr lang="en-US" b="1" dirty="0" smtClean="0"/>
              <a:t>, Raspberry Pi]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Trend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https://trends.google.com/trends/explore?date=all&amp;q=%2Fm%2F05z1_,%2Fm%2F01t6b,%2Fm%2F07sbkfb,%2Fm%2F060kv,%2Fm%2F0jgqg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7613" t="23958" r="8638" b="6250"/>
          <a:stretch>
            <a:fillRect/>
          </a:stretch>
        </p:blipFill>
        <p:spPr bwMode="auto">
          <a:xfrm>
            <a:off x="46630" y="2590800"/>
            <a:ext cx="894497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beautiful - </a:t>
            </a:r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https://youtu.be/2Uj1A9AguFs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2562" t="26042" r="39458" b="15625"/>
          <a:stretch>
            <a:fillRect/>
          </a:stretch>
        </p:blipFill>
        <p:spPr bwMode="auto">
          <a:xfrm>
            <a:off x="914400" y="2514600"/>
            <a:ext cx="7543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- </a:t>
            </a:r>
            <a:r>
              <a:rPr lang="en-US" dirty="0" err="1" smtClean="0"/>
              <a:t>Glassdoor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https://www.glassdoor.co.in/Salaries/india-python-developer-salary-SRCH_IL.0,5_IN115_KO6,22.htm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12884" t="48958" r="14495" b="13542"/>
          <a:stretch>
            <a:fillRect/>
          </a:stretch>
        </p:blipFill>
        <p:spPr bwMode="auto">
          <a:xfrm>
            <a:off x="0" y="3505200"/>
            <a:ext cx="9144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- indeed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https://www.indeed.co.in/salaries/python-developer-Salaries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l="10761" t="26042" r="34773" b="23958"/>
          <a:stretch>
            <a:fillRect/>
          </a:stretch>
        </p:blipFill>
        <p:spPr bwMode="auto">
          <a:xfrm>
            <a:off x="533400" y="2880852"/>
            <a:ext cx="8001000" cy="412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Free and Open-source</a:t>
            </a:r>
          </a:p>
          <a:p>
            <a:r>
              <a:rPr lang="en-US" dirty="0" smtClean="0"/>
              <a:t>High Level Language</a:t>
            </a:r>
          </a:p>
          <a:p>
            <a:r>
              <a:rPr lang="en-US" dirty="0" smtClean="0"/>
              <a:t>Interpreted</a:t>
            </a:r>
          </a:p>
          <a:p>
            <a:r>
              <a:rPr lang="en-US" dirty="0" smtClean="0"/>
              <a:t>Portable &amp; Extensible</a:t>
            </a:r>
          </a:p>
          <a:p>
            <a:r>
              <a:rPr lang="en-US" dirty="0" smtClean="0"/>
              <a:t>Object-oriented programming language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224</Words>
  <Application>Microsoft Office PowerPoint</Application>
  <PresentationFormat>On-screen Show (4:3)</PresentationFormat>
  <Paragraphs>71</Paragraphs>
  <Slides>14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Workshop on Python Programming for beginners 26/5/2020 to 30/5/2020</vt:lpstr>
      <vt:lpstr> Python is Created by Guido van Rossum in 1991 </vt:lpstr>
      <vt:lpstr>Contents</vt:lpstr>
      <vt:lpstr>Contents</vt:lpstr>
      <vt:lpstr>Google Trend Result</vt:lpstr>
      <vt:lpstr>Data is beautiful - Youtube channel</vt:lpstr>
      <vt:lpstr>Salary - Glassdoor</vt:lpstr>
      <vt:lpstr>Salary - indeed</vt:lpstr>
      <vt:lpstr>Basic Concepts of Python</vt:lpstr>
      <vt:lpstr>Building Programming Ecosystem</vt:lpstr>
      <vt:lpstr>Google Colab Features</vt:lpstr>
      <vt:lpstr>Hello world</vt:lpstr>
      <vt:lpstr>Thank you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for beginners</dc:title>
  <dc:creator>Hemant</dc:creator>
  <cp:lastModifiedBy>Hemant</cp:lastModifiedBy>
  <cp:revision>115</cp:revision>
  <dcterms:created xsi:type="dcterms:W3CDTF">2006-08-16T00:00:00Z</dcterms:created>
  <dcterms:modified xsi:type="dcterms:W3CDTF">2020-05-26T11:30:33Z</dcterms:modified>
</cp:coreProperties>
</file>