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2"/>
    <p:sldId id="295" r:id="rId3"/>
    <p:sldId id="261" r:id="rId4"/>
    <p:sldId id="276" r:id="rId5"/>
    <p:sldId id="277" r:id="rId6"/>
    <p:sldId id="278" r:id="rId7"/>
    <p:sldId id="279" r:id="rId8"/>
    <p:sldId id="281" r:id="rId9"/>
    <p:sldId id="283" r:id="rId10"/>
    <p:sldId id="284" r:id="rId11"/>
    <p:sldId id="285" r:id="rId12"/>
    <p:sldId id="286" r:id="rId13"/>
    <p:sldId id="287" r:id="rId14"/>
    <p:sldId id="288" r:id="rId15"/>
    <p:sldId id="289" r:id="rId16"/>
    <p:sldId id="290" r:id="rId17"/>
    <p:sldId id="291" r:id="rId18"/>
    <p:sldId id="292" r:id="rId19"/>
    <p:sldId id="293" r:id="rId20"/>
    <p:sldId id="294" r:id="rId21"/>
    <p:sldId id="296" r:id="rId22"/>
    <p:sldId id="297" r:id="rId23"/>
    <p:sldId id="298" r:id="rId24"/>
    <p:sldId id="299" r:id="rId25"/>
    <p:sldId id="271" r:id="rId26"/>
    <p:sldId id="268" r:id="rId27"/>
    <p:sldId id="300" r:id="rId28"/>
    <p:sldId id="267" r:id="rId29"/>
    <p:sldId id="302" r:id="rId30"/>
    <p:sldId id="262" r:id="rId31"/>
    <p:sldId id="264" r:id="rId32"/>
    <p:sldId id="303" r:id="rId33"/>
    <p:sldId id="305" r:id="rId34"/>
    <p:sldId id="301"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21" autoAdjust="0"/>
    <p:restoredTop sz="94660"/>
  </p:normalViewPr>
  <p:slideViewPr>
    <p:cSldViewPr snapToGrid="0">
      <p:cViewPr varScale="1">
        <p:scale>
          <a:sx n="68" d="100"/>
          <a:sy n="68" d="100"/>
        </p:scale>
        <p:origin x="5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6" Type="http://schemas.openxmlformats.org/officeDocument/2006/relationships/image" Target="../media/image18.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ata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_rels/data3.xml.rels><?xml version="1.0" encoding="UTF-8" standalone="yes"?>
<Relationships xmlns="http://schemas.openxmlformats.org/package/2006/relationships"><Relationship Id="rId8" Type="http://schemas.openxmlformats.org/officeDocument/2006/relationships/image" Target="../media/image31.svg"/><Relationship Id="rId13" Type="http://schemas.openxmlformats.org/officeDocument/2006/relationships/image" Target="../media/image36.pn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sv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 Id="rId14" Type="http://schemas.openxmlformats.org/officeDocument/2006/relationships/image" Target="../media/image3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6" Type="http://schemas.openxmlformats.org/officeDocument/2006/relationships/image" Target="../media/image18.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1.svg"/><Relationship Id="rId13" Type="http://schemas.openxmlformats.org/officeDocument/2006/relationships/image" Target="../media/image36.pn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5.sv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11" Type="http://schemas.openxmlformats.org/officeDocument/2006/relationships/image" Target="../media/image34.pn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 Id="rId14" Type="http://schemas.openxmlformats.org/officeDocument/2006/relationships/image" Target="../media/image3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dgm:fillClrLst>
    <dgm:linClrLst meth="repeat">
      <a:schemeClr val="lt1">
        <a:alpha val="0"/>
      </a:schemeClr>
    </dgm:linClrLst>
    <dgm:effectClrLst/>
    <dgm:txLinClrLst/>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CDCD5A-1B89-4FFD-933C-DEA18DD42141}" type="doc">
      <dgm:prSet loTypeId="urn:microsoft.com/office/officeart/2018/2/layout/IconVerticalSolidList" loCatId="icon" qsTypeId="urn:microsoft.com/office/officeart/2005/8/quickstyle/simple4" qsCatId="simple" csTypeId="urn:microsoft.com/office/officeart/2018/5/colors/Iconchunking_neutralbg_colorful1" csCatId="colorful" phldr="1"/>
      <dgm:spPr/>
      <dgm:t>
        <a:bodyPr/>
        <a:lstStyle/>
        <a:p>
          <a:endParaRPr lang="en-US"/>
        </a:p>
      </dgm:t>
    </dgm:pt>
    <dgm:pt modelId="{7B63D421-388A-43ED-BF87-53A1207B9000}">
      <dgm:prSet/>
      <dgm:spPr/>
      <dgm:t>
        <a:bodyPr/>
        <a:lstStyle/>
        <a:p>
          <a:pPr>
            <a:lnSpc>
              <a:spcPct val="100000"/>
            </a:lnSpc>
          </a:pPr>
          <a:r>
            <a:rPr lang="en-US"/>
            <a:t>Request Routing</a:t>
          </a:r>
        </a:p>
      </dgm:t>
    </dgm:pt>
    <dgm:pt modelId="{48A17241-D146-4933-8967-5B7E65BB1740}" type="parTrans" cxnId="{8092B821-8698-43C3-9BFB-71F831C520C6}">
      <dgm:prSet/>
      <dgm:spPr/>
      <dgm:t>
        <a:bodyPr/>
        <a:lstStyle/>
        <a:p>
          <a:endParaRPr lang="en-US"/>
        </a:p>
      </dgm:t>
    </dgm:pt>
    <dgm:pt modelId="{57233E14-6C75-4224-B577-4CECC16B27FE}" type="sibTrans" cxnId="{8092B821-8698-43C3-9BFB-71F831C520C6}">
      <dgm:prSet/>
      <dgm:spPr/>
      <dgm:t>
        <a:bodyPr/>
        <a:lstStyle/>
        <a:p>
          <a:endParaRPr lang="en-US"/>
        </a:p>
      </dgm:t>
    </dgm:pt>
    <dgm:pt modelId="{95301386-1FAF-4CF7-B3BF-E8C04AFC04DA}">
      <dgm:prSet/>
      <dgm:spPr/>
      <dgm:t>
        <a:bodyPr/>
        <a:lstStyle/>
        <a:p>
          <a:pPr>
            <a:lnSpc>
              <a:spcPct val="100000"/>
            </a:lnSpc>
          </a:pPr>
          <a:r>
            <a:rPr lang="en-US"/>
            <a:t>Load Balancing</a:t>
          </a:r>
        </a:p>
      </dgm:t>
    </dgm:pt>
    <dgm:pt modelId="{7AF67595-441F-489F-B405-1F0340D86705}" type="parTrans" cxnId="{025C5A64-0E7F-4799-B836-3DDE7D729E2B}">
      <dgm:prSet/>
      <dgm:spPr/>
      <dgm:t>
        <a:bodyPr/>
        <a:lstStyle/>
        <a:p>
          <a:endParaRPr lang="en-US"/>
        </a:p>
      </dgm:t>
    </dgm:pt>
    <dgm:pt modelId="{A8DA8F55-C288-400F-879D-94CCBB5D56CD}" type="sibTrans" cxnId="{025C5A64-0E7F-4799-B836-3DDE7D729E2B}">
      <dgm:prSet/>
      <dgm:spPr/>
      <dgm:t>
        <a:bodyPr/>
        <a:lstStyle/>
        <a:p>
          <a:endParaRPr lang="en-US"/>
        </a:p>
      </dgm:t>
    </dgm:pt>
    <dgm:pt modelId="{D9643089-253F-47BF-83BF-5110657B5358}">
      <dgm:prSet/>
      <dgm:spPr/>
      <dgm:t>
        <a:bodyPr/>
        <a:lstStyle/>
        <a:p>
          <a:pPr>
            <a:lnSpc>
              <a:spcPct val="100000"/>
            </a:lnSpc>
          </a:pPr>
          <a:r>
            <a:rPr lang="en-US"/>
            <a:t>Fault Tolerance</a:t>
          </a:r>
        </a:p>
      </dgm:t>
    </dgm:pt>
    <dgm:pt modelId="{A21B630B-857D-46AF-8648-3DDF62B00DF3}" type="parTrans" cxnId="{114354B0-CE92-420B-BF7D-18490AF3AFDA}">
      <dgm:prSet/>
      <dgm:spPr/>
      <dgm:t>
        <a:bodyPr/>
        <a:lstStyle/>
        <a:p>
          <a:endParaRPr lang="en-US"/>
        </a:p>
      </dgm:t>
    </dgm:pt>
    <dgm:pt modelId="{B571A839-1D34-48F9-8A05-330496C81913}" type="sibTrans" cxnId="{114354B0-CE92-420B-BF7D-18490AF3AFDA}">
      <dgm:prSet/>
      <dgm:spPr/>
      <dgm:t>
        <a:bodyPr/>
        <a:lstStyle/>
        <a:p>
          <a:endParaRPr lang="en-US"/>
        </a:p>
      </dgm:t>
    </dgm:pt>
    <dgm:pt modelId="{FD71D3FA-D061-47B0-8A3B-CDE2351835F4}">
      <dgm:prSet/>
      <dgm:spPr/>
      <dgm:t>
        <a:bodyPr/>
        <a:lstStyle/>
        <a:p>
          <a:pPr>
            <a:lnSpc>
              <a:spcPct val="100000"/>
            </a:lnSpc>
          </a:pPr>
          <a:r>
            <a:rPr lang="en-US"/>
            <a:t>Observability &amp; Insight</a:t>
          </a:r>
        </a:p>
      </dgm:t>
    </dgm:pt>
    <dgm:pt modelId="{4933B01B-320D-4A9C-AFA0-2DA7246AEA44}" type="parTrans" cxnId="{59E98384-5B6C-41B4-BF88-6ACD29AF845F}">
      <dgm:prSet/>
      <dgm:spPr/>
      <dgm:t>
        <a:bodyPr/>
        <a:lstStyle/>
        <a:p>
          <a:endParaRPr lang="en-US"/>
        </a:p>
      </dgm:t>
    </dgm:pt>
    <dgm:pt modelId="{F3DAED1F-97D8-4C6B-8DDF-F8EA8B7FC384}" type="sibTrans" cxnId="{59E98384-5B6C-41B4-BF88-6ACD29AF845F}">
      <dgm:prSet/>
      <dgm:spPr/>
      <dgm:t>
        <a:bodyPr/>
        <a:lstStyle/>
        <a:p>
          <a:endParaRPr lang="en-US"/>
        </a:p>
      </dgm:t>
    </dgm:pt>
    <dgm:pt modelId="{B0E7EA32-EA8F-442C-821B-7AA970BA2C54}">
      <dgm:prSet/>
      <dgm:spPr/>
      <dgm:t>
        <a:bodyPr/>
        <a:lstStyle/>
        <a:p>
          <a:pPr>
            <a:lnSpc>
              <a:spcPct val="100000"/>
            </a:lnSpc>
          </a:pPr>
          <a:r>
            <a:rPr lang="en-US"/>
            <a:t>Monitoring &amp; Tracing</a:t>
          </a:r>
        </a:p>
      </dgm:t>
    </dgm:pt>
    <dgm:pt modelId="{A3ADE97B-58DE-4225-AFD8-5D6A1605927E}" type="parTrans" cxnId="{300A651A-88E6-4356-9136-8F8E26FE9D0F}">
      <dgm:prSet/>
      <dgm:spPr/>
      <dgm:t>
        <a:bodyPr/>
        <a:lstStyle/>
        <a:p>
          <a:endParaRPr lang="en-US"/>
        </a:p>
      </dgm:t>
    </dgm:pt>
    <dgm:pt modelId="{FACD6E14-9FCD-4DBE-AC11-C273519EC270}" type="sibTrans" cxnId="{300A651A-88E6-4356-9136-8F8E26FE9D0F}">
      <dgm:prSet/>
      <dgm:spPr/>
      <dgm:t>
        <a:bodyPr/>
        <a:lstStyle/>
        <a:p>
          <a:endParaRPr lang="en-US"/>
        </a:p>
      </dgm:t>
    </dgm:pt>
    <dgm:pt modelId="{C2944BE5-41B0-4F1E-B449-01C79C7416BD}">
      <dgm:prSet/>
      <dgm:spPr/>
      <dgm:t>
        <a:bodyPr/>
        <a:lstStyle/>
        <a:p>
          <a:pPr>
            <a:lnSpc>
              <a:spcPct val="100000"/>
            </a:lnSpc>
          </a:pPr>
          <a:r>
            <a:rPr lang="en-US"/>
            <a:t>Circuit Breaking</a:t>
          </a:r>
        </a:p>
      </dgm:t>
    </dgm:pt>
    <dgm:pt modelId="{131040D2-1880-44F1-A824-36DD75FFFFE3}" type="parTrans" cxnId="{6144E46F-DE4A-46F9-9476-1CED76DE907B}">
      <dgm:prSet/>
      <dgm:spPr/>
      <dgm:t>
        <a:bodyPr/>
        <a:lstStyle/>
        <a:p>
          <a:endParaRPr lang="en-US"/>
        </a:p>
      </dgm:t>
    </dgm:pt>
    <dgm:pt modelId="{987D529E-4054-4078-AC59-1CAD09FB7F62}" type="sibTrans" cxnId="{6144E46F-DE4A-46F9-9476-1CED76DE907B}">
      <dgm:prSet/>
      <dgm:spPr/>
      <dgm:t>
        <a:bodyPr/>
        <a:lstStyle/>
        <a:p>
          <a:endParaRPr lang="en-US"/>
        </a:p>
      </dgm:t>
    </dgm:pt>
    <dgm:pt modelId="{151DCA88-81C9-4ADF-ABC3-4F19D3142FB4}">
      <dgm:prSet/>
      <dgm:spPr/>
      <dgm:t>
        <a:bodyPr/>
        <a:lstStyle/>
        <a:p>
          <a:pPr>
            <a:lnSpc>
              <a:spcPct val="100000"/>
            </a:lnSpc>
          </a:pPr>
          <a:r>
            <a:rPr lang="en-US"/>
            <a:t>Authentication</a:t>
          </a:r>
        </a:p>
      </dgm:t>
    </dgm:pt>
    <dgm:pt modelId="{FFA75EAD-67C9-4120-910E-FADD096248A1}" type="parTrans" cxnId="{29D1034F-BE16-42E0-BB1A-37D945E24F32}">
      <dgm:prSet/>
      <dgm:spPr/>
      <dgm:t>
        <a:bodyPr/>
        <a:lstStyle/>
        <a:p>
          <a:endParaRPr lang="en-US"/>
        </a:p>
      </dgm:t>
    </dgm:pt>
    <dgm:pt modelId="{9EF237BD-A0AD-46B2-A6D0-273DB0FC73C8}" type="sibTrans" cxnId="{29D1034F-BE16-42E0-BB1A-37D945E24F32}">
      <dgm:prSet/>
      <dgm:spPr/>
      <dgm:t>
        <a:bodyPr/>
        <a:lstStyle/>
        <a:p>
          <a:endParaRPr lang="en-US"/>
        </a:p>
      </dgm:t>
    </dgm:pt>
    <dgm:pt modelId="{642C217F-DD6A-4B6E-9CFC-31FFE4BAB77C}">
      <dgm:prSet/>
      <dgm:spPr/>
      <dgm:t>
        <a:bodyPr/>
        <a:lstStyle/>
        <a:p>
          <a:pPr>
            <a:lnSpc>
              <a:spcPct val="100000"/>
            </a:lnSpc>
          </a:pPr>
          <a:r>
            <a:rPr lang="en-US"/>
            <a:t>Service Discovery (Interaction between microservices</a:t>
          </a:r>
        </a:p>
      </dgm:t>
    </dgm:pt>
    <dgm:pt modelId="{A8C5F724-7E7B-49C0-9047-2A5D26BD16F1}" type="parTrans" cxnId="{4B0AD064-6813-43D3-981C-14EDF85E74B6}">
      <dgm:prSet/>
      <dgm:spPr/>
      <dgm:t>
        <a:bodyPr/>
        <a:lstStyle/>
        <a:p>
          <a:endParaRPr lang="en-US"/>
        </a:p>
      </dgm:t>
    </dgm:pt>
    <dgm:pt modelId="{88ACA84F-77AC-4A24-BE4C-62C86485F5DA}" type="sibTrans" cxnId="{4B0AD064-6813-43D3-981C-14EDF85E74B6}">
      <dgm:prSet/>
      <dgm:spPr/>
      <dgm:t>
        <a:bodyPr/>
        <a:lstStyle/>
        <a:p>
          <a:endParaRPr lang="en-US"/>
        </a:p>
      </dgm:t>
    </dgm:pt>
    <dgm:pt modelId="{285A5850-F0DF-4196-9F03-DC140D6FFF4D}" type="pres">
      <dgm:prSet presAssocID="{D5CDCD5A-1B89-4FFD-933C-DEA18DD42141}" presName="root" presStyleCnt="0">
        <dgm:presLayoutVars>
          <dgm:dir/>
          <dgm:resizeHandles val="exact"/>
        </dgm:presLayoutVars>
      </dgm:prSet>
      <dgm:spPr/>
    </dgm:pt>
    <dgm:pt modelId="{41C2DBC7-3128-4030-93AD-317F6C74FE52}" type="pres">
      <dgm:prSet presAssocID="{7B63D421-388A-43ED-BF87-53A1207B9000}" presName="compNode" presStyleCnt="0"/>
      <dgm:spPr/>
    </dgm:pt>
    <dgm:pt modelId="{E72DCAD5-121B-419E-BA39-C694CAD552CF}" type="pres">
      <dgm:prSet presAssocID="{7B63D421-388A-43ED-BF87-53A1207B9000}" presName="bgRect" presStyleLbl="bgShp" presStyleIdx="0" presStyleCnt="8"/>
      <dgm:spPr/>
    </dgm:pt>
    <dgm:pt modelId="{9414D6E4-132F-42A0-9E02-0E45F7F4E6BE}" type="pres">
      <dgm:prSet presAssocID="{7B63D421-388A-43ED-BF87-53A1207B9000}"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eceiver"/>
        </a:ext>
      </dgm:extLst>
    </dgm:pt>
    <dgm:pt modelId="{B7EDBE22-A509-4762-B296-6D9E090B9A7C}" type="pres">
      <dgm:prSet presAssocID="{7B63D421-388A-43ED-BF87-53A1207B9000}" presName="spaceRect" presStyleCnt="0"/>
      <dgm:spPr/>
    </dgm:pt>
    <dgm:pt modelId="{71026538-9F38-4ADE-9A44-23C825FB49F4}" type="pres">
      <dgm:prSet presAssocID="{7B63D421-388A-43ED-BF87-53A1207B9000}" presName="parTx" presStyleLbl="revTx" presStyleIdx="0" presStyleCnt="8">
        <dgm:presLayoutVars>
          <dgm:chMax val="0"/>
          <dgm:chPref val="0"/>
        </dgm:presLayoutVars>
      </dgm:prSet>
      <dgm:spPr/>
    </dgm:pt>
    <dgm:pt modelId="{51128576-3949-4EB0-866A-6FB0CB1B2DD6}" type="pres">
      <dgm:prSet presAssocID="{57233E14-6C75-4224-B577-4CECC16B27FE}" presName="sibTrans" presStyleCnt="0"/>
      <dgm:spPr/>
    </dgm:pt>
    <dgm:pt modelId="{8CB63309-CC68-4B2D-857E-F660E1528A46}" type="pres">
      <dgm:prSet presAssocID="{95301386-1FAF-4CF7-B3BF-E8C04AFC04DA}" presName="compNode" presStyleCnt="0"/>
      <dgm:spPr/>
    </dgm:pt>
    <dgm:pt modelId="{D5F15330-8C09-4F0F-B2E1-5C53C1D6C323}" type="pres">
      <dgm:prSet presAssocID="{95301386-1FAF-4CF7-B3BF-E8C04AFC04DA}" presName="bgRect" presStyleLbl="bgShp" presStyleIdx="1" presStyleCnt="8"/>
      <dgm:spPr/>
    </dgm:pt>
    <dgm:pt modelId="{F23C427F-ACC1-4FAE-9611-82E305067D12}" type="pres">
      <dgm:prSet presAssocID="{95301386-1FAF-4CF7-B3BF-E8C04AFC04DA}"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ales of Justice"/>
        </a:ext>
      </dgm:extLst>
    </dgm:pt>
    <dgm:pt modelId="{23481EDE-71AF-4ADF-A9C8-831C6743B9CF}" type="pres">
      <dgm:prSet presAssocID="{95301386-1FAF-4CF7-B3BF-E8C04AFC04DA}" presName="spaceRect" presStyleCnt="0"/>
      <dgm:spPr/>
    </dgm:pt>
    <dgm:pt modelId="{D8C1541D-2074-491A-8B65-55BB722743B8}" type="pres">
      <dgm:prSet presAssocID="{95301386-1FAF-4CF7-B3BF-E8C04AFC04DA}" presName="parTx" presStyleLbl="revTx" presStyleIdx="1" presStyleCnt="8">
        <dgm:presLayoutVars>
          <dgm:chMax val="0"/>
          <dgm:chPref val="0"/>
        </dgm:presLayoutVars>
      </dgm:prSet>
      <dgm:spPr/>
    </dgm:pt>
    <dgm:pt modelId="{AEDB6BBF-6FB5-439C-9F67-7656652A2801}" type="pres">
      <dgm:prSet presAssocID="{A8DA8F55-C288-400F-879D-94CCBB5D56CD}" presName="sibTrans" presStyleCnt="0"/>
      <dgm:spPr/>
    </dgm:pt>
    <dgm:pt modelId="{BCA3DE9F-58D7-4483-98A1-C25A9D9209F1}" type="pres">
      <dgm:prSet presAssocID="{D9643089-253F-47BF-83BF-5110657B5358}" presName="compNode" presStyleCnt="0"/>
      <dgm:spPr/>
    </dgm:pt>
    <dgm:pt modelId="{DE958C53-1D08-4C39-B80F-53F9DC043A27}" type="pres">
      <dgm:prSet presAssocID="{D9643089-253F-47BF-83BF-5110657B5358}" presName="bgRect" presStyleLbl="bgShp" presStyleIdx="2" presStyleCnt="8"/>
      <dgm:spPr/>
    </dgm:pt>
    <dgm:pt modelId="{E0F703D3-E182-4549-85C5-7A58453DD9B6}" type="pres">
      <dgm:prSet presAssocID="{D9643089-253F-47BF-83BF-5110657B5358}"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arning"/>
        </a:ext>
      </dgm:extLst>
    </dgm:pt>
    <dgm:pt modelId="{114F66A3-2111-4E0D-9ACC-99F175D2C5FA}" type="pres">
      <dgm:prSet presAssocID="{D9643089-253F-47BF-83BF-5110657B5358}" presName="spaceRect" presStyleCnt="0"/>
      <dgm:spPr/>
    </dgm:pt>
    <dgm:pt modelId="{961D752E-BFC8-45F2-8F81-9EAAA7F4F8CC}" type="pres">
      <dgm:prSet presAssocID="{D9643089-253F-47BF-83BF-5110657B5358}" presName="parTx" presStyleLbl="revTx" presStyleIdx="2" presStyleCnt="8">
        <dgm:presLayoutVars>
          <dgm:chMax val="0"/>
          <dgm:chPref val="0"/>
        </dgm:presLayoutVars>
      </dgm:prSet>
      <dgm:spPr/>
    </dgm:pt>
    <dgm:pt modelId="{0704FEE1-1A16-466E-814B-0602E9D1AE8E}" type="pres">
      <dgm:prSet presAssocID="{B571A839-1D34-48F9-8A05-330496C81913}" presName="sibTrans" presStyleCnt="0"/>
      <dgm:spPr/>
    </dgm:pt>
    <dgm:pt modelId="{AFB7656A-D0A9-47AC-9477-BA7E80177EE1}" type="pres">
      <dgm:prSet presAssocID="{FD71D3FA-D061-47B0-8A3B-CDE2351835F4}" presName="compNode" presStyleCnt="0"/>
      <dgm:spPr/>
    </dgm:pt>
    <dgm:pt modelId="{57DEF9B3-EDBA-4E8A-9741-BC79D3B9635A}" type="pres">
      <dgm:prSet presAssocID="{FD71D3FA-D061-47B0-8A3B-CDE2351835F4}" presName="bgRect" presStyleLbl="bgShp" presStyleIdx="3" presStyleCnt="8"/>
      <dgm:spPr/>
    </dgm:pt>
    <dgm:pt modelId="{9179D784-A887-43B5-A1B0-EDC31C108085}" type="pres">
      <dgm:prSet presAssocID="{FD71D3FA-D061-47B0-8A3B-CDE2351835F4}"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Eye"/>
        </a:ext>
      </dgm:extLst>
    </dgm:pt>
    <dgm:pt modelId="{8E5D3EBE-323A-45C2-86C3-59FD486AA9E8}" type="pres">
      <dgm:prSet presAssocID="{FD71D3FA-D061-47B0-8A3B-CDE2351835F4}" presName="spaceRect" presStyleCnt="0"/>
      <dgm:spPr/>
    </dgm:pt>
    <dgm:pt modelId="{18F5DDCD-E3B3-40C7-870E-1ECDB87D59D4}" type="pres">
      <dgm:prSet presAssocID="{FD71D3FA-D061-47B0-8A3B-CDE2351835F4}" presName="parTx" presStyleLbl="revTx" presStyleIdx="3" presStyleCnt="8">
        <dgm:presLayoutVars>
          <dgm:chMax val="0"/>
          <dgm:chPref val="0"/>
        </dgm:presLayoutVars>
      </dgm:prSet>
      <dgm:spPr/>
    </dgm:pt>
    <dgm:pt modelId="{D8022A71-CD3C-4C1D-892A-2EB5310BCFD7}" type="pres">
      <dgm:prSet presAssocID="{F3DAED1F-97D8-4C6B-8DDF-F8EA8B7FC384}" presName="sibTrans" presStyleCnt="0"/>
      <dgm:spPr/>
    </dgm:pt>
    <dgm:pt modelId="{849AD4FB-E1B3-41C5-A614-2F17B4D1013A}" type="pres">
      <dgm:prSet presAssocID="{B0E7EA32-EA8F-442C-821B-7AA970BA2C54}" presName="compNode" presStyleCnt="0"/>
      <dgm:spPr/>
    </dgm:pt>
    <dgm:pt modelId="{4EE41E07-A1EA-4557-ABFC-4F57F8276AD3}" type="pres">
      <dgm:prSet presAssocID="{B0E7EA32-EA8F-442C-821B-7AA970BA2C54}" presName="bgRect" presStyleLbl="bgShp" presStyleIdx="4" presStyleCnt="8"/>
      <dgm:spPr/>
    </dgm:pt>
    <dgm:pt modelId="{89C49C8B-54C5-43E1-9506-045718D4E36D}" type="pres">
      <dgm:prSet presAssocID="{B0E7EA32-EA8F-442C-821B-7AA970BA2C54}"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Lashes"/>
        </a:ext>
      </dgm:extLst>
    </dgm:pt>
    <dgm:pt modelId="{BED88FFC-0F82-4FA2-9A88-91D17E7EDADE}" type="pres">
      <dgm:prSet presAssocID="{B0E7EA32-EA8F-442C-821B-7AA970BA2C54}" presName="spaceRect" presStyleCnt="0"/>
      <dgm:spPr/>
    </dgm:pt>
    <dgm:pt modelId="{643594C8-E0DC-42B9-A13E-5ACCBB5A235E}" type="pres">
      <dgm:prSet presAssocID="{B0E7EA32-EA8F-442C-821B-7AA970BA2C54}" presName="parTx" presStyleLbl="revTx" presStyleIdx="4" presStyleCnt="8">
        <dgm:presLayoutVars>
          <dgm:chMax val="0"/>
          <dgm:chPref val="0"/>
        </dgm:presLayoutVars>
      </dgm:prSet>
      <dgm:spPr/>
    </dgm:pt>
    <dgm:pt modelId="{9FA26C2E-140F-403A-BA02-39D26EA61D1E}" type="pres">
      <dgm:prSet presAssocID="{FACD6E14-9FCD-4DBE-AC11-C273519EC270}" presName="sibTrans" presStyleCnt="0"/>
      <dgm:spPr/>
    </dgm:pt>
    <dgm:pt modelId="{05F5B6E4-214D-48B6-815E-70E3D9426E07}" type="pres">
      <dgm:prSet presAssocID="{C2944BE5-41B0-4F1E-B449-01C79C7416BD}" presName="compNode" presStyleCnt="0"/>
      <dgm:spPr/>
    </dgm:pt>
    <dgm:pt modelId="{84DED0D4-10A6-4B03-99D0-E513AFA314D8}" type="pres">
      <dgm:prSet presAssocID="{C2944BE5-41B0-4F1E-B449-01C79C7416BD}" presName="bgRect" presStyleLbl="bgShp" presStyleIdx="5" presStyleCnt="8"/>
      <dgm:spPr/>
    </dgm:pt>
    <dgm:pt modelId="{21E85DD6-6314-4037-9C6C-E6CFE977FFDC}" type="pres">
      <dgm:prSet presAssocID="{C2944BE5-41B0-4F1E-B449-01C79C7416BD}"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Needle"/>
        </a:ext>
      </dgm:extLst>
    </dgm:pt>
    <dgm:pt modelId="{7C287494-E901-49EA-BD8B-1ECA2DC1E9B6}" type="pres">
      <dgm:prSet presAssocID="{C2944BE5-41B0-4F1E-B449-01C79C7416BD}" presName="spaceRect" presStyleCnt="0"/>
      <dgm:spPr/>
    </dgm:pt>
    <dgm:pt modelId="{8F82E3C8-087D-4CD4-B95C-6040F5523031}" type="pres">
      <dgm:prSet presAssocID="{C2944BE5-41B0-4F1E-B449-01C79C7416BD}" presName="parTx" presStyleLbl="revTx" presStyleIdx="5" presStyleCnt="8">
        <dgm:presLayoutVars>
          <dgm:chMax val="0"/>
          <dgm:chPref val="0"/>
        </dgm:presLayoutVars>
      </dgm:prSet>
      <dgm:spPr/>
    </dgm:pt>
    <dgm:pt modelId="{FF14040A-46F5-4492-980C-B2C384F7DAEE}" type="pres">
      <dgm:prSet presAssocID="{987D529E-4054-4078-AC59-1CAD09FB7F62}" presName="sibTrans" presStyleCnt="0"/>
      <dgm:spPr/>
    </dgm:pt>
    <dgm:pt modelId="{8F2CD92A-525D-4AC9-B727-9206E13D2329}" type="pres">
      <dgm:prSet presAssocID="{151DCA88-81C9-4ADF-ABC3-4F19D3142FB4}" presName="compNode" presStyleCnt="0"/>
      <dgm:spPr/>
    </dgm:pt>
    <dgm:pt modelId="{894B4E4C-4535-45CB-A8AE-19125A9929C8}" type="pres">
      <dgm:prSet presAssocID="{151DCA88-81C9-4ADF-ABC3-4F19D3142FB4}" presName="bgRect" presStyleLbl="bgShp" presStyleIdx="6" presStyleCnt="8"/>
      <dgm:spPr/>
    </dgm:pt>
    <dgm:pt modelId="{38B14FC0-94DB-4668-9F8C-94239DAF11AC}" type="pres">
      <dgm:prSet presAssocID="{151DCA88-81C9-4ADF-ABC3-4F19D3142FB4}"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Key"/>
        </a:ext>
      </dgm:extLst>
    </dgm:pt>
    <dgm:pt modelId="{475B21CC-35A9-474F-839C-C85AF44D7760}" type="pres">
      <dgm:prSet presAssocID="{151DCA88-81C9-4ADF-ABC3-4F19D3142FB4}" presName="spaceRect" presStyleCnt="0"/>
      <dgm:spPr/>
    </dgm:pt>
    <dgm:pt modelId="{52A16B87-5789-450E-9ED4-E94FA4D132A1}" type="pres">
      <dgm:prSet presAssocID="{151DCA88-81C9-4ADF-ABC3-4F19D3142FB4}" presName="parTx" presStyleLbl="revTx" presStyleIdx="6" presStyleCnt="8">
        <dgm:presLayoutVars>
          <dgm:chMax val="0"/>
          <dgm:chPref val="0"/>
        </dgm:presLayoutVars>
      </dgm:prSet>
      <dgm:spPr/>
    </dgm:pt>
    <dgm:pt modelId="{7DAE990F-5624-4324-8028-D5776AE25F25}" type="pres">
      <dgm:prSet presAssocID="{9EF237BD-A0AD-46B2-A6D0-273DB0FC73C8}" presName="sibTrans" presStyleCnt="0"/>
      <dgm:spPr/>
    </dgm:pt>
    <dgm:pt modelId="{357B2BFF-F839-4936-A086-368B3668CE1B}" type="pres">
      <dgm:prSet presAssocID="{642C217F-DD6A-4B6E-9CFC-31FFE4BAB77C}" presName="compNode" presStyleCnt="0"/>
      <dgm:spPr/>
    </dgm:pt>
    <dgm:pt modelId="{1198D216-CDAA-401D-B763-50D8E754205B}" type="pres">
      <dgm:prSet presAssocID="{642C217F-DD6A-4B6E-9CFC-31FFE4BAB77C}" presName="bgRect" presStyleLbl="bgShp" presStyleIdx="7" presStyleCnt="8"/>
      <dgm:spPr/>
    </dgm:pt>
    <dgm:pt modelId="{1FC46B67-CD0B-4631-9299-96C48903E08B}" type="pres">
      <dgm:prSet presAssocID="{642C217F-DD6A-4B6E-9CFC-31FFE4BAB77C}"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Chat"/>
        </a:ext>
      </dgm:extLst>
    </dgm:pt>
    <dgm:pt modelId="{638790DD-3F4B-4DFD-B1F2-F73D8511D9F1}" type="pres">
      <dgm:prSet presAssocID="{642C217F-DD6A-4B6E-9CFC-31FFE4BAB77C}" presName="spaceRect" presStyleCnt="0"/>
      <dgm:spPr/>
    </dgm:pt>
    <dgm:pt modelId="{707ECBC6-BAA3-4EBD-8DDF-A73665AFDB90}" type="pres">
      <dgm:prSet presAssocID="{642C217F-DD6A-4B6E-9CFC-31FFE4BAB77C}" presName="parTx" presStyleLbl="revTx" presStyleIdx="7" presStyleCnt="8">
        <dgm:presLayoutVars>
          <dgm:chMax val="0"/>
          <dgm:chPref val="0"/>
        </dgm:presLayoutVars>
      </dgm:prSet>
      <dgm:spPr/>
    </dgm:pt>
  </dgm:ptLst>
  <dgm:cxnLst>
    <dgm:cxn modelId="{E194060B-0DDA-47D1-8314-50D5000B5529}" type="presOf" srcId="{D9643089-253F-47BF-83BF-5110657B5358}" destId="{961D752E-BFC8-45F2-8F81-9EAAA7F4F8CC}" srcOrd="0" destOrd="0" presId="urn:microsoft.com/office/officeart/2018/2/layout/IconVerticalSolidList"/>
    <dgm:cxn modelId="{300A651A-88E6-4356-9136-8F8E26FE9D0F}" srcId="{D5CDCD5A-1B89-4FFD-933C-DEA18DD42141}" destId="{B0E7EA32-EA8F-442C-821B-7AA970BA2C54}" srcOrd="4" destOrd="0" parTransId="{A3ADE97B-58DE-4225-AFD8-5D6A1605927E}" sibTransId="{FACD6E14-9FCD-4DBE-AC11-C273519EC270}"/>
    <dgm:cxn modelId="{8092B821-8698-43C3-9BFB-71F831C520C6}" srcId="{D5CDCD5A-1B89-4FFD-933C-DEA18DD42141}" destId="{7B63D421-388A-43ED-BF87-53A1207B9000}" srcOrd="0" destOrd="0" parTransId="{48A17241-D146-4933-8967-5B7E65BB1740}" sibTransId="{57233E14-6C75-4224-B577-4CECC16B27FE}"/>
    <dgm:cxn modelId="{025C5A64-0E7F-4799-B836-3DDE7D729E2B}" srcId="{D5CDCD5A-1B89-4FFD-933C-DEA18DD42141}" destId="{95301386-1FAF-4CF7-B3BF-E8C04AFC04DA}" srcOrd="1" destOrd="0" parTransId="{7AF67595-441F-489F-B405-1F0340D86705}" sibTransId="{A8DA8F55-C288-400F-879D-94CCBB5D56CD}"/>
    <dgm:cxn modelId="{4B0AD064-6813-43D3-981C-14EDF85E74B6}" srcId="{D5CDCD5A-1B89-4FFD-933C-DEA18DD42141}" destId="{642C217F-DD6A-4B6E-9CFC-31FFE4BAB77C}" srcOrd="7" destOrd="0" parTransId="{A8C5F724-7E7B-49C0-9047-2A5D26BD16F1}" sibTransId="{88ACA84F-77AC-4A24-BE4C-62C86485F5DA}"/>
    <dgm:cxn modelId="{29D1034F-BE16-42E0-BB1A-37D945E24F32}" srcId="{D5CDCD5A-1B89-4FFD-933C-DEA18DD42141}" destId="{151DCA88-81C9-4ADF-ABC3-4F19D3142FB4}" srcOrd="6" destOrd="0" parTransId="{FFA75EAD-67C9-4120-910E-FADD096248A1}" sibTransId="{9EF237BD-A0AD-46B2-A6D0-273DB0FC73C8}"/>
    <dgm:cxn modelId="{E4A1576F-77E6-49B2-A636-0FDACDC1ADF3}" type="presOf" srcId="{D5CDCD5A-1B89-4FFD-933C-DEA18DD42141}" destId="{285A5850-F0DF-4196-9F03-DC140D6FFF4D}" srcOrd="0" destOrd="0" presId="urn:microsoft.com/office/officeart/2018/2/layout/IconVerticalSolidList"/>
    <dgm:cxn modelId="{6144E46F-DE4A-46F9-9476-1CED76DE907B}" srcId="{D5CDCD5A-1B89-4FFD-933C-DEA18DD42141}" destId="{C2944BE5-41B0-4F1E-B449-01C79C7416BD}" srcOrd="5" destOrd="0" parTransId="{131040D2-1880-44F1-A824-36DD75FFFFE3}" sibTransId="{987D529E-4054-4078-AC59-1CAD09FB7F62}"/>
    <dgm:cxn modelId="{553D3F7F-CFB8-4A93-A544-0FB2BED58698}" type="presOf" srcId="{C2944BE5-41B0-4F1E-B449-01C79C7416BD}" destId="{8F82E3C8-087D-4CD4-B95C-6040F5523031}" srcOrd="0" destOrd="0" presId="urn:microsoft.com/office/officeart/2018/2/layout/IconVerticalSolidList"/>
    <dgm:cxn modelId="{59E98384-5B6C-41B4-BF88-6ACD29AF845F}" srcId="{D5CDCD5A-1B89-4FFD-933C-DEA18DD42141}" destId="{FD71D3FA-D061-47B0-8A3B-CDE2351835F4}" srcOrd="3" destOrd="0" parTransId="{4933B01B-320D-4A9C-AFA0-2DA7246AEA44}" sibTransId="{F3DAED1F-97D8-4C6B-8DDF-F8EA8B7FC384}"/>
    <dgm:cxn modelId="{C5932F8B-298E-4BFF-94FE-445B2BB3E2CB}" type="presOf" srcId="{95301386-1FAF-4CF7-B3BF-E8C04AFC04DA}" destId="{D8C1541D-2074-491A-8B65-55BB722743B8}" srcOrd="0" destOrd="0" presId="urn:microsoft.com/office/officeart/2018/2/layout/IconVerticalSolidList"/>
    <dgm:cxn modelId="{7A064CAA-B0E3-435B-8D26-4F0316965687}" type="presOf" srcId="{642C217F-DD6A-4B6E-9CFC-31FFE4BAB77C}" destId="{707ECBC6-BAA3-4EBD-8DDF-A73665AFDB90}" srcOrd="0" destOrd="0" presId="urn:microsoft.com/office/officeart/2018/2/layout/IconVerticalSolidList"/>
    <dgm:cxn modelId="{C072ECAB-84B0-4B76-82E7-9586D13A884F}" type="presOf" srcId="{B0E7EA32-EA8F-442C-821B-7AA970BA2C54}" destId="{643594C8-E0DC-42B9-A13E-5ACCBB5A235E}" srcOrd="0" destOrd="0" presId="urn:microsoft.com/office/officeart/2018/2/layout/IconVerticalSolidList"/>
    <dgm:cxn modelId="{114354B0-CE92-420B-BF7D-18490AF3AFDA}" srcId="{D5CDCD5A-1B89-4FFD-933C-DEA18DD42141}" destId="{D9643089-253F-47BF-83BF-5110657B5358}" srcOrd="2" destOrd="0" parTransId="{A21B630B-857D-46AF-8648-3DDF62B00DF3}" sibTransId="{B571A839-1D34-48F9-8A05-330496C81913}"/>
    <dgm:cxn modelId="{635C9DB7-7F19-40F0-91F2-E0DB13DCB603}" type="presOf" srcId="{FD71D3FA-D061-47B0-8A3B-CDE2351835F4}" destId="{18F5DDCD-E3B3-40C7-870E-1ECDB87D59D4}" srcOrd="0" destOrd="0" presId="urn:microsoft.com/office/officeart/2018/2/layout/IconVerticalSolidList"/>
    <dgm:cxn modelId="{D2AD58D2-80FC-40D9-998A-FE73EDC80DD9}" type="presOf" srcId="{7B63D421-388A-43ED-BF87-53A1207B9000}" destId="{71026538-9F38-4ADE-9A44-23C825FB49F4}" srcOrd="0" destOrd="0" presId="urn:microsoft.com/office/officeart/2018/2/layout/IconVerticalSolidList"/>
    <dgm:cxn modelId="{E639D7DD-0AB2-44BB-9BA4-A33252E8BD56}" type="presOf" srcId="{151DCA88-81C9-4ADF-ABC3-4F19D3142FB4}" destId="{52A16B87-5789-450E-9ED4-E94FA4D132A1}" srcOrd="0" destOrd="0" presId="urn:microsoft.com/office/officeart/2018/2/layout/IconVerticalSolidList"/>
    <dgm:cxn modelId="{6122F2AF-4AB4-405D-9C36-0B9A8CB0C3B3}" type="presParOf" srcId="{285A5850-F0DF-4196-9F03-DC140D6FFF4D}" destId="{41C2DBC7-3128-4030-93AD-317F6C74FE52}" srcOrd="0" destOrd="0" presId="urn:microsoft.com/office/officeart/2018/2/layout/IconVerticalSolidList"/>
    <dgm:cxn modelId="{9D62E7CF-DF4D-4DBA-AD92-360753CA4FF6}" type="presParOf" srcId="{41C2DBC7-3128-4030-93AD-317F6C74FE52}" destId="{E72DCAD5-121B-419E-BA39-C694CAD552CF}" srcOrd="0" destOrd="0" presId="urn:microsoft.com/office/officeart/2018/2/layout/IconVerticalSolidList"/>
    <dgm:cxn modelId="{C71978EA-D5C7-4200-824D-270BC9589AA1}" type="presParOf" srcId="{41C2DBC7-3128-4030-93AD-317F6C74FE52}" destId="{9414D6E4-132F-42A0-9E02-0E45F7F4E6BE}" srcOrd="1" destOrd="0" presId="urn:microsoft.com/office/officeart/2018/2/layout/IconVerticalSolidList"/>
    <dgm:cxn modelId="{3043D585-69F5-4A54-B508-CF1E4CED97F7}" type="presParOf" srcId="{41C2DBC7-3128-4030-93AD-317F6C74FE52}" destId="{B7EDBE22-A509-4762-B296-6D9E090B9A7C}" srcOrd="2" destOrd="0" presId="urn:microsoft.com/office/officeart/2018/2/layout/IconVerticalSolidList"/>
    <dgm:cxn modelId="{A4E3F83E-6300-4E62-96CD-0E38D6EFC7D6}" type="presParOf" srcId="{41C2DBC7-3128-4030-93AD-317F6C74FE52}" destId="{71026538-9F38-4ADE-9A44-23C825FB49F4}" srcOrd="3" destOrd="0" presId="urn:microsoft.com/office/officeart/2018/2/layout/IconVerticalSolidList"/>
    <dgm:cxn modelId="{10C19C52-3AD4-4F08-B4E8-9EBE0181A594}" type="presParOf" srcId="{285A5850-F0DF-4196-9F03-DC140D6FFF4D}" destId="{51128576-3949-4EB0-866A-6FB0CB1B2DD6}" srcOrd="1" destOrd="0" presId="urn:microsoft.com/office/officeart/2018/2/layout/IconVerticalSolidList"/>
    <dgm:cxn modelId="{874015D5-8010-4008-A185-D3AF44AD56CD}" type="presParOf" srcId="{285A5850-F0DF-4196-9F03-DC140D6FFF4D}" destId="{8CB63309-CC68-4B2D-857E-F660E1528A46}" srcOrd="2" destOrd="0" presId="urn:microsoft.com/office/officeart/2018/2/layout/IconVerticalSolidList"/>
    <dgm:cxn modelId="{42E17D45-D123-4EC9-BFA7-58D124BB17AC}" type="presParOf" srcId="{8CB63309-CC68-4B2D-857E-F660E1528A46}" destId="{D5F15330-8C09-4F0F-B2E1-5C53C1D6C323}" srcOrd="0" destOrd="0" presId="urn:microsoft.com/office/officeart/2018/2/layout/IconVerticalSolidList"/>
    <dgm:cxn modelId="{843101FC-B5A1-4F67-BEB5-F139551CE4AE}" type="presParOf" srcId="{8CB63309-CC68-4B2D-857E-F660E1528A46}" destId="{F23C427F-ACC1-4FAE-9611-82E305067D12}" srcOrd="1" destOrd="0" presId="urn:microsoft.com/office/officeart/2018/2/layout/IconVerticalSolidList"/>
    <dgm:cxn modelId="{647B93B0-776B-4D9D-B8CB-DE9C3F80B743}" type="presParOf" srcId="{8CB63309-CC68-4B2D-857E-F660E1528A46}" destId="{23481EDE-71AF-4ADF-A9C8-831C6743B9CF}" srcOrd="2" destOrd="0" presId="urn:microsoft.com/office/officeart/2018/2/layout/IconVerticalSolidList"/>
    <dgm:cxn modelId="{2AC87E9E-C01E-4926-ABB2-6F2C2E770B7E}" type="presParOf" srcId="{8CB63309-CC68-4B2D-857E-F660E1528A46}" destId="{D8C1541D-2074-491A-8B65-55BB722743B8}" srcOrd="3" destOrd="0" presId="urn:microsoft.com/office/officeart/2018/2/layout/IconVerticalSolidList"/>
    <dgm:cxn modelId="{50B4379A-1E3F-4C21-8C09-8B4B3D74D2AF}" type="presParOf" srcId="{285A5850-F0DF-4196-9F03-DC140D6FFF4D}" destId="{AEDB6BBF-6FB5-439C-9F67-7656652A2801}" srcOrd="3" destOrd="0" presId="urn:microsoft.com/office/officeart/2018/2/layout/IconVerticalSolidList"/>
    <dgm:cxn modelId="{DE1F5F24-5E08-4C82-B9A0-D92AC11ADFE7}" type="presParOf" srcId="{285A5850-F0DF-4196-9F03-DC140D6FFF4D}" destId="{BCA3DE9F-58D7-4483-98A1-C25A9D9209F1}" srcOrd="4" destOrd="0" presId="urn:microsoft.com/office/officeart/2018/2/layout/IconVerticalSolidList"/>
    <dgm:cxn modelId="{78B7E608-4246-4366-9D46-EB9BD17A81A4}" type="presParOf" srcId="{BCA3DE9F-58D7-4483-98A1-C25A9D9209F1}" destId="{DE958C53-1D08-4C39-B80F-53F9DC043A27}" srcOrd="0" destOrd="0" presId="urn:microsoft.com/office/officeart/2018/2/layout/IconVerticalSolidList"/>
    <dgm:cxn modelId="{5F3D8E64-9087-4A50-9632-041FED8E210F}" type="presParOf" srcId="{BCA3DE9F-58D7-4483-98A1-C25A9D9209F1}" destId="{E0F703D3-E182-4549-85C5-7A58453DD9B6}" srcOrd="1" destOrd="0" presId="urn:microsoft.com/office/officeart/2018/2/layout/IconVerticalSolidList"/>
    <dgm:cxn modelId="{A6B5B276-F41A-4AFB-B055-F435AA174815}" type="presParOf" srcId="{BCA3DE9F-58D7-4483-98A1-C25A9D9209F1}" destId="{114F66A3-2111-4E0D-9ACC-99F175D2C5FA}" srcOrd="2" destOrd="0" presId="urn:microsoft.com/office/officeart/2018/2/layout/IconVerticalSolidList"/>
    <dgm:cxn modelId="{C9642B95-C3E1-4844-94CC-B70A9433B37B}" type="presParOf" srcId="{BCA3DE9F-58D7-4483-98A1-C25A9D9209F1}" destId="{961D752E-BFC8-45F2-8F81-9EAAA7F4F8CC}" srcOrd="3" destOrd="0" presId="urn:microsoft.com/office/officeart/2018/2/layout/IconVerticalSolidList"/>
    <dgm:cxn modelId="{B5124F96-20F0-4488-BF0F-9E18E57E9B8E}" type="presParOf" srcId="{285A5850-F0DF-4196-9F03-DC140D6FFF4D}" destId="{0704FEE1-1A16-466E-814B-0602E9D1AE8E}" srcOrd="5" destOrd="0" presId="urn:microsoft.com/office/officeart/2018/2/layout/IconVerticalSolidList"/>
    <dgm:cxn modelId="{D31EA76E-241A-4440-8E11-CA9711E416EA}" type="presParOf" srcId="{285A5850-F0DF-4196-9F03-DC140D6FFF4D}" destId="{AFB7656A-D0A9-47AC-9477-BA7E80177EE1}" srcOrd="6" destOrd="0" presId="urn:microsoft.com/office/officeart/2018/2/layout/IconVerticalSolidList"/>
    <dgm:cxn modelId="{268A9465-F05F-4D82-9FC9-FB25395BBE7B}" type="presParOf" srcId="{AFB7656A-D0A9-47AC-9477-BA7E80177EE1}" destId="{57DEF9B3-EDBA-4E8A-9741-BC79D3B9635A}" srcOrd="0" destOrd="0" presId="urn:microsoft.com/office/officeart/2018/2/layout/IconVerticalSolidList"/>
    <dgm:cxn modelId="{A95AF7E2-0486-4A2D-9594-75A2BBD9F164}" type="presParOf" srcId="{AFB7656A-D0A9-47AC-9477-BA7E80177EE1}" destId="{9179D784-A887-43B5-A1B0-EDC31C108085}" srcOrd="1" destOrd="0" presId="urn:microsoft.com/office/officeart/2018/2/layout/IconVerticalSolidList"/>
    <dgm:cxn modelId="{6B8CC6DC-3389-4B7D-BFD8-A834F4E352D8}" type="presParOf" srcId="{AFB7656A-D0A9-47AC-9477-BA7E80177EE1}" destId="{8E5D3EBE-323A-45C2-86C3-59FD486AA9E8}" srcOrd="2" destOrd="0" presId="urn:microsoft.com/office/officeart/2018/2/layout/IconVerticalSolidList"/>
    <dgm:cxn modelId="{A38B4A7D-47C2-4263-B73A-2B0048C1537B}" type="presParOf" srcId="{AFB7656A-D0A9-47AC-9477-BA7E80177EE1}" destId="{18F5DDCD-E3B3-40C7-870E-1ECDB87D59D4}" srcOrd="3" destOrd="0" presId="urn:microsoft.com/office/officeart/2018/2/layout/IconVerticalSolidList"/>
    <dgm:cxn modelId="{08551FB5-284E-4527-A824-B8A26E6FFC2E}" type="presParOf" srcId="{285A5850-F0DF-4196-9F03-DC140D6FFF4D}" destId="{D8022A71-CD3C-4C1D-892A-2EB5310BCFD7}" srcOrd="7" destOrd="0" presId="urn:microsoft.com/office/officeart/2018/2/layout/IconVerticalSolidList"/>
    <dgm:cxn modelId="{14F01C8D-17AB-4C9A-8F6B-ED23147AB2B4}" type="presParOf" srcId="{285A5850-F0DF-4196-9F03-DC140D6FFF4D}" destId="{849AD4FB-E1B3-41C5-A614-2F17B4D1013A}" srcOrd="8" destOrd="0" presId="urn:microsoft.com/office/officeart/2018/2/layout/IconVerticalSolidList"/>
    <dgm:cxn modelId="{C2DF6995-E756-455B-BC82-2B1864E56F71}" type="presParOf" srcId="{849AD4FB-E1B3-41C5-A614-2F17B4D1013A}" destId="{4EE41E07-A1EA-4557-ABFC-4F57F8276AD3}" srcOrd="0" destOrd="0" presId="urn:microsoft.com/office/officeart/2018/2/layout/IconVerticalSolidList"/>
    <dgm:cxn modelId="{D28201CC-C91D-4954-A6B0-8DF4CBF30FF2}" type="presParOf" srcId="{849AD4FB-E1B3-41C5-A614-2F17B4D1013A}" destId="{89C49C8B-54C5-43E1-9506-045718D4E36D}" srcOrd="1" destOrd="0" presId="urn:microsoft.com/office/officeart/2018/2/layout/IconVerticalSolidList"/>
    <dgm:cxn modelId="{71D66D7F-E243-4D6D-B3FE-77A712581B80}" type="presParOf" srcId="{849AD4FB-E1B3-41C5-A614-2F17B4D1013A}" destId="{BED88FFC-0F82-4FA2-9A88-91D17E7EDADE}" srcOrd="2" destOrd="0" presId="urn:microsoft.com/office/officeart/2018/2/layout/IconVerticalSolidList"/>
    <dgm:cxn modelId="{3837D05D-0E25-48D7-A684-AE1822A490F0}" type="presParOf" srcId="{849AD4FB-E1B3-41C5-A614-2F17B4D1013A}" destId="{643594C8-E0DC-42B9-A13E-5ACCBB5A235E}" srcOrd="3" destOrd="0" presId="urn:microsoft.com/office/officeart/2018/2/layout/IconVerticalSolidList"/>
    <dgm:cxn modelId="{B7DFE3D1-DA71-40C4-A2BD-769B2FDC1C3C}" type="presParOf" srcId="{285A5850-F0DF-4196-9F03-DC140D6FFF4D}" destId="{9FA26C2E-140F-403A-BA02-39D26EA61D1E}" srcOrd="9" destOrd="0" presId="urn:microsoft.com/office/officeart/2018/2/layout/IconVerticalSolidList"/>
    <dgm:cxn modelId="{5BF7F6E7-8DFF-4D1E-991A-6E07A007C273}" type="presParOf" srcId="{285A5850-F0DF-4196-9F03-DC140D6FFF4D}" destId="{05F5B6E4-214D-48B6-815E-70E3D9426E07}" srcOrd="10" destOrd="0" presId="urn:microsoft.com/office/officeart/2018/2/layout/IconVerticalSolidList"/>
    <dgm:cxn modelId="{F6AC65BC-6476-432C-9382-48AC7627F707}" type="presParOf" srcId="{05F5B6E4-214D-48B6-815E-70E3D9426E07}" destId="{84DED0D4-10A6-4B03-99D0-E513AFA314D8}" srcOrd="0" destOrd="0" presId="urn:microsoft.com/office/officeart/2018/2/layout/IconVerticalSolidList"/>
    <dgm:cxn modelId="{EC5759A1-9388-4A95-8B06-AE9DD7B9C921}" type="presParOf" srcId="{05F5B6E4-214D-48B6-815E-70E3D9426E07}" destId="{21E85DD6-6314-4037-9C6C-E6CFE977FFDC}" srcOrd="1" destOrd="0" presId="urn:microsoft.com/office/officeart/2018/2/layout/IconVerticalSolidList"/>
    <dgm:cxn modelId="{7A5C4FF4-CCE8-4A6C-93FD-B2443358C490}" type="presParOf" srcId="{05F5B6E4-214D-48B6-815E-70E3D9426E07}" destId="{7C287494-E901-49EA-BD8B-1ECA2DC1E9B6}" srcOrd="2" destOrd="0" presId="urn:microsoft.com/office/officeart/2018/2/layout/IconVerticalSolidList"/>
    <dgm:cxn modelId="{593E3189-D652-48B6-A3FB-BD08E2AD4E30}" type="presParOf" srcId="{05F5B6E4-214D-48B6-815E-70E3D9426E07}" destId="{8F82E3C8-087D-4CD4-B95C-6040F5523031}" srcOrd="3" destOrd="0" presId="urn:microsoft.com/office/officeart/2018/2/layout/IconVerticalSolidList"/>
    <dgm:cxn modelId="{433C09A3-7A5C-4042-AEB3-E8F1E5BB1AF5}" type="presParOf" srcId="{285A5850-F0DF-4196-9F03-DC140D6FFF4D}" destId="{FF14040A-46F5-4492-980C-B2C384F7DAEE}" srcOrd="11" destOrd="0" presId="urn:microsoft.com/office/officeart/2018/2/layout/IconVerticalSolidList"/>
    <dgm:cxn modelId="{2DF379E5-08C1-4B39-B6B2-ADB1D3740C67}" type="presParOf" srcId="{285A5850-F0DF-4196-9F03-DC140D6FFF4D}" destId="{8F2CD92A-525D-4AC9-B727-9206E13D2329}" srcOrd="12" destOrd="0" presId="urn:microsoft.com/office/officeart/2018/2/layout/IconVerticalSolidList"/>
    <dgm:cxn modelId="{7FC3F3CF-0D87-4AB1-8BA2-FDD93B9F5F05}" type="presParOf" srcId="{8F2CD92A-525D-4AC9-B727-9206E13D2329}" destId="{894B4E4C-4535-45CB-A8AE-19125A9929C8}" srcOrd="0" destOrd="0" presId="urn:microsoft.com/office/officeart/2018/2/layout/IconVerticalSolidList"/>
    <dgm:cxn modelId="{F013A9C4-FFE5-45D1-A931-CDA13CBDA2DB}" type="presParOf" srcId="{8F2CD92A-525D-4AC9-B727-9206E13D2329}" destId="{38B14FC0-94DB-4668-9F8C-94239DAF11AC}" srcOrd="1" destOrd="0" presId="urn:microsoft.com/office/officeart/2018/2/layout/IconVerticalSolidList"/>
    <dgm:cxn modelId="{AA1FB1D9-5819-4469-A5D9-A49594233DB0}" type="presParOf" srcId="{8F2CD92A-525D-4AC9-B727-9206E13D2329}" destId="{475B21CC-35A9-474F-839C-C85AF44D7760}" srcOrd="2" destOrd="0" presId="urn:microsoft.com/office/officeart/2018/2/layout/IconVerticalSolidList"/>
    <dgm:cxn modelId="{8D055D4C-CF6A-49F0-BC01-A14CC392E292}" type="presParOf" srcId="{8F2CD92A-525D-4AC9-B727-9206E13D2329}" destId="{52A16B87-5789-450E-9ED4-E94FA4D132A1}" srcOrd="3" destOrd="0" presId="urn:microsoft.com/office/officeart/2018/2/layout/IconVerticalSolidList"/>
    <dgm:cxn modelId="{23E2EE83-2A40-4C1C-9638-C83D27F6AA65}" type="presParOf" srcId="{285A5850-F0DF-4196-9F03-DC140D6FFF4D}" destId="{7DAE990F-5624-4324-8028-D5776AE25F25}" srcOrd="13" destOrd="0" presId="urn:microsoft.com/office/officeart/2018/2/layout/IconVerticalSolidList"/>
    <dgm:cxn modelId="{1AF79798-65E8-46F9-AA9D-D331E15A5E82}" type="presParOf" srcId="{285A5850-F0DF-4196-9F03-DC140D6FFF4D}" destId="{357B2BFF-F839-4936-A086-368B3668CE1B}" srcOrd="14" destOrd="0" presId="urn:microsoft.com/office/officeart/2018/2/layout/IconVerticalSolidList"/>
    <dgm:cxn modelId="{60DD68C2-6802-4E8F-BFD4-DD833F2DF2AB}" type="presParOf" srcId="{357B2BFF-F839-4936-A086-368B3668CE1B}" destId="{1198D216-CDAA-401D-B763-50D8E754205B}" srcOrd="0" destOrd="0" presId="urn:microsoft.com/office/officeart/2018/2/layout/IconVerticalSolidList"/>
    <dgm:cxn modelId="{A5E52962-403D-414A-8982-BCA13EF765CC}" type="presParOf" srcId="{357B2BFF-F839-4936-A086-368B3668CE1B}" destId="{1FC46B67-CD0B-4631-9299-96C48903E08B}" srcOrd="1" destOrd="0" presId="urn:microsoft.com/office/officeart/2018/2/layout/IconVerticalSolidList"/>
    <dgm:cxn modelId="{F1F153DC-4A47-49A9-A62C-339DE576581B}" type="presParOf" srcId="{357B2BFF-F839-4936-A086-368B3668CE1B}" destId="{638790DD-3F4B-4DFD-B1F2-F73D8511D9F1}" srcOrd="2" destOrd="0" presId="urn:microsoft.com/office/officeart/2018/2/layout/IconVerticalSolidList"/>
    <dgm:cxn modelId="{157C9B54-4EC7-417A-83E0-2853FBF90C80}" type="presParOf" srcId="{357B2BFF-F839-4936-A086-368B3668CE1B}" destId="{707ECBC6-BAA3-4EBD-8DDF-A73665AFDB9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592D857-F87E-4E0A-95B2-A950694A8F55}" type="doc">
      <dgm:prSet loTypeId="urn:microsoft.com/office/officeart/2018/2/layout/IconVerticalSolidList" loCatId="icon" qsTypeId="urn:microsoft.com/office/officeart/2005/8/quickstyle/simple4" qsCatId="simple" csTypeId="urn:microsoft.com/office/officeart/2018/5/colors/Iconchunking_neutralicontext_colorful1" csCatId="colorful" phldr="1"/>
      <dgm:spPr/>
      <dgm:t>
        <a:bodyPr/>
        <a:lstStyle/>
        <a:p>
          <a:endParaRPr lang="en-US"/>
        </a:p>
      </dgm:t>
    </dgm:pt>
    <dgm:pt modelId="{6FEDACEB-FC17-46B5-AB18-1C994621E248}">
      <dgm:prSet/>
      <dgm:spPr/>
      <dgm:t>
        <a:bodyPr/>
        <a:lstStyle/>
        <a:p>
          <a:r>
            <a:rPr lang="en-US" dirty="0"/>
            <a:t>A complete framework for connecting, securing, managing and monitoring microservices. </a:t>
          </a:r>
        </a:p>
        <a:p>
          <a:r>
            <a:rPr lang="en-US" dirty="0"/>
            <a:t>Istio provides an easy way to create a network of deployed services with load balancing, service-to-service authentication, monitoring, and more, </a:t>
          </a:r>
          <a:r>
            <a:rPr lang="en-US" b="1" dirty="0">
              <a:highlight>
                <a:srgbClr val="000080"/>
              </a:highlight>
            </a:rPr>
            <a:t>without requiring any changes in service code.</a:t>
          </a:r>
        </a:p>
      </dgm:t>
    </dgm:pt>
    <dgm:pt modelId="{B61F3C42-213B-4A49-BAB0-120751CCE3CB}" type="parTrans" cxnId="{58C565A9-12FC-4B79-B668-9E7B221F7B53}">
      <dgm:prSet/>
      <dgm:spPr/>
      <dgm:t>
        <a:bodyPr/>
        <a:lstStyle/>
        <a:p>
          <a:endParaRPr lang="en-US"/>
        </a:p>
      </dgm:t>
    </dgm:pt>
    <dgm:pt modelId="{D6A2A186-80D9-41F5-99E8-2AEC282BFA40}" type="sibTrans" cxnId="{58C565A9-12FC-4B79-B668-9E7B221F7B53}">
      <dgm:prSet/>
      <dgm:spPr/>
      <dgm:t>
        <a:bodyPr/>
        <a:lstStyle/>
        <a:p>
          <a:endParaRPr lang="en-US"/>
        </a:p>
      </dgm:t>
    </dgm:pt>
    <dgm:pt modelId="{B61C6750-C34B-4DBD-AABE-22F1FD5E58E9}">
      <dgm:prSet/>
      <dgm:spPr/>
      <dgm:t>
        <a:bodyPr/>
        <a:lstStyle/>
        <a:p>
          <a:r>
            <a:rPr lang="en-US" dirty="0"/>
            <a:t>Istio was first announced in 2017, an open source platform with key contributions from Google, IBM, Lyft and others.</a:t>
          </a:r>
        </a:p>
        <a:p>
          <a:endParaRPr lang="en-US" dirty="0"/>
        </a:p>
        <a:p>
          <a:r>
            <a:rPr lang="en-US" b="0" i="0" dirty="0"/>
            <a:t>Istio is platform-independent and currently supports on-premise, Kubernetes, Mesos, and more</a:t>
          </a:r>
        </a:p>
        <a:p>
          <a:r>
            <a:rPr lang="en-US" b="0" i="0" dirty="0"/>
            <a:t> </a:t>
          </a:r>
          <a:endParaRPr lang="en-US" dirty="0"/>
        </a:p>
      </dgm:t>
    </dgm:pt>
    <dgm:pt modelId="{8988AA44-D01F-4A25-B2C0-74CE1AB87829}" type="parTrans" cxnId="{A8200DEA-3B2C-4F92-BA51-649E10369535}">
      <dgm:prSet/>
      <dgm:spPr/>
      <dgm:t>
        <a:bodyPr/>
        <a:lstStyle/>
        <a:p>
          <a:endParaRPr lang="en-US"/>
        </a:p>
      </dgm:t>
    </dgm:pt>
    <dgm:pt modelId="{C7E6093C-E74F-41E0-8A2F-BB1009DCDD8C}" type="sibTrans" cxnId="{A8200DEA-3B2C-4F92-BA51-649E10369535}">
      <dgm:prSet/>
      <dgm:spPr/>
      <dgm:t>
        <a:bodyPr/>
        <a:lstStyle/>
        <a:p>
          <a:endParaRPr lang="en-US"/>
        </a:p>
      </dgm:t>
    </dgm:pt>
    <dgm:pt modelId="{393DCD43-57DD-46A3-B4A2-7E6F1BFD7D8A}" type="pres">
      <dgm:prSet presAssocID="{7592D857-F87E-4E0A-95B2-A950694A8F55}" presName="root" presStyleCnt="0">
        <dgm:presLayoutVars>
          <dgm:dir/>
          <dgm:resizeHandles val="exact"/>
        </dgm:presLayoutVars>
      </dgm:prSet>
      <dgm:spPr/>
    </dgm:pt>
    <dgm:pt modelId="{3BF12AFC-21A9-4511-911C-E0F79AA679B1}" type="pres">
      <dgm:prSet presAssocID="{6FEDACEB-FC17-46B5-AB18-1C994621E248}" presName="compNode" presStyleCnt="0"/>
      <dgm:spPr/>
    </dgm:pt>
    <dgm:pt modelId="{8C825F51-AA73-413D-B30B-9767E063429A}" type="pres">
      <dgm:prSet presAssocID="{6FEDACEB-FC17-46B5-AB18-1C994621E248}" presName="bgRect" presStyleLbl="bgShp" presStyleIdx="0" presStyleCnt="2" custLinFactNeighborX="424" custLinFactNeighborY="-788"/>
      <dgm:spPr/>
    </dgm:pt>
    <dgm:pt modelId="{80621CEA-7507-4E4A-B412-040F591A950B}" type="pres">
      <dgm:prSet presAssocID="{6FEDACEB-FC17-46B5-AB18-1C994621E24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A2AFA99A-3398-4C62-9EB7-9BA04909DC64}" type="pres">
      <dgm:prSet presAssocID="{6FEDACEB-FC17-46B5-AB18-1C994621E248}" presName="spaceRect" presStyleCnt="0"/>
      <dgm:spPr/>
    </dgm:pt>
    <dgm:pt modelId="{AC7ADD84-530B-40AE-8144-B45D2C149535}" type="pres">
      <dgm:prSet presAssocID="{6FEDACEB-FC17-46B5-AB18-1C994621E248}" presName="parTx" presStyleLbl="revTx" presStyleIdx="0" presStyleCnt="2">
        <dgm:presLayoutVars>
          <dgm:chMax val="0"/>
          <dgm:chPref val="0"/>
        </dgm:presLayoutVars>
      </dgm:prSet>
      <dgm:spPr/>
    </dgm:pt>
    <dgm:pt modelId="{CDC52ED0-F0D7-4F9A-AF93-5BA6682FEAB7}" type="pres">
      <dgm:prSet presAssocID="{D6A2A186-80D9-41F5-99E8-2AEC282BFA40}" presName="sibTrans" presStyleCnt="0"/>
      <dgm:spPr/>
    </dgm:pt>
    <dgm:pt modelId="{C81B16E6-3E88-4D4E-BC5C-7DA61DD14335}" type="pres">
      <dgm:prSet presAssocID="{B61C6750-C34B-4DBD-AABE-22F1FD5E58E9}" presName="compNode" presStyleCnt="0"/>
      <dgm:spPr/>
    </dgm:pt>
    <dgm:pt modelId="{6AA46A31-C5D6-41F1-8AF2-4CD9FCA6BC48}" type="pres">
      <dgm:prSet presAssocID="{B61C6750-C34B-4DBD-AABE-22F1FD5E58E9}" presName="bgRect" presStyleLbl="bgShp" presStyleIdx="1" presStyleCnt="2"/>
      <dgm:spPr/>
    </dgm:pt>
    <dgm:pt modelId="{25312F32-BA11-42AB-B0E0-173C82E600AA}" type="pres">
      <dgm:prSet presAssocID="{B61C6750-C34B-4DBD-AABE-22F1FD5E58E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bulb"/>
        </a:ext>
      </dgm:extLst>
    </dgm:pt>
    <dgm:pt modelId="{219DAAD2-8272-420A-9559-01302DDF7CD3}" type="pres">
      <dgm:prSet presAssocID="{B61C6750-C34B-4DBD-AABE-22F1FD5E58E9}" presName="spaceRect" presStyleCnt="0"/>
      <dgm:spPr/>
    </dgm:pt>
    <dgm:pt modelId="{E43962CC-7738-4DBD-8B2B-BA115F20E36F}" type="pres">
      <dgm:prSet presAssocID="{B61C6750-C34B-4DBD-AABE-22F1FD5E58E9}" presName="parTx" presStyleLbl="revTx" presStyleIdx="1" presStyleCnt="2">
        <dgm:presLayoutVars>
          <dgm:chMax val="0"/>
          <dgm:chPref val="0"/>
        </dgm:presLayoutVars>
      </dgm:prSet>
      <dgm:spPr/>
    </dgm:pt>
  </dgm:ptLst>
  <dgm:cxnLst>
    <dgm:cxn modelId="{14B8B347-BE43-4BDA-8217-647164E55474}" type="presOf" srcId="{B61C6750-C34B-4DBD-AABE-22F1FD5E58E9}" destId="{E43962CC-7738-4DBD-8B2B-BA115F20E36F}" srcOrd="0" destOrd="0" presId="urn:microsoft.com/office/officeart/2018/2/layout/IconVerticalSolidList"/>
    <dgm:cxn modelId="{58C565A9-12FC-4B79-B668-9E7B221F7B53}" srcId="{7592D857-F87E-4E0A-95B2-A950694A8F55}" destId="{6FEDACEB-FC17-46B5-AB18-1C994621E248}" srcOrd="0" destOrd="0" parTransId="{B61F3C42-213B-4A49-BAB0-120751CCE3CB}" sibTransId="{D6A2A186-80D9-41F5-99E8-2AEC282BFA40}"/>
    <dgm:cxn modelId="{A48458C4-5235-4A9F-84E7-4949EC2B4F15}" type="presOf" srcId="{7592D857-F87E-4E0A-95B2-A950694A8F55}" destId="{393DCD43-57DD-46A3-B4A2-7E6F1BFD7D8A}" srcOrd="0" destOrd="0" presId="urn:microsoft.com/office/officeart/2018/2/layout/IconVerticalSolidList"/>
    <dgm:cxn modelId="{A8200DEA-3B2C-4F92-BA51-649E10369535}" srcId="{7592D857-F87E-4E0A-95B2-A950694A8F55}" destId="{B61C6750-C34B-4DBD-AABE-22F1FD5E58E9}" srcOrd="1" destOrd="0" parTransId="{8988AA44-D01F-4A25-B2C0-74CE1AB87829}" sibTransId="{C7E6093C-E74F-41E0-8A2F-BB1009DCDD8C}"/>
    <dgm:cxn modelId="{1C6CA8F2-C35F-4911-B639-2F58529F70F4}" type="presOf" srcId="{6FEDACEB-FC17-46B5-AB18-1C994621E248}" destId="{AC7ADD84-530B-40AE-8144-B45D2C149535}" srcOrd="0" destOrd="0" presId="urn:microsoft.com/office/officeart/2018/2/layout/IconVerticalSolidList"/>
    <dgm:cxn modelId="{938CCC3A-4B9C-4C33-BF3B-06952EB3E490}" type="presParOf" srcId="{393DCD43-57DD-46A3-B4A2-7E6F1BFD7D8A}" destId="{3BF12AFC-21A9-4511-911C-E0F79AA679B1}" srcOrd="0" destOrd="0" presId="urn:microsoft.com/office/officeart/2018/2/layout/IconVerticalSolidList"/>
    <dgm:cxn modelId="{544C3FEF-F95C-4514-B565-7D84F427708B}" type="presParOf" srcId="{3BF12AFC-21A9-4511-911C-E0F79AA679B1}" destId="{8C825F51-AA73-413D-B30B-9767E063429A}" srcOrd="0" destOrd="0" presId="urn:microsoft.com/office/officeart/2018/2/layout/IconVerticalSolidList"/>
    <dgm:cxn modelId="{B58F62A8-B224-410E-A0AA-8269FA31462C}" type="presParOf" srcId="{3BF12AFC-21A9-4511-911C-E0F79AA679B1}" destId="{80621CEA-7507-4E4A-B412-040F591A950B}" srcOrd="1" destOrd="0" presId="urn:microsoft.com/office/officeart/2018/2/layout/IconVerticalSolidList"/>
    <dgm:cxn modelId="{9D5084D4-92F4-4EF7-B00F-FC405A4A14C6}" type="presParOf" srcId="{3BF12AFC-21A9-4511-911C-E0F79AA679B1}" destId="{A2AFA99A-3398-4C62-9EB7-9BA04909DC64}" srcOrd="2" destOrd="0" presId="urn:microsoft.com/office/officeart/2018/2/layout/IconVerticalSolidList"/>
    <dgm:cxn modelId="{A3B45D9A-6BD7-4A1E-81C1-5D46B0A69995}" type="presParOf" srcId="{3BF12AFC-21A9-4511-911C-E0F79AA679B1}" destId="{AC7ADD84-530B-40AE-8144-B45D2C149535}" srcOrd="3" destOrd="0" presId="urn:microsoft.com/office/officeart/2018/2/layout/IconVerticalSolidList"/>
    <dgm:cxn modelId="{49A7DBBA-27CC-473F-B268-4ABD6691FFFF}" type="presParOf" srcId="{393DCD43-57DD-46A3-B4A2-7E6F1BFD7D8A}" destId="{CDC52ED0-F0D7-4F9A-AF93-5BA6682FEAB7}" srcOrd="1" destOrd="0" presId="urn:microsoft.com/office/officeart/2018/2/layout/IconVerticalSolidList"/>
    <dgm:cxn modelId="{9473A5A5-701E-432C-816A-8185DFF8DE7C}" type="presParOf" srcId="{393DCD43-57DD-46A3-B4A2-7E6F1BFD7D8A}" destId="{C81B16E6-3E88-4D4E-BC5C-7DA61DD14335}" srcOrd="2" destOrd="0" presId="urn:microsoft.com/office/officeart/2018/2/layout/IconVerticalSolidList"/>
    <dgm:cxn modelId="{705E3F50-65CB-4135-8208-E0B0A5FFB67A}" type="presParOf" srcId="{C81B16E6-3E88-4D4E-BC5C-7DA61DD14335}" destId="{6AA46A31-C5D6-41F1-8AF2-4CD9FCA6BC48}" srcOrd="0" destOrd="0" presId="urn:microsoft.com/office/officeart/2018/2/layout/IconVerticalSolidList"/>
    <dgm:cxn modelId="{A052329A-B08F-4CD7-B228-BB3785BEEC3C}" type="presParOf" srcId="{C81B16E6-3E88-4D4E-BC5C-7DA61DD14335}" destId="{25312F32-BA11-42AB-B0E0-173C82E600AA}" srcOrd="1" destOrd="0" presId="urn:microsoft.com/office/officeart/2018/2/layout/IconVerticalSolidList"/>
    <dgm:cxn modelId="{4C67DD61-331E-4191-AD72-DF2945A401F0}" type="presParOf" srcId="{C81B16E6-3E88-4D4E-BC5C-7DA61DD14335}" destId="{219DAAD2-8272-420A-9559-01302DDF7CD3}" srcOrd="2" destOrd="0" presId="urn:microsoft.com/office/officeart/2018/2/layout/IconVerticalSolidList"/>
    <dgm:cxn modelId="{5E13CC19-8BD7-4482-9DE4-DB428857AD0F}" type="presParOf" srcId="{C81B16E6-3E88-4D4E-BC5C-7DA61DD14335}" destId="{E43962CC-7738-4DBD-8B2B-BA115F20E36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A7246DE-AEA6-4465-9381-FBDB5F718BE0}" type="doc">
      <dgm:prSet loTypeId="urn:microsoft.com/office/officeart/2018/5/layout/IconCircleLabelList" loCatId="icon" qsTypeId="urn:microsoft.com/office/officeart/2005/8/quickstyle/simple4" qsCatId="simple" csTypeId="urn:microsoft.com/office/officeart/2018/5/colors/Iconchunking_neutralicon_accent4_2" csCatId="accent4" phldr="1"/>
      <dgm:spPr/>
      <dgm:t>
        <a:bodyPr/>
        <a:lstStyle/>
        <a:p>
          <a:endParaRPr lang="en-US"/>
        </a:p>
      </dgm:t>
    </dgm:pt>
    <dgm:pt modelId="{192F20D8-D7D9-420F-A065-76C6C11205F6}">
      <dgm:prSet/>
      <dgm:spPr/>
      <dgm:t>
        <a:bodyPr/>
        <a:lstStyle/>
        <a:p>
          <a:pPr>
            <a:defRPr cap="all"/>
          </a:pPr>
          <a:r>
            <a:rPr lang="en-US"/>
            <a:t>Service to service communication</a:t>
          </a:r>
        </a:p>
      </dgm:t>
    </dgm:pt>
    <dgm:pt modelId="{5BC33B05-F368-43A7-942E-7646A021D441}" type="parTrans" cxnId="{FCDD5B52-0456-474E-9651-6A91EDCA397B}">
      <dgm:prSet/>
      <dgm:spPr/>
      <dgm:t>
        <a:bodyPr/>
        <a:lstStyle/>
        <a:p>
          <a:endParaRPr lang="en-US"/>
        </a:p>
      </dgm:t>
    </dgm:pt>
    <dgm:pt modelId="{6BF6F32A-8233-460C-BC0C-92B89B9022A7}" type="sibTrans" cxnId="{FCDD5B52-0456-474E-9651-6A91EDCA397B}">
      <dgm:prSet/>
      <dgm:spPr/>
      <dgm:t>
        <a:bodyPr/>
        <a:lstStyle/>
        <a:p>
          <a:endParaRPr lang="en-US"/>
        </a:p>
      </dgm:t>
    </dgm:pt>
    <dgm:pt modelId="{4A50A7B6-0DC5-4A3D-85EE-C67FEEE73E43}">
      <dgm:prSet/>
      <dgm:spPr/>
      <dgm:t>
        <a:bodyPr/>
        <a:lstStyle/>
        <a:p>
          <a:pPr>
            <a:defRPr cap="all"/>
          </a:pPr>
          <a:r>
            <a:rPr lang="en-US"/>
            <a:t>Routing rules</a:t>
          </a:r>
        </a:p>
      </dgm:t>
    </dgm:pt>
    <dgm:pt modelId="{BAA22C22-3DF5-4C43-AEDE-9E9F2A263B5D}" type="parTrans" cxnId="{8C7B875C-DD1D-409E-8C0C-EC69A4E1DFE1}">
      <dgm:prSet/>
      <dgm:spPr/>
      <dgm:t>
        <a:bodyPr/>
        <a:lstStyle/>
        <a:p>
          <a:endParaRPr lang="en-US"/>
        </a:p>
      </dgm:t>
    </dgm:pt>
    <dgm:pt modelId="{A8A56E54-533E-4ADE-82E0-2E0C6AAA4EDF}" type="sibTrans" cxnId="{8C7B875C-DD1D-409E-8C0C-EC69A4E1DFE1}">
      <dgm:prSet/>
      <dgm:spPr/>
      <dgm:t>
        <a:bodyPr/>
        <a:lstStyle/>
        <a:p>
          <a:endParaRPr lang="en-US"/>
        </a:p>
      </dgm:t>
    </dgm:pt>
    <dgm:pt modelId="{A362E637-46E6-44BB-8999-4F8E49D9008E}">
      <dgm:prSet/>
      <dgm:spPr/>
      <dgm:t>
        <a:bodyPr/>
        <a:lstStyle/>
        <a:p>
          <a:pPr>
            <a:defRPr cap="all"/>
          </a:pPr>
          <a:r>
            <a:rPr lang="en-US"/>
            <a:t>Retries</a:t>
          </a:r>
        </a:p>
      </dgm:t>
    </dgm:pt>
    <dgm:pt modelId="{E13435B5-9475-4FC1-A42D-D590FAF76441}" type="parTrans" cxnId="{2934DD5B-8918-4274-83A9-5AA3A66B76C8}">
      <dgm:prSet/>
      <dgm:spPr/>
      <dgm:t>
        <a:bodyPr/>
        <a:lstStyle/>
        <a:p>
          <a:endParaRPr lang="en-US"/>
        </a:p>
      </dgm:t>
    </dgm:pt>
    <dgm:pt modelId="{C4F01EA2-69B3-4A12-A67F-8F9A0E8F2095}" type="sibTrans" cxnId="{2934DD5B-8918-4274-83A9-5AA3A66B76C8}">
      <dgm:prSet/>
      <dgm:spPr/>
      <dgm:t>
        <a:bodyPr/>
        <a:lstStyle/>
        <a:p>
          <a:endParaRPr lang="en-US"/>
        </a:p>
      </dgm:t>
    </dgm:pt>
    <dgm:pt modelId="{33345C60-2CCF-4AC0-8142-4AB0F4D25010}">
      <dgm:prSet/>
      <dgm:spPr/>
      <dgm:t>
        <a:bodyPr/>
        <a:lstStyle/>
        <a:p>
          <a:pPr>
            <a:defRPr cap="all"/>
          </a:pPr>
          <a:r>
            <a:rPr lang="en-US"/>
            <a:t>Circuit Breaker</a:t>
          </a:r>
        </a:p>
      </dgm:t>
    </dgm:pt>
    <dgm:pt modelId="{9811C980-560F-4DE9-84F4-787BD2DB36F7}" type="parTrans" cxnId="{E6854510-9A79-4EE3-A923-F1C3CE2B48D0}">
      <dgm:prSet/>
      <dgm:spPr/>
      <dgm:t>
        <a:bodyPr/>
        <a:lstStyle/>
        <a:p>
          <a:endParaRPr lang="en-US"/>
        </a:p>
      </dgm:t>
    </dgm:pt>
    <dgm:pt modelId="{50B57F8A-493F-4350-A987-B2C3B74BC4CC}" type="sibTrans" cxnId="{E6854510-9A79-4EE3-A923-F1C3CE2B48D0}">
      <dgm:prSet/>
      <dgm:spPr/>
      <dgm:t>
        <a:bodyPr/>
        <a:lstStyle/>
        <a:p>
          <a:endParaRPr lang="en-US"/>
        </a:p>
      </dgm:t>
    </dgm:pt>
    <dgm:pt modelId="{82551DB6-8090-4079-8476-B99BABEC3ED4}">
      <dgm:prSet/>
      <dgm:spPr/>
      <dgm:t>
        <a:bodyPr/>
        <a:lstStyle/>
        <a:p>
          <a:pPr>
            <a:defRPr cap="all"/>
          </a:pPr>
          <a:r>
            <a:rPr lang="en-US"/>
            <a:t>Performance Monitoring</a:t>
          </a:r>
        </a:p>
      </dgm:t>
    </dgm:pt>
    <dgm:pt modelId="{E789BBBE-5355-47B1-98BD-DCC0C470936C}" type="parTrans" cxnId="{A030D8F9-C6DD-4242-95A1-F065C571AF28}">
      <dgm:prSet/>
      <dgm:spPr/>
      <dgm:t>
        <a:bodyPr/>
        <a:lstStyle/>
        <a:p>
          <a:endParaRPr lang="en-US"/>
        </a:p>
      </dgm:t>
    </dgm:pt>
    <dgm:pt modelId="{979C3183-23F5-4EED-8E4D-432DC1C7C386}" type="sibTrans" cxnId="{A030D8F9-C6DD-4242-95A1-F065C571AF28}">
      <dgm:prSet/>
      <dgm:spPr/>
      <dgm:t>
        <a:bodyPr/>
        <a:lstStyle/>
        <a:p>
          <a:endParaRPr lang="en-US"/>
        </a:p>
      </dgm:t>
    </dgm:pt>
    <dgm:pt modelId="{627772A9-F398-4615-BE25-AC16E79FA3E7}">
      <dgm:prSet/>
      <dgm:spPr/>
      <dgm:t>
        <a:bodyPr/>
        <a:lstStyle/>
        <a:p>
          <a:pPr>
            <a:defRPr cap="all"/>
          </a:pPr>
          <a:r>
            <a:rPr lang="en-US"/>
            <a:t>Tracing</a:t>
          </a:r>
        </a:p>
      </dgm:t>
    </dgm:pt>
    <dgm:pt modelId="{BB72CF50-8256-40AF-9CA1-D4E3F3899FBC}" type="parTrans" cxnId="{195BB17F-B194-4C32-A205-362D7A5A3B94}">
      <dgm:prSet/>
      <dgm:spPr/>
      <dgm:t>
        <a:bodyPr/>
        <a:lstStyle/>
        <a:p>
          <a:endParaRPr lang="en-US"/>
        </a:p>
      </dgm:t>
    </dgm:pt>
    <dgm:pt modelId="{91DF8B11-9E05-4B60-81DA-097E90360B9A}" type="sibTrans" cxnId="{195BB17F-B194-4C32-A205-362D7A5A3B94}">
      <dgm:prSet/>
      <dgm:spPr/>
      <dgm:t>
        <a:bodyPr/>
        <a:lstStyle/>
        <a:p>
          <a:endParaRPr lang="en-US"/>
        </a:p>
      </dgm:t>
    </dgm:pt>
    <dgm:pt modelId="{FA6480E6-CF4F-4AAC-9217-72EEA419A596}">
      <dgm:prSet/>
      <dgm:spPr/>
      <dgm:t>
        <a:bodyPr/>
        <a:lstStyle/>
        <a:p>
          <a:pPr>
            <a:defRPr cap="all"/>
          </a:pPr>
          <a:r>
            <a:rPr lang="en-US"/>
            <a:t>Authentication</a:t>
          </a:r>
        </a:p>
      </dgm:t>
    </dgm:pt>
    <dgm:pt modelId="{13627B1A-4D8D-4E02-9A87-0B4F797F65FD}" type="parTrans" cxnId="{5EF9A7F6-DFD4-44D4-8026-AFFF3C90045A}">
      <dgm:prSet/>
      <dgm:spPr/>
      <dgm:t>
        <a:bodyPr/>
        <a:lstStyle/>
        <a:p>
          <a:endParaRPr lang="en-US"/>
        </a:p>
      </dgm:t>
    </dgm:pt>
    <dgm:pt modelId="{19C3E1AA-DF37-42FE-8063-6F6B7B73C76B}" type="sibTrans" cxnId="{5EF9A7F6-DFD4-44D4-8026-AFFF3C90045A}">
      <dgm:prSet/>
      <dgm:spPr/>
      <dgm:t>
        <a:bodyPr/>
        <a:lstStyle/>
        <a:p>
          <a:endParaRPr lang="en-US"/>
        </a:p>
      </dgm:t>
    </dgm:pt>
    <dgm:pt modelId="{F276070D-0860-431B-B4CC-4D80EEDFAB50}" type="pres">
      <dgm:prSet presAssocID="{BA7246DE-AEA6-4465-9381-FBDB5F718BE0}" presName="root" presStyleCnt="0">
        <dgm:presLayoutVars>
          <dgm:dir/>
          <dgm:resizeHandles val="exact"/>
        </dgm:presLayoutVars>
      </dgm:prSet>
      <dgm:spPr/>
    </dgm:pt>
    <dgm:pt modelId="{B7EA095C-7709-4921-ABFD-C517BFC63C5C}" type="pres">
      <dgm:prSet presAssocID="{192F20D8-D7D9-420F-A065-76C6C11205F6}" presName="compNode" presStyleCnt="0"/>
      <dgm:spPr/>
    </dgm:pt>
    <dgm:pt modelId="{2F3D9F10-6E9A-43BD-A3CE-9239DF07A315}" type="pres">
      <dgm:prSet presAssocID="{192F20D8-D7D9-420F-A065-76C6C11205F6}" presName="iconBgRect" presStyleLbl="bgShp" presStyleIdx="0" presStyleCnt="7"/>
      <dgm:spPr/>
    </dgm:pt>
    <dgm:pt modelId="{EA2E8EE3-AF35-4101-832D-6D01456F68E4}" type="pres">
      <dgm:prSet presAssocID="{192F20D8-D7D9-420F-A065-76C6C11205F6}"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ll center"/>
        </a:ext>
      </dgm:extLst>
    </dgm:pt>
    <dgm:pt modelId="{3D5F244F-88D1-4655-AF52-4175D279408E}" type="pres">
      <dgm:prSet presAssocID="{192F20D8-D7D9-420F-A065-76C6C11205F6}" presName="spaceRect" presStyleCnt="0"/>
      <dgm:spPr/>
    </dgm:pt>
    <dgm:pt modelId="{D2052D65-A1DE-4134-A766-2AFD7FEA93D1}" type="pres">
      <dgm:prSet presAssocID="{192F20D8-D7D9-420F-A065-76C6C11205F6}" presName="textRect" presStyleLbl="revTx" presStyleIdx="0" presStyleCnt="7">
        <dgm:presLayoutVars>
          <dgm:chMax val="1"/>
          <dgm:chPref val="1"/>
        </dgm:presLayoutVars>
      </dgm:prSet>
      <dgm:spPr/>
    </dgm:pt>
    <dgm:pt modelId="{3C015B5E-4BB8-41FA-974A-7E1D6CCF4118}" type="pres">
      <dgm:prSet presAssocID="{6BF6F32A-8233-460C-BC0C-92B89B9022A7}" presName="sibTrans" presStyleCnt="0"/>
      <dgm:spPr/>
    </dgm:pt>
    <dgm:pt modelId="{DD6B440F-6EFA-4AEC-B208-89A5949EDFEC}" type="pres">
      <dgm:prSet presAssocID="{4A50A7B6-0DC5-4A3D-85EE-C67FEEE73E43}" presName="compNode" presStyleCnt="0"/>
      <dgm:spPr/>
    </dgm:pt>
    <dgm:pt modelId="{04B7D8D4-7F07-44E3-ADB5-8CEA5018EB9A}" type="pres">
      <dgm:prSet presAssocID="{4A50A7B6-0DC5-4A3D-85EE-C67FEEE73E43}" presName="iconBgRect" presStyleLbl="bgShp" presStyleIdx="1" presStyleCnt="7"/>
      <dgm:spPr/>
    </dgm:pt>
    <dgm:pt modelId="{9C956382-B94F-4E5A-B915-9C7DD775D844}" type="pres">
      <dgm:prSet presAssocID="{4A50A7B6-0DC5-4A3D-85EE-C67FEEE73E43}"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st"/>
        </a:ext>
      </dgm:extLst>
    </dgm:pt>
    <dgm:pt modelId="{BDF04E8E-794F-4048-A334-00445864C11A}" type="pres">
      <dgm:prSet presAssocID="{4A50A7B6-0DC5-4A3D-85EE-C67FEEE73E43}" presName="spaceRect" presStyleCnt="0"/>
      <dgm:spPr/>
    </dgm:pt>
    <dgm:pt modelId="{94B61092-6F62-4759-9149-44D2F629CED9}" type="pres">
      <dgm:prSet presAssocID="{4A50A7B6-0DC5-4A3D-85EE-C67FEEE73E43}" presName="textRect" presStyleLbl="revTx" presStyleIdx="1" presStyleCnt="7">
        <dgm:presLayoutVars>
          <dgm:chMax val="1"/>
          <dgm:chPref val="1"/>
        </dgm:presLayoutVars>
      </dgm:prSet>
      <dgm:spPr/>
    </dgm:pt>
    <dgm:pt modelId="{56ED9646-6288-4D7B-92A4-9702730F855F}" type="pres">
      <dgm:prSet presAssocID="{A8A56E54-533E-4ADE-82E0-2E0C6AAA4EDF}" presName="sibTrans" presStyleCnt="0"/>
      <dgm:spPr/>
    </dgm:pt>
    <dgm:pt modelId="{D53B34CA-13E4-40EC-97CB-A02380324398}" type="pres">
      <dgm:prSet presAssocID="{A362E637-46E6-44BB-8999-4F8E49D9008E}" presName="compNode" presStyleCnt="0"/>
      <dgm:spPr/>
    </dgm:pt>
    <dgm:pt modelId="{82C1545F-6E1A-4D48-B188-145A179F3FB9}" type="pres">
      <dgm:prSet presAssocID="{A362E637-46E6-44BB-8999-4F8E49D9008E}" presName="iconBgRect" presStyleLbl="bgShp" presStyleIdx="2" presStyleCnt="7"/>
      <dgm:spPr/>
    </dgm:pt>
    <dgm:pt modelId="{E04499C0-A27E-493D-AECD-ADA214885BFC}" type="pres">
      <dgm:prSet presAssocID="{A362E637-46E6-44BB-8999-4F8E49D9008E}"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A153F0DA-ACBF-48B9-97E9-A6FE20300D5C}" type="pres">
      <dgm:prSet presAssocID="{A362E637-46E6-44BB-8999-4F8E49D9008E}" presName="spaceRect" presStyleCnt="0"/>
      <dgm:spPr/>
    </dgm:pt>
    <dgm:pt modelId="{2A3A2A2C-8FB3-4238-A69F-40E03DF4D185}" type="pres">
      <dgm:prSet presAssocID="{A362E637-46E6-44BB-8999-4F8E49D9008E}" presName="textRect" presStyleLbl="revTx" presStyleIdx="2" presStyleCnt="7">
        <dgm:presLayoutVars>
          <dgm:chMax val="1"/>
          <dgm:chPref val="1"/>
        </dgm:presLayoutVars>
      </dgm:prSet>
      <dgm:spPr/>
    </dgm:pt>
    <dgm:pt modelId="{CC5FA742-00A7-4173-AC81-52898904BD7F}" type="pres">
      <dgm:prSet presAssocID="{C4F01EA2-69B3-4A12-A67F-8F9A0E8F2095}" presName="sibTrans" presStyleCnt="0"/>
      <dgm:spPr/>
    </dgm:pt>
    <dgm:pt modelId="{E7A3B507-B636-4D88-B951-2D57D25D7508}" type="pres">
      <dgm:prSet presAssocID="{33345C60-2CCF-4AC0-8142-4AB0F4D25010}" presName="compNode" presStyleCnt="0"/>
      <dgm:spPr/>
    </dgm:pt>
    <dgm:pt modelId="{04EC41F1-1F41-4AE1-9571-4332C9DFA12E}" type="pres">
      <dgm:prSet presAssocID="{33345C60-2CCF-4AC0-8142-4AB0F4D25010}" presName="iconBgRect" presStyleLbl="bgShp" presStyleIdx="3" presStyleCnt="7"/>
      <dgm:spPr/>
    </dgm:pt>
    <dgm:pt modelId="{A97B6DB3-3D0A-45CF-8923-7580A02447BA}" type="pres">
      <dgm:prSet presAssocID="{33345C60-2CCF-4AC0-8142-4AB0F4D25010}"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igh Voltage"/>
        </a:ext>
      </dgm:extLst>
    </dgm:pt>
    <dgm:pt modelId="{CC94EBF6-8044-4968-9131-249D9B04E29A}" type="pres">
      <dgm:prSet presAssocID="{33345C60-2CCF-4AC0-8142-4AB0F4D25010}" presName="spaceRect" presStyleCnt="0"/>
      <dgm:spPr/>
    </dgm:pt>
    <dgm:pt modelId="{DB54A6BF-8A55-442C-804F-D2872900FAF8}" type="pres">
      <dgm:prSet presAssocID="{33345C60-2CCF-4AC0-8142-4AB0F4D25010}" presName="textRect" presStyleLbl="revTx" presStyleIdx="3" presStyleCnt="7">
        <dgm:presLayoutVars>
          <dgm:chMax val="1"/>
          <dgm:chPref val="1"/>
        </dgm:presLayoutVars>
      </dgm:prSet>
      <dgm:spPr/>
    </dgm:pt>
    <dgm:pt modelId="{01EB42A3-F2AD-41A0-8CA1-AD82F0443F3D}" type="pres">
      <dgm:prSet presAssocID="{50B57F8A-493F-4350-A987-B2C3B74BC4CC}" presName="sibTrans" presStyleCnt="0"/>
      <dgm:spPr/>
    </dgm:pt>
    <dgm:pt modelId="{8D3D03FA-F7C8-4A0B-9584-52601A0E3501}" type="pres">
      <dgm:prSet presAssocID="{82551DB6-8090-4079-8476-B99BABEC3ED4}" presName="compNode" presStyleCnt="0"/>
      <dgm:spPr/>
    </dgm:pt>
    <dgm:pt modelId="{278AB9F8-BE76-4ED0-AF04-50885D5BB321}" type="pres">
      <dgm:prSet presAssocID="{82551DB6-8090-4079-8476-B99BABEC3ED4}" presName="iconBgRect" presStyleLbl="bgShp" presStyleIdx="4" presStyleCnt="7"/>
      <dgm:spPr/>
    </dgm:pt>
    <dgm:pt modelId="{1E5FAD22-95BB-4836-A854-149A181372EC}" type="pres">
      <dgm:prSet presAssocID="{82551DB6-8090-4079-8476-B99BABEC3ED4}"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auge"/>
        </a:ext>
      </dgm:extLst>
    </dgm:pt>
    <dgm:pt modelId="{FC73B526-EBF5-4465-86D5-BF2649A030D9}" type="pres">
      <dgm:prSet presAssocID="{82551DB6-8090-4079-8476-B99BABEC3ED4}" presName="spaceRect" presStyleCnt="0"/>
      <dgm:spPr/>
    </dgm:pt>
    <dgm:pt modelId="{CC8DEF18-B3F4-41F8-8E78-7AB8296BF436}" type="pres">
      <dgm:prSet presAssocID="{82551DB6-8090-4079-8476-B99BABEC3ED4}" presName="textRect" presStyleLbl="revTx" presStyleIdx="4" presStyleCnt="7">
        <dgm:presLayoutVars>
          <dgm:chMax val="1"/>
          <dgm:chPref val="1"/>
        </dgm:presLayoutVars>
      </dgm:prSet>
      <dgm:spPr/>
    </dgm:pt>
    <dgm:pt modelId="{46F2F17C-F1F0-4426-928F-507C2CB43AB1}" type="pres">
      <dgm:prSet presAssocID="{979C3183-23F5-4EED-8E4D-432DC1C7C386}" presName="sibTrans" presStyleCnt="0"/>
      <dgm:spPr/>
    </dgm:pt>
    <dgm:pt modelId="{2C5D39CD-3CDD-4FBD-A37C-415F05F5CE2D}" type="pres">
      <dgm:prSet presAssocID="{627772A9-F398-4615-BE25-AC16E79FA3E7}" presName="compNode" presStyleCnt="0"/>
      <dgm:spPr/>
    </dgm:pt>
    <dgm:pt modelId="{633DCB8A-28F0-4A0C-8067-4EAC9EB7DED8}" type="pres">
      <dgm:prSet presAssocID="{627772A9-F398-4615-BE25-AC16E79FA3E7}" presName="iconBgRect" presStyleLbl="bgShp" presStyleIdx="5" presStyleCnt="7"/>
      <dgm:spPr/>
    </dgm:pt>
    <dgm:pt modelId="{30DD0519-B8C0-468E-A463-0ADE35276754}" type="pres">
      <dgm:prSet presAssocID="{627772A9-F398-4615-BE25-AC16E79FA3E7}"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Pencil"/>
        </a:ext>
      </dgm:extLst>
    </dgm:pt>
    <dgm:pt modelId="{8ACF7D83-3F1A-482A-AD1E-92BDB2A2C189}" type="pres">
      <dgm:prSet presAssocID="{627772A9-F398-4615-BE25-AC16E79FA3E7}" presName="spaceRect" presStyleCnt="0"/>
      <dgm:spPr/>
    </dgm:pt>
    <dgm:pt modelId="{7F51EB46-2041-4573-896B-4A6F0199010E}" type="pres">
      <dgm:prSet presAssocID="{627772A9-F398-4615-BE25-AC16E79FA3E7}" presName="textRect" presStyleLbl="revTx" presStyleIdx="5" presStyleCnt="7">
        <dgm:presLayoutVars>
          <dgm:chMax val="1"/>
          <dgm:chPref val="1"/>
        </dgm:presLayoutVars>
      </dgm:prSet>
      <dgm:spPr/>
    </dgm:pt>
    <dgm:pt modelId="{E54206FD-A73D-4998-A756-F11B621DE1F4}" type="pres">
      <dgm:prSet presAssocID="{91DF8B11-9E05-4B60-81DA-097E90360B9A}" presName="sibTrans" presStyleCnt="0"/>
      <dgm:spPr/>
    </dgm:pt>
    <dgm:pt modelId="{1F2BFAFC-F3FB-48E4-ADCB-775D5741C511}" type="pres">
      <dgm:prSet presAssocID="{FA6480E6-CF4F-4AAC-9217-72EEA419A596}" presName="compNode" presStyleCnt="0"/>
      <dgm:spPr/>
    </dgm:pt>
    <dgm:pt modelId="{06C820C5-D639-45FE-82EE-F77A73487B67}" type="pres">
      <dgm:prSet presAssocID="{FA6480E6-CF4F-4AAC-9217-72EEA419A596}" presName="iconBgRect" presStyleLbl="bgShp" presStyleIdx="6" presStyleCnt="7"/>
      <dgm:spPr/>
    </dgm:pt>
    <dgm:pt modelId="{23154304-05D4-4340-B83D-344AFD0857B7}" type="pres">
      <dgm:prSet presAssocID="{FA6480E6-CF4F-4AAC-9217-72EEA419A596}"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Key"/>
        </a:ext>
      </dgm:extLst>
    </dgm:pt>
    <dgm:pt modelId="{E348B0A9-CF98-4C2F-BEA9-2A2FFFB7FAC9}" type="pres">
      <dgm:prSet presAssocID="{FA6480E6-CF4F-4AAC-9217-72EEA419A596}" presName="spaceRect" presStyleCnt="0"/>
      <dgm:spPr/>
    </dgm:pt>
    <dgm:pt modelId="{692FEED1-65A5-4153-8E04-DEBB2AF8D84A}" type="pres">
      <dgm:prSet presAssocID="{FA6480E6-CF4F-4AAC-9217-72EEA419A596}" presName="textRect" presStyleLbl="revTx" presStyleIdx="6" presStyleCnt="7">
        <dgm:presLayoutVars>
          <dgm:chMax val="1"/>
          <dgm:chPref val="1"/>
        </dgm:presLayoutVars>
      </dgm:prSet>
      <dgm:spPr/>
    </dgm:pt>
  </dgm:ptLst>
  <dgm:cxnLst>
    <dgm:cxn modelId="{E6854510-9A79-4EE3-A923-F1C3CE2B48D0}" srcId="{BA7246DE-AEA6-4465-9381-FBDB5F718BE0}" destId="{33345C60-2CCF-4AC0-8142-4AB0F4D25010}" srcOrd="3" destOrd="0" parTransId="{9811C980-560F-4DE9-84F4-787BD2DB36F7}" sibTransId="{50B57F8A-493F-4350-A987-B2C3B74BC4CC}"/>
    <dgm:cxn modelId="{7AFFEF28-AD7E-4E15-B2C2-3F3BA7DE6EBB}" type="presOf" srcId="{4A50A7B6-0DC5-4A3D-85EE-C67FEEE73E43}" destId="{94B61092-6F62-4759-9149-44D2F629CED9}" srcOrd="0" destOrd="0" presId="urn:microsoft.com/office/officeart/2018/5/layout/IconCircleLabelList"/>
    <dgm:cxn modelId="{6774F630-942F-4015-950E-F50E928CA02B}" type="presOf" srcId="{627772A9-F398-4615-BE25-AC16E79FA3E7}" destId="{7F51EB46-2041-4573-896B-4A6F0199010E}" srcOrd="0" destOrd="0" presId="urn:microsoft.com/office/officeart/2018/5/layout/IconCircleLabelList"/>
    <dgm:cxn modelId="{2934DD5B-8918-4274-83A9-5AA3A66B76C8}" srcId="{BA7246DE-AEA6-4465-9381-FBDB5F718BE0}" destId="{A362E637-46E6-44BB-8999-4F8E49D9008E}" srcOrd="2" destOrd="0" parTransId="{E13435B5-9475-4FC1-A42D-D590FAF76441}" sibTransId="{C4F01EA2-69B3-4A12-A67F-8F9A0E8F2095}"/>
    <dgm:cxn modelId="{8C7B875C-DD1D-409E-8C0C-EC69A4E1DFE1}" srcId="{BA7246DE-AEA6-4465-9381-FBDB5F718BE0}" destId="{4A50A7B6-0DC5-4A3D-85EE-C67FEEE73E43}" srcOrd="1" destOrd="0" parTransId="{BAA22C22-3DF5-4C43-AEDE-9E9F2A263B5D}" sibTransId="{A8A56E54-533E-4ADE-82E0-2E0C6AAA4EDF}"/>
    <dgm:cxn modelId="{FCDD5B52-0456-474E-9651-6A91EDCA397B}" srcId="{BA7246DE-AEA6-4465-9381-FBDB5F718BE0}" destId="{192F20D8-D7D9-420F-A065-76C6C11205F6}" srcOrd="0" destOrd="0" parTransId="{5BC33B05-F368-43A7-942E-7646A021D441}" sibTransId="{6BF6F32A-8233-460C-BC0C-92B89B9022A7}"/>
    <dgm:cxn modelId="{195BB17F-B194-4C32-A205-362D7A5A3B94}" srcId="{BA7246DE-AEA6-4465-9381-FBDB5F718BE0}" destId="{627772A9-F398-4615-BE25-AC16E79FA3E7}" srcOrd="5" destOrd="0" parTransId="{BB72CF50-8256-40AF-9CA1-D4E3F3899FBC}" sibTransId="{91DF8B11-9E05-4B60-81DA-097E90360B9A}"/>
    <dgm:cxn modelId="{365E588C-ECF4-4B9D-887B-914EF316ECEC}" type="presOf" srcId="{192F20D8-D7D9-420F-A065-76C6C11205F6}" destId="{D2052D65-A1DE-4134-A766-2AFD7FEA93D1}" srcOrd="0" destOrd="0" presId="urn:microsoft.com/office/officeart/2018/5/layout/IconCircleLabelList"/>
    <dgm:cxn modelId="{F64C1696-2DAB-4B31-8553-543B78C35CD8}" type="presOf" srcId="{A362E637-46E6-44BB-8999-4F8E49D9008E}" destId="{2A3A2A2C-8FB3-4238-A69F-40E03DF4D185}" srcOrd="0" destOrd="0" presId="urn:microsoft.com/office/officeart/2018/5/layout/IconCircleLabelList"/>
    <dgm:cxn modelId="{BA4CDF9F-B79D-42F4-96A1-8F3534231679}" type="presOf" srcId="{FA6480E6-CF4F-4AAC-9217-72EEA419A596}" destId="{692FEED1-65A5-4153-8E04-DEBB2AF8D84A}" srcOrd="0" destOrd="0" presId="urn:microsoft.com/office/officeart/2018/5/layout/IconCircleLabelList"/>
    <dgm:cxn modelId="{F07008A1-99BE-48C6-B844-F684E09F0791}" type="presOf" srcId="{BA7246DE-AEA6-4465-9381-FBDB5F718BE0}" destId="{F276070D-0860-431B-B4CC-4D80EEDFAB50}" srcOrd="0" destOrd="0" presId="urn:microsoft.com/office/officeart/2018/5/layout/IconCircleLabelList"/>
    <dgm:cxn modelId="{53A57ECA-8D8B-487E-9B0A-464EB860F169}" type="presOf" srcId="{82551DB6-8090-4079-8476-B99BABEC3ED4}" destId="{CC8DEF18-B3F4-41F8-8E78-7AB8296BF436}" srcOrd="0" destOrd="0" presId="urn:microsoft.com/office/officeart/2018/5/layout/IconCircleLabelList"/>
    <dgm:cxn modelId="{D27BCBE1-3AAF-4FE8-8DB7-903EC36DFA18}" type="presOf" srcId="{33345C60-2CCF-4AC0-8142-4AB0F4D25010}" destId="{DB54A6BF-8A55-442C-804F-D2872900FAF8}" srcOrd="0" destOrd="0" presId="urn:microsoft.com/office/officeart/2018/5/layout/IconCircleLabelList"/>
    <dgm:cxn modelId="{5EF9A7F6-DFD4-44D4-8026-AFFF3C90045A}" srcId="{BA7246DE-AEA6-4465-9381-FBDB5F718BE0}" destId="{FA6480E6-CF4F-4AAC-9217-72EEA419A596}" srcOrd="6" destOrd="0" parTransId="{13627B1A-4D8D-4E02-9A87-0B4F797F65FD}" sibTransId="{19C3E1AA-DF37-42FE-8063-6F6B7B73C76B}"/>
    <dgm:cxn modelId="{A030D8F9-C6DD-4242-95A1-F065C571AF28}" srcId="{BA7246DE-AEA6-4465-9381-FBDB5F718BE0}" destId="{82551DB6-8090-4079-8476-B99BABEC3ED4}" srcOrd="4" destOrd="0" parTransId="{E789BBBE-5355-47B1-98BD-DCC0C470936C}" sibTransId="{979C3183-23F5-4EED-8E4D-432DC1C7C386}"/>
    <dgm:cxn modelId="{4903A60F-F629-4142-A712-B61882F4AA12}" type="presParOf" srcId="{F276070D-0860-431B-B4CC-4D80EEDFAB50}" destId="{B7EA095C-7709-4921-ABFD-C517BFC63C5C}" srcOrd="0" destOrd="0" presId="urn:microsoft.com/office/officeart/2018/5/layout/IconCircleLabelList"/>
    <dgm:cxn modelId="{3509CC0E-8B4C-4D06-8BAB-61A8CC044BA0}" type="presParOf" srcId="{B7EA095C-7709-4921-ABFD-C517BFC63C5C}" destId="{2F3D9F10-6E9A-43BD-A3CE-9239DF07A315}" srcOrd="0" destOrd="0" presId="urn:microsoft.com/office/officeart/2018/5/layout/IconCircleLabelList"/>
    <dgm:cxn modelId="{176DBE29-154F-4887-923E-36E39726868F}" type="presParOf" srcId="{B7EA095C-7709-4921-ABFD-C517BFC63C5C}" destId="{EA2E8EE3-AF35-4101-832D-6D01456F68E4}" srcOrd="1" destOrd="0" presId="urn:microsoft.com/office/officeart/2018/5/layout/IconCircleLabelList"/>
    <dgm:cxn modelId="{731438D8-235C-4A02-83D4-66CA3A7FF2DD}" type="presParOf" srcId="{B7EA095C-7709-4921-ABFD-C517BFC63C5C}" destId="{3D5F244F-88D1-4655-AF52-4175D279408E}" srcOrd="2" destOrd="0" presId="urn:microsoft.com/office/officeart/2018/5/layout/IconCircleLabelList"/>
    <dgm:cxn modelId="{DDE2EA78-F1E9-4327-A3D8-0BC3EA88F2BE}" type="presParOf" srcId="{B7EA095C-7709-4921-ABFD-C517BFC63C5C}" destId="{D2052D65-A1DE-4134-A766-2AFD7FEA93D1}" srcOrd="3" destOrd="0" presId="urn:microsoft.com/office/officeart/2018/5/layout/IconCircleLabelList"/>
    <dgm:cxn modelId="{0850BE1C-10B8-4C10-9B60-C5240D0A536D}" type="presParOf" srcId="{F276070D-0860-431B-B4CC-4D80EEDFAB50}" destId="{3C015B5E-4BB8-41FA-974A-7E1D6CCF4118}" srcOrd="1" destOrd="0" presId="urn:microsoft.com/office/officeart/2018/5/layout/IconCircleLabelList"/>
    <dgm:cxn modelId="{C75016FF-867C-4C70-93C4-D7329B8B11EE}" type="presParOf" srcId="{F276070D-0860-431B-B4CC-4D80EEDFAB50}" destId="{DD6B440F-6EFA-4AEC-B208-89A5949EDFEC}" srcOrd="2" destOrd="0" presId="urn:microsoft.com/office/officeart/2018/5/layout/IconCircleLabelList"/>
    <dgm:cxn modelId="{1BB9F61E-D2C5-4B8E-8E6A-E330853465D6}" type="presParOf" srcId="{DD6B440F-6EFA-4AEC-B208-89A5949EDFEC}" destId="{04B7D8D4-7F07-44E3-ADB5-8CEA5018EB9A}" srcOrd="0" destOrd="0" presId="urn:microsoft.com/office/officeart/2018/5/layout/IconCircleLabelList"/>
    <dgm:cxn modelId="{2F8E74D0-B53E-40A9-B48F-F57A1830518A}" type="presParOf" srcId="{DD6B440F-6EFA-4AEC-B208-89A5949EDFEC}" destId="{9C956382-B94F-4E5A-B915-9C7DD775D844}" srcOrd="1" destOrd="0" presId="urn:microsoft.com/office/officeart/2018/5/layout/IconCircleLabelList"/>
    <dgm:cxn modelId="{5B1978E5-5D16-4DB3-B741-6A1522EB83F5}" type="presParOf" srcId="{DD6B440F-6EFA-4AEC-B208-89A5949EDFEC}" destId="{BDF04E8E-794F-4048-A334-00445864C11A}" srcOrd="2" destOrd="0" presId="urn:microsoft.com/office/officeart/2018/5/layout/IconCircleLabelList"/>
    <dgm:cxn modelId="{251BC1E5-78A9-4398-9BBF-8119ABE9F737}" type="presParOf" srcId="{DD6B440F-6EFA-4AEC-B208-89A5949EDFEC}" destId="{94B61092-6F62-4759-9149-44D2F629CED9}" srcOrd="3" destOrd="0" presId="urn:microsoft.com/office/officeart/2018/5/layout/IconCircleLabelList"/>
    <dgm:cxn modelId="{FA370E6E-856F-4D28-8853-32EE9DE30C1F}" type="presParOf" srcId="{F276070D-0860-431B-B4CC-4D80EEDFAB50}" destId="{56ED9646-6288-4D7B-92A4-9702730F855F}" srcOrd="3" destOrd="0" presId="urn:microsoft.com/office/officeart/2018/5/layout/IconCircleLabelList"/>
    <dgm:cxn modelId="{1DC76293-8F87-4232-9C2A-8ADEB7A06B3B}" type="presParOf" srcId="{F276070D-0860-431B-B4CC-4D80EEDFAB50}" destId="{D53B34CA-13E4-40EC-97CB-A02380324398}" srcOrd="4" destOrd="0" presId="urn:microsoft.com/office/officeart/2018/5/layout/IconCircleLabelList"/>
    <dgm:cxn modelId="{0F93847A-838E-46ED-B49B-17668E35E110}" type="presParOf" srcId="{D53B34CA-13E4-40EC-97CB-A02380324398}" destId="{82C1545F-6E1A-4D48-B188-145A179F3FB9}" srcOrd="0" destOrd="0" presId="urn:microsoft.com/office/officeart/2018/5/layout/IconCircleLabelList"/>
    <dgm:cxn modelId="{E19EE296-167A-4F63-B9C8-941E8BD3EA86}" type="presParOf" srcId="{D53B34CA-13E4-40EC-97CB-A02380324398}" destId="{E04499C0-A27E-493D-AECD-ADA214885BFC}" srcOrd="1" destOrd="0" presId="urn:microsoft.com/office/officeart/2018/5/layout/IconCircleLabelList"/>
    <dgm:cxn modelId="{0DE2E188-1EC6-460B-8D41-696EDA027F70}" type="presParOf" srcId="{D53B34CA-13E4-40EC-97CB-A02380324398}" destId="{A153F0DA-ACBF-48B9-97E9-A6FE20300D5C}" srcOrd="2" destOrd="0" presId="urn:microsoft.com/office/officeart/2018/5/layout/IconCircleLabelList"/>
    <dgm:cxn modelId="{AB397736-B6FE-4523-9F60-66649951B25C}" type="presParOf" srcId="{D53B34CA-13E4-40EC-97CB-A02380324398}" destId="{2A3A2A2C-8FB3-4238-A69F-40E03DF4D185}" srcOrd="3" destOrd="0" presId="urn:microsoft.com/office/officeart/2018/5/layout/IconCircleLabelList"/>
    <dgm:cxn modelId="{BFAE01E7-8518-4D3C-A62A-69060D56CE34}" type="presParOf" srcId="{F276070D-0860-431B-B4CC-4D80EEDFAB50}" destId="{CC5FA742-00A7-4173-AC81-52898904BD7F}" srcOrd="5" destOrd="0" presId="urn:microsoft.com/office/officeart/2018/5/layout/IconCircleLabelList"/>
    <dgm:cxn modelId="{F76A17BF-5EAA-4B9E-90ED-99D1B3D53876}" type="presParOf" srcId="{F276070D-0860-431B-B4CC-4D80EEDFAB50}" destId="{E7A3B507-B636-4D88-B951-2D57D25D7508}" srcOrd="6" destOrd="0" presId="urn:microsoft.com/office/officeart/2018/5/layout/IconCircleLabelList"/>
    <dgm:cxn modelId="{7E965547-B8F6-4F51-A8C8-1A054772CF81}" type="presParOf" srcId="{E7A3B507-B636-4D88-B951-2D57D25D7508}" destId="{04EC41F1-1F41-4AE1-9571-4332C9DFA12E}" srcOrd="0" destOrd="0" presId="urn:microsoft.com/office/officeart/2018/5/layout/IconCircleLabelList"/>
    <dgm:cxn modelId="{B5CA0145-9BEC-409A-9CD2-31958AAB2DFE}" type="presParOf" srcId="{E7A3B507-B636-4D88-B951-2D57D25D7508}" destId="{A97B6DB3-3D0A-45CF-8923-7580A02447BA}" srcOrd="1" destOrd="0" presId="urn:microsoft.com/office/officeart/2018/5/layout/IconCircleLabelList"/>
    <dgm:cxn modelId="{EC53CEBD-F71E-43D3-B815-C83586739175}" type="presParOf" srcId="{E7A3B507-B636-4D88-B951-2D57D25D7508}" destId="{CC94EBF6-8044-4968-9131-249D9B04E29A}" srcOrd="2" destOrd="0" presId="urn:microsoft.com/office/officeart/2018/5/layout/IconCircleLabelList"/>
    <dgm:cxn modelId="{9EB74E45-533F-4659-ACBB-DC18A3B04CE1}" type="presParOf" srcId="{E7A3B507-B636-4D88-B951-2D57D25D7508}" destId="{DB54A6BF-8A55-442C-804F-D2872900FAF8}" srcOrd="3" destOrd="0" presId="urn:microsoft.com/office/officeart/2018/5/layout/IconCircleLabelList"/>
    <dgm:cxn modelId="{BD81638D-889A-4730-AFA4-8401B07C072B}" type="presParOf" srcId="{F276070D-0860-431B-B4CC-4D80EEDFAB50}" destId="{01EB42A3-F2AD-41A0-8CA1-AD82F0443F3D}" srcOrd="7" destOrd="0" presId="urn:microsoft.com/office/officeart/2018/5/layout/IconCircleLabelList"/>
    <dgm:cxn modelId="{A39CCC8E-A7F6-4B51-9E12-008D99FC2817}" type="presParOf" srcId="{F276070D-0860-431B-B4CC-4D80EEDFAB50}" destId="{8D3D03FA-F7C8-4A0B-9584-52601A0E3501}" srcOrd="8" destOrd="0" presId="urn:microsoft.com/office/officeart/2018/5/layout/IconCircleLabelList"/>
    <dgm:cxn modelId="{6FA23F8D-660B-43DB-865C-466659F7CB19}" type="presParOf" srcId="{8D3D03FA-F7C8-4A0B-9584-52601A0E3501}" destId="{278AB9F8-BE76-4ED0-AF04-50885D5BB321}" srcOrd="0" destOrd="0" presId="urn:microsoft.com/office/officeart/2018/5/layout/IconCircleLabelList"/>
    <dgm:cxn modelId="{49B7E160-8205-4F4B-B1EC-E24B98CB2403}" type="presParOf" srcId="{8D3D03FA-F7C8-4A0B-9584-52601A0E3501}" destId="{1E5FAD22-95BB-4836-A854-149A181372EC}" srcOrd="1" destOrd="0" presId="urn:microsoft.com/office/officeart/2018/5/layout/IconCircleLabelList"/>
    <dgm:cxn modelId="{5D6D55FE-6A7C-47A4-9305-E29A1E17B192}" type="presParOf" srcId="{8D3D03FA-F7C8-4A0B-9584-52601A0E3501}" destId="{FC73B526-EBF5-4465-86D5-BF2649A030D9}" srcOrd="2" destOrd="0" presId="urn:microsoft.com/office/officeart/2018/5/layout/IconCircleLabelList"/>
    <dgm:cxn modelId="{239652A9-47B3-4B5F-B443-E49020EFB629}" type="presParOf" srcId="{8D3D03FA-F7C8-4A0B-9584-52601A0E3501}" destId="{CC8DEF18-B3F4-41F8-8E78-7AB8296BF436}" srcOrd="3" destOrd="0" presId="urn:microsoft.com/office/officeart/2018/5/layout/IconCircleLabelList"/>
    <dgm:cxn modelId="{B08A899C-ACF0-4CCF-8D44-186ED502C22A}" type="presParOf" srcId="{F276070D-0860-431B-B4CC-4D80EEDFAB50}" destId="{46F2F17C-F1F0-4426-928F-507C2CB43AB1}" srcOrd="9" destOrd="0" presId="urn:microsoft.com/office/officeart/2018/5/layout/IconCircleLabelList"/>
    <dgm:cxn modelId="{88619454-C1CF-4AC9-B7B8-4C9AAAAF96F0}" type="presParOf" srcId="{F276070D-0860-431B-B4CC-4D80EEDFAB50}" destId="{2C5D39CD-3CDD-4FBD-A37C-415F05F5CE2D}" srcOrd="10" destOrd="0" presId="urn:microsoft.com/office/officeart/2018/5/layout/IconCircleLabelList"/>
    <dgm:cxn modelId="{8F6695D0-07C5-413E-8404-64CF61BD343D}" type="presParOf" srcId="{2C5D39CD-3CDD-4FBD-A37C-415F05F5CE2D}" destId="{633DCB8A-28F0-4A0C-8067-4EAC9EB7DED8}" srcOrd="0" destOrd="0" presId="urn:microsoft.com/office/officeart/2018/5/layout/IconCircleLabelList"/>
    <dgm:cxn modelId="{0E5E692C-422A-4694-9F34-41904596FA95}" type="presParOf" srcId="{2C5D39CD-3CDD-4FBD-A37C-415F05F5CE2D}" destId="{30DD0519-B8C0-468E-A463-0ADE35276754}" srcOrd="1" destOrd="0" presId="urn:microsoft.com/office/officeart/2018/5/layout/IconCircleLabelList"/>
    <dgm:cxn modelId="{FEAA5E92-5D0D-4265-8295-6B62B442C8C2}" type="presParOf" srcId="{2C5D39CD-3CDD-4FBD-A37C-415F05F5CE2D}" destId="{8ACF7D83-3F1A-482A-AD1E-92BDB2A2C189}" srcOrd="2" destOrd="0" presId="urn:microsoft.com/office/officeart/2018/5/layout/IconCircleLabelList"/>
    <dgm:cxn modelId="{9AED7203-BA1C-429B-B117-81E071E14F7C}" type="presParOf" srcId="{2C5D39CD-3CDD-4FBD-A37C-415F05F5CE2D}" destId="{7F51EB46-2041-4573-896B-4A6F0199010E}" srcOrd="3" destOrd="0" presId="urn:microsoft.com/office/officeart/2018/5/layout/IconCircleLabelList"/>
    <dgm:cxn modelId="{F1863A16-5FCE-4B45-94D0-AEDEDC4EE824}" type="presParOf" srcId="{F276070D-0860-431B-B4CC-4D80EEDFAB50}" destId="{E54206FD-A73D-4998-A756-F11B621DE1F4}" srcOrd="11" destOrd="0" presId="urn:microsoft.com/office/officeart/2018/5/layout/IconCircleLabelList"/>
    <dgm:cxn modelId="{B4A1DE8C-5FEA-49C1-BD3E-06E08F773CED}" type="presParOf" srcId="{F276070D-0860-431B-B4CC-4D80EEDFAB50}" destId="{1F2BFAFC-F3FB-48E4-ADCB-775D5741C511}" srcOrd="12" destOrd="0" presId="urn:microsoft.com/office/officeart/2018/5/layout/IconCircleLabelList"/>
    <dgm:cxn modelId="{81484A6B-84A8-4F46-BA89-3E333DA1FE34}" type="presParOf" srcId="{1F2BFAFC-F3FB-48E4-ADCB-775D5741C511}" destId="{06C820C5-D639-45FE-82EE-F77A73487B67}" srcOrd="0" destOrd="0" presId="urn:microsoft.com/office/officeart/2018/5/layout/IconCircleLabelList"/>
    <dgm:cxn modelId="{24F4E638-71A2-4E10-A26A-0095C41B5485}" type="presParOf" srcId="{1F2BFAFC-F3FB-48E4-ADCB-775D5741C511}" destId="{23154304-05D4-4340-B83D-344AFD0857B7}" srcOrd="1" destOrd="0" presId="urn:microsoft.com/office/officeart/2018/5/layout/IconCircleLabelList"/>
    <dgm:cxn modelId="{B11AC666-8AA0-4AE8-91E9-788644124F7A}" type="presParOf" srcId="{1F2BFAFC-F3FB-48E4-ADCB-775D5741C511}" destId="{E348B0A9-CF98-4C2F-BEA9-2A2FFFB7FAC9}" srcOrd="2" destOrd="0" presId="urn:microsoft.com/office/officeart/2018/5/layout/IconCircleLabelList"/>
    <dgm:cxn modelId="{CF99389A-E910-4E6A-8986-98111B9E219A}" type="presParOf" srcId="{1F2BFAFC-F3FB-48E4-ADCB-775D5741C511}" destId="{692FEED1-65A5-4153-8E04-DEBB2AF8D84A}"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55AED0B-1E89-4FB3-B359-8DB8A52054B3}" type="doc">
      <dgm:prSet loTypeId="urn:microsoft.com/office/officeart/2016/7/layout/LinearArrowProcessNumbered" loCatId="process" qsTypeId="urn:microsoft.com/office/officeart/2005/8/quickstyle/3d2" qsCatId="3D" csTypeId="urn:microsoft.com/office/officeart/2005/8/colors/accent1_2" csCatId="accent1" phldr="1"/>
      <dgm:spPr/>
      <dgm:t>
        <a:bodyPr/>
        <a:lstStyle/>
        <a:p>
          <a:endParaRPr lang="en-US"/>
        </a:p>
      </dgm:t>
    </dgm:pt>
    <dgm:pt modelId="{F8664026-3D0E-4950-8937-1697C2416514}">
      <dgm:prSet custT="1"/>
      <dgm:spPr/>
      <dgm:t>
        <a:bodyPr/>
        <a:lstStyle/>
        <a:p>
          <a:pPr>
            <a:lnSpc>
              <a:spcPct val="100000"/>
            </a:lnSpc>
          </a:pPr>
          <a:r>
            <a:rPr lang="en-US" sz="2000" dirty="0"/>
            <a:t>Automated Scheduling</a:t>
          </a:r>
        </a:p>
      </dgm:t>
    </dgm:pt>
    <dgm:pt modelId="{E71ABB10-7183-4A68-AD02-F4C81F0E8823}" type="parTrans" cxnId="{BB2148AC-31EA-4C4B-8C38-D5CD65CA1E92}">
      <dgm:prSet/>
      <dgm:spPr/>
      <dgm:t>
        <a:bodyPr/>
        <a:lstStyle/>
        <a:p>
          <a:endParaRPr lang="en-US"/>
        </a:p>
      </dgm:t>
    </dgm:pt>
    <dgm:pt modelId="{3A22B2F3-2721-4CDB-80D8-FEE50201FD56}" type="sibTrans" cxnId="{BB2148AC-31EA-4C4B-8C38-D5CD65CA1E92}">
      <dgm:prSet phldrT="1"/>
      <dgm:spPr/>
      <dgm:t>
        <a:bodyPr/>
        <a:lstStyle/>
        <a:p>
          <a:r>
            <a:rPr lang="en-US"/>
            <a:t>1</a:t>
          </a:r>
        </a:p>
      </dgm:t>
    </dgm:pt>
    <dgm:pt modelId="{93C8EDCD-3510-4CDD-B525-91D80EE0FEBD}">
      <dgm:prSet/>
      <dgm:spPr/>
      <dgm:t>
        <a:bodyPr/>
        <a:lstStyle/>
        <a:p>
          <a:pPr>
            <a:lnSpc>
              <a:spcPct val="100000"/>
            </a:lnSpc>
          </a:pPr>
          <a:r>
            <a:rPr lang="en-US" dirty="0"/>
            <a:t>Self-Healing Capabilities </a:t>
          </a:r>
        </a:p>
      </dgm:t>
    </dgm:pt>
    <dgm:pt modelId="{909C75AC-58B8-4B53-8B5B-772A59F8F824}" type="parTrans" cxnId="{8174FC9F-C800-4969-9E7A-FBC42F06CCFB}">
      <dgm:prSet/>
      <dgm:spPr/>
      <dgm:t>
        <a:bodyPr/>
        <a:lstStyle/>
        <a:p>
          <a:endParaRPr lang="en-US"/>
        </a:p>
      </dgm:t>
    </dgm:pt>
    <dgm:pt modelId="{D824301E-3A20-40E8-9066-4FABFEFF1869}" type="sibTrans" cxnId="{8174FC9F-C800-4969-9E7A-FBC42F06CCFB}">
      <dgm:prSet phldrT="2"/>
      <dgm:spPr/>
      <dgm:t>
        <a:bodyPr/>
        <a:lstStyle/>
        <a:p>
          <a:r>
            <a:rPr lang="en-US"/>
            <a:t>2</a:t>
          </a:r>
        </a:p>
      </dgm:t>
    </dgm:pt>
    <dgm:pt modelId="{A6895D0B-A5BC-4DAB-9FA3-610A9C19DD9A}">
      <dgm:prSet/>
      <dgm:spPr/>
      <dgm:t>
        <a:bodyPr/>
        <a:lstStyle/>
        <a:p>
          <a:pPr>
            <a:lnSpc>
              <a:spcPct val="100000"/>
            </a:lnSpc>
          </a:pPr>
          <a:r>
            <a:rPr lang="en-US" dirty="0"/>
            <a:t>Automated Rollouts and Rollbacks</a:t>
          </a:r>
        </a:p>
      </dgm:t>
    </dgm:pt>
    <dgm:pt modelId="{B216DA53-BF5E-4CE3-A52B-A6DA55AEE405}" type="parTrans" cxnId="{BCDBDEAC-4D67-44A9-AEB9-4F82B2DA3CCA}">
      <dgm:prSet/>
      <dgm:spPr/>
      <dgm:t>
        <a:bodyPr/>
        <a:lstStyle/>
        <a:p>
          <a:endParaRPr lang="en-US"/>
        </a:p>
      </dgm:t>
    </dgm:pt>
    <dgm:pt modelId="{E223CD4F-5FDF-470B-8414-400AC88FA724}" type="sibTrans" cxnId="{BCDBDEAC-4D67-44A9-AEB9-4F82B2DA3CCA}">
      <dgm:prSet phldrT="3"/>
      <dgm:spPr/>
      <dgm:t>
        <a:bodyPr/>
        <a:lstStyle/>
        <a:p>
          <a:r>
            <a:rPr lang="en-US"/>
            <a:t>3</a:t>
          </a:r>
        </a:p>
      </dgm:t>
    </dgm:pt>
    <dgm:pt modelId="{A866828A-5336-4DAE-830D-87D133DAB2A8}">
      <dgm:prSet/>
      <dgm:spPr/>
      <dgm:t>
        <a:bodyPr/>
        <a:lstStyle/>
        <a:p>
          <a:pPr>
            <a:lnSpc>
              <a:spcPct val="100000"/>
            </a:lnSpc>
          </a:pPr>
          <a:r>
            <a:rPr lang="en-US" dirty="0"/>
            <a:t>Horizontal Scaling</a:t>
          </a:r>
        </a:p>
        <a:p>
          <a:pPr>
            <a:lnSpc>
              <a:spcPct val="100000"/>
            </a:lnSpc>
          </a:pPr>
          <a:r>
            <a:rPr lang="en-US" dirty="0"/>
            <a:t> </a:t>
          </a:r>
        </a:p>
      </dgm:t>
    </dgm:pt>
    <dgm:pt modelId="{A8D267F4-BB64-410B-BB73-8A150557A4AE}" type="parTrans" cxnId="{91903687-6D72-4041-A003-A57007738DF7}">
      <dgm:prSet/>
      <dgm:spPr/>
      <dgm:t>
        <a:bodyPr/>
        <a:lstStyle/>
        <a:p>
          <a:endParaRPr lang="en-US"/>
        </a:p>
      </dgm:t>
    </dgm:pt>
    <dgm:pt modelId="{19972E65-1EBD-4F91-A849-01506924A67F}" type="sibTrans" cxnId="{91903687-6D72-4041-A003-A57007738DF7}">
      <dgm:prSet phldrT="4"/>
      <dgm:spPr/>
      <dgm:t>
        <a:bodyPr/>
        <a:lstStyle/>
        <a:p>
          <a:r>
            <a:rPr lang="en-US"/>
            <a:t>4</a:t>
          </a:r>
        </a:p>
      </dgm:t>
    </dgm:pt>
    <dgm:pt modelId="{1E995C61-9011-4DD7-B527-54A03F255D7F}">
      <dgm:prSet/>
      <dgm:spPr/>
      <dgm:t>
        <a:bodyPr/>
        <a:lstStyle/>
        <a:p>
          <a:pPr>
            <a:lnSpc>
              <a:spcPct val="100000"/>
            </a:lnSpc>
          </a:pPr>
          <a:r>
            <a:rPr lang="en-US"/>
            <a:t>Service Discovery and load balancing</a:t>
          </a:r>
        </a:p>
      </dgm:t>
    </dgm:pt>
    <dgm:pt modelId="{E0DE5DC0-6EA0-4012-BC03-285681C85164}" type="parTrans" cxnId="{0A3FFAC5-51C8-471C-BBD7-9D64E5C3F2B0}">
      <dgm:prSet/>
      <dgm:spPr/>
      <dgm:t>
        <a:bodyPr/>
        <a:lstStyle/>
        <a:p>
          <a:endParaRPr lang="en-US"/>
        </a:p>
      </dgm:t>
    </dgm:pt>
    <dgm:pt modelId="{FBD8E5F5-17A9-4BA1-8695-80E5D0E9C870}" type="sibTrans" cxnId="{0A3FFAC5-51C8-471C-BBD7-9D64E5C3F2B0}">
      <dgm:prSet phldrT="5"/>
      <dgm:spPr/>
      <dgm:t>
        <a:bodyPr/>
        <a:lstStyle/>
        <a:p>
          <a:r>
            <a:rPr lang="en-US"/>
            <a:t>5</a:t>
          </a:r>
        </a:p>
      </dgm:t>
    </dgm:pt>
    <dgm:pt modelId="{55492EE7-AB43-43D5-8720-E044106A5397}" type="pres">
      <dgm:prSet presAssocID="{255AED0B-1E89-4FB3-B359-8DB8A52054B3}" presName="linearFlow" presStyleCnt="0">
        <dgm:presLayoutVars>
          <dgm:dir/>
          <dgm:animLvl val="lvl"/>
          <dgm:resizeHandles val="exact"/>
        </dgm:presLayoutVars>
      </dgm:prSet>
      <dgm:spPr/>
    </dgm:pt>
    <dgm:pt modelId="{34D0A2FC-7FF8-440E-B81C-806ADC2049C0}" type="pres">
      <dgm:prSet presAssocID="{F8664026-3D0E-4950-8937-1697C2416514}" presName="compositeNode" presStyleCnt="0"/>
      <dgm:spPr/>
    </dgm:pt>
    <dgm:pt modelId="{D4230066-77FE-42E0-8421-F91EE734FA6A}" type="pres">
      <dgm:prSet presAssocID="{F8664026-3D0E-4950-8937-1697C2416514}" presName="parTx" presStyleLbl="node1" presStyleIdx="0" presStyleCnt="0">
        <dgm:presLayoutVars>
          <dgm:chMax val="0"/>
          <dgm:chPref val="0"/>
          <dgm:bulletEnabled val="1"/>
        </dgm:presLayoutVars>
      </dgm:prSet>
      <dgm:spPr/>
    </dgm:pt>
    <dgm:pt modelId="{05AC59A6-B733-4921-879F-D3937BCE4029}" type="pres">
      <dgm:prSet presAssocID="{F8664026-3D0E-4950-8937-1697C2416514}" presName="parSh" presStyleCnt="0"/>
      <dgm:spPr/>
    </dgm:pt>
    <dgm:pt modelId="{4B9F66C4-FF0A-4510-B5CD-F048BBC412FA}" type="pres">
      <dgm:prSet presAssocID="{F8664026-3D0E-4950-8937-1697C2416514}" presName="lineNode" presStyleLbl="alignAccFollowNode1" presStyleIdx="0" presStyleCnt="15"/>
      <dgm:spPr/>
    </dgm:pt>
    <dgm:pt modelId="{C86D13F1-DC67-4882-856D-57F5024C3EFF}" type="pres">
      <dgm:prSet presAssocID="{F8664026-3D0E-4950-8937-1697C2416514}" presName="lineArrowNode" presStyleLbl="alignAccFollowNode1" presStyleIdx="1" presStyleCnt="15"/>
      <dgm:spPr/>
    </dgm:pt>
    <dgm:pt modelId="{16E875B6-CDFD-45FE-95C4-D3DED6EF92D6}" type="pres">
      <dgm:prSet presAssocID="{3A22B2F3-2721-4CDB-80D8-FEE50201FD56}" presName="sibTransNodeCircle" presStyleLbl="alignNode1" presStyleIdx="0" presStyleCnt="5">
        <dgm:presLayoutVars>
          <dgm:chMax val="0"/>
          <dgm:bulletEnabled/>
        </dgm:presLayoutVars>
      </dgm:prSet>
      <dgm:spPr/>
    </dgm:pt>
    <dgm:pt modelId="{9C4DBD10-54F7-4339-8B2A-35BA7937A746}" type="pres">
      <dgm:prSet presAssocID="{3A22B2F3-2721-4CDB-80D8-FEE50201FD56}" presName="spacerBetweenCircleAndCallout" presStyleCnt="0">
        <dgm:presLayoutVars/>
      </dgm:prSet>
      <dgm:spPr/>
    </dgm:pt>
    <dgm:pt modelId="{F356C8F3-8CD0-45E1-BA4D-9BDBEEEE7AE8}" type="pres">
      <dgm:prSet presAssocID="{F8664026-3D0E-4950-8937-1697C2416514}" presName="nodeText" presStyleLbl="alignAccFollowNode1" presStyleIdx="2" presStyleCnt="15">
        <dgm:presLayoutVars>
          <dgm:bulletEnabled val="1"/>
        </dgm:presLayoutVars>
      </dgm:prSet>
      <dgm:spPr/>
    </dgm:pt>
    <dgm:pt modelId="{D047A499-A2DB-455D-958B-E7CCF4FCBEA1}" type="pres">
      <dgm:prSet presAssocID="{3A22B2F3-2721-4CDB-80D8-FEE50201FD56}" presName="sibTransComposite" presStyleCnt="0"/>
      <dgm:spPr/>
    </dgm:pt>
    <dgm:pt modelId="{6C7EB32E-F787-4503-ABC7-651BC7BC58F9}" type="pres">
      <dgm:prSet presAssocID="{93C8EDCD-3510-4CDD-B525-91D80EE0FEBD}" presName="compositeNode" presStyleCnt="0"/>
      <dgm:spPr/>
    </dgm:pt>
    <dgm:pt modelId="{42504027-BB83-4021-8D93-3512F08E2634}" type="pres">
      <dgm:prSet presAssocID="{93C8EDCD-3510-4CDD-B525-91D80EE0FEBD}" presName="parTx" presStyleLbl="node1" presStyleIdx="0" presStyleCnt="0">
        <dgm:presLayoutVars>
          <dgm:chMax val="0"/>
          <dgm:chPref val="0"/>
          <dgm:bulletEnabled val="1"/>
        </dgm:presLayoutVars>
      </dgm:prSet>
      <dgm:spPr/>
    </dgm:pt>
    <dgm:pt modelId="{2E69A118-59E8-488F-B7F7-2E9C9071EAD7}" type="pres">
      <dgm:prSet presAssocID="{93C8EDCD-3510-4CDD-B525-91D80EE0FEBD}" presName="parSh" presStyleCnt="0"/>
      <dgm:spPr/>
    </dgm:pt>
    <dgm:pt modelId="{7D0033BA-7350-4ECE-9B0F-87FC8F825ABD}" type="pres">
      <dgm:prSet presAssocID="{93C8EDCD-3510-4CDD-B525-91D80EE0FEBD}" presName="lineNode" presStyleLbl="alignAccFollowNode1" presStyleIdx="3" presStyleCnt="15"/>
      <dgm:spPr/>
    </dgm:pt>
    <dgm:pt modelId="{618CA3B5-8AFB-4CC7-885F-C8BD654B43BB}" type="pres">
      <dgm:prSet presAssocID="{93C8EDCD-3510-4CDD-B525-91D80EE0FEBD}" presName="lineArrowNode" presStyleLbl="alignAccFollowNode1" presStyleIdx="4" presStyleCnt="15"/>
      <dgm:spPr/>
    </dgm:pt>
    <dgm:pt modelId="{B244118C-DB70-4C42-8193-89FA3CF874B0}" type="pres">
      <dgm:prSet presAssocID="{D824301E-3A20-40E8-9066-4FABFEFF1869}" presName="sibTransNodeCircle" presStyleLbl="alignNode1" presStyleIdx="1" presStyleCnt="5">
        <dgm:presLayoutVars>
          <dgm:chMax val="0"/>
          <dgm:bulletEnabled/>
        </dgm:presLayoutVars>
      </dgm:prSet>
      <dgm:spPr/>
    </dgm:pt>
    <dgm:pt modelId="{9D4E70C4-E6E4-4426-8B56-DBE1BE87E65F}" type="pres">
      <dgm:prSet presAssocID="{D824301E-3A20-40E8-9066-4FABFEFF1869}" presName="spacerBetweenCircleAndCallout" presStyleCnt="0">
        <dgm:presLayoutVars/>
      </dgm:prSet>
      <dgm:spPr/>
    </dgm:pt>
    <dgm:pt modelId="{ED55B4B4-66A0-4F97-913E-DDBA9388C6D5}" type="pres">
      <dgm:prSet presAssocID="{93C8EDCD-3510-4CDD-B525-91D80EE0FEBD}" presName="nodeText" presStyleLbl="alignAccFollowNode1" presStyleIdx="5" presStyleCnt="15">
        <dgm:presLayoutVars>
          <dgm:bulletEnabled val="1"/>
        </dgm:presLayoutVars>
      </dgm:prSet>
      <dgm:spPr/>
    </dgm:pt>
    <dgm:pt modelId="{C5D8CA3D-7ABB-4CFA-93A8-FD41B629693C}" type="pres">
      <dgm:prSet presAssocID="{D824301E-3A20-40E8-9066-4FABFEFF1869}" presName="sibTransComposite" presStyleCnt="0"/>
      <dgm:spPr/>
    </dgm:pt>
    <dgm:pt modelId="{9825D9A3-64BE-48F2-B0AC-860CA9FF7FCB}" type="pres">
      <dgm:prSet presAssocID="{A6895D0B-A5BC-4DAB-9FA3-610A9C19DD9A}" presName="compositeNode" presStyleCnt="0"/>
      <dgm:spPr/>
    </dgm:pt>
    <dgm:pt modelId="{208C32BE-14CD-4779-8E6B-FD666C3E132A}" type="pres">
      <dgm:prSet presAssocID="{A6895D0B-A5BC-4DAB-9FA3-610A9C19DD9A}" presName="parTx" presStyleLbl="node1" presStyleIdx="0" presStyleCnt="0">
        <dgm:presLayoutVars>
          <dgm:chMax val="0"/>
          <dgm:chPref val="0"/>
          <dgm:bulletEnabled val="1"/>
        </dgm:presLayoutVars>
      </dgm:prSet>
      <dgm:spPr/>
    </dgm:pt>
    <dgm:pt modelId="{FAF2FE4B-F507-4BFB-9A3A-AC56DEB2E183}" type="pres">
      <dgm:prSet presAssocID="{A6895D0B-A5BC-4DAB-9FA3-610A9C19DD9A}" presName="parSh" presStyleCnt="0"/>
      <dgm:spPr/>
    </dgm:pt>
    <dgm:pt modelId="{E2B363E8-3F34-46DC-8461-327E3D005D5F}" type="pres">
      <dgm:prSet presAssocID="{A6895D0B-A5BC-4DAB-9FA3-610A9C19DD9A}" presName="lineNode" presStyleLbl="alignAccFollowNode1" presStyleIdx="6" presStyleCnt="15"/>
      <dgm:spPr/>
    </dgm:pt>
    <dgm:pt modelId="{2A6D898A-2EA0-4084-AFFB-7C33337F08C0}" type="pres">
      <dgm:prSet presAssocID="{A6895D0B-A5BC-4DAB-9FA3-610A9C19DD9A}" presName="lineArrowNode" presStyleLbl="alignAccFollowNode1" presStyleIdx="7" presStyleCnt="15"/>
      <dgm:spPr/>
    </dgm:pt>
    <dgm:pt modelId="{49F0357B-BC6A-4BE8-95B7-C67F9A898621}" type="pres">
      <dgm:prSet presAssocID="{E223CD4F-5FDF-470B-8414-400AC88FA724}" presName="sibTransNodeCircle" presStyleLbl="alignNode1" presStyleIdx="2" presStyleCnt="5">
        <dgm:presLayoutVars>
          <dgm:chMax val="0"/>
          <dgm:bulletEnabled/>
        </dgm:presLayoutVars>
      </dgm:prSet>
      <dgm:spPr/>
    </dgm:pt>
    <dgm:pt modelId="{EEE32028-C70C-4F70-9180-358834FD85D3}" type="pres">
      <dgm:prSet presAssocID="{E223CD4F-5FDF-470B-8414-400AC88FA724}" presName="spacerBetweenCircleAndCallout" presStyleCnt="0">
        <dgm:presLayoutVars/>
      </dgm:prSet>
      <dgm:spPr/>
    </dgm:pt>
    <dgm:pt modelId="{AAB930CF-FCCA-443D-96DD-29CA6A99EF09}" type="pres">
      <dgm:prSet presAssocID="{A6895D0B-A5BC-4DAB-9FA3-610A9C19DD9A}" presName="nodeText" presStyleLbl="alignAccFollowNode1" presStyleIdx="8" presStyleCnt="15">
        <dgm:presLayoutVars>
          <dgm:bulletEnabled val="1"/>
        </dgm:presLayoutVars>
      </dgm:prSet>
      <dgm:spPr/>
    </dgm:pt>
    <dgm:pt modelId="{5CBAA0DF-A82F-4D35-AF84-8E49E9FED8FE}" type="pres">
      <dgm:prSet presAssocID="{E223CD4F-5FDF-470B-8414-400AC88FA724}" presName="sibTransComposite" presStyleCnt="0"/>
      <dgm:spPr/>
    </dgm:pt>
    <dgm:pt modelId="{A27CE079-4BDA-4FDA-93E3-5A6B084A03AE}" type="pres">
      <dgm:prSet presAssocID="{A866828A-5336-4DAE-830D-87D133DAB2A8}" presName="compositeNode" presStyleCnt="0"/>
      <dgm:spPr/>
    </dgm:pt>
    <dgm:pt modelId="{950A1DE1-991D-4FCF-9B03-F8DE7EF45775}" type="pres">
      <dgm:prSet presAssocID="{A866828A-5336-4DAE-830D-87D133DAB2A8}" presName="parTx" presStyleLbl="node1" presStyleIdx="0" presStyleCnt="0">
        <dgm:presLayoutVars>
          <dgm:chMax val="0"/>
          <dgm:chPref val="0"/>
          <dgm:bulletEnabled val="1"/>
        </dgm:presLayoutVars>
      </dgm:prSet>
      <dgm:spPr/>
    </dgm:pt>
    <dgm:pt modelId="{EE37190D-3291-4B65-B826-717AEB5C3557}" type="pres">
      <dgm:prSet presAssocID="{A866828A-5336-4DAE-830D-87D133DAB2A8}" presName="parSh" presStyleCnt="0"/>
      <dgm:spPr/>
    </dgm:pt>
    <dgm:pt modelId="{E9EB478C-C411-4B85-9657-474552FB5F53}" type="pres">
      <dgm:prSet presAssocID="{A866828A-5336-4DAE-830D-87D133DAB2A8}" presName="lineNode" presStyleLbl="alignAccFollowNode1" presStyleIdx="9" presStyleCnt="15"/>
      <dgm:spPr/>
    </dgm:pt>
    <dgm:pt modelId="{00E9E8CF-3EB7-4BBA-AD72-B97B58FA62E7}" type="pres">
      <dgm:prSet presAssocID="{A866828A-5336-4DAE-830D-87D133DAB2A8}" presName="lineArrowNode" presStyleLbl="alignAccFollowNode1" presStyleIdx="10" presStyleCnt="15"/>
      <dgm:spPr/>
    </dgm:pt>
    <dgm:pt modelId="{A021ED9A-EFD5-4BE1-8E83-EAB1D6624739}" type="pres">
      <dgm:prSet presAssocID="{19972E65-1EBD-4F91-A849-01506924A67F}" presName="sibTransNodeCircle" presStyleLbl="alignNode1" presStyleIdx="3" presStyleCnt="5">
        <dgm:presLayoutVars>
          <dgm:chMax val="0"/>
          <dgm:bulletEnabled/>
        </dgm:presLayoutVars>
      </dgm:prSet>
      <dgm:spPr/>
    </dgm:pt>
    <dgm:pt modelId="{2CC3647B-F5C2-462C-9E3D-345694019B8F}" type="pres">
      <dgm:prSet presAssocID="{19972E65-1EBD-4F91-A849-01506924A67F}" presName="spacerBetweenCircleAndCallout" presStyleCnt="0">
        <dgm:presLayoutVars/>
      </dgm:prSet>
      <dgm:spPr/>
    </dgm:pt>
    <dgm:pt modelId="{56C99482-ECD8-41AF-9B54-92BB2A9E77ED}" type="pres">
      <dgm:prSet presAssocID="{A866828A-5336-4DAE-830D-87D133DAB2A8}" presName="nodeText" presStyleLbl="alignAccFollowNode1" presStyleIdx="11" presStyleCnt="15">
        <dgm:presLayoutVars>
          <dgm:bulletEnabled val="1"/>
        </dgm:presLayoutVars>
      </dgm:prSet>
      <dgm:spPr/>
    </dgm:pt>
    <dgm:pt modelId="{18DB88D8-DBA0-479F-AA20-243DFFA08EB1}" type="pres">
      <dgm:prSet presAssocID="{19972E65-1EBD-4F91-A849-01506924A67F}" presName="sibTransComposite" presStyleCnt="0"/>
      <dgm:spPr/>
    </dgm:pt>
    <dgm:pt modelId="{9B668258-0CC5-4697-9A80-07F8A0F9F004}" type="pres">
      <dgm:prSet presAssocID="{1E995C61-9011-4DD7-B527-54A03F255D7F}" presName="compositeNode" presStyleCnt="0"/>
      <dgm:spPr/>
    </dgm:pt>
    <dgm:pt modelId="{EB52335A-A2B5-4BD3-B390-5EDFB60557B5}" type="pres">
      <dgm:prSet presAssocID="{1E995C61-9011-4DD7-B527-54A03F255D7F}" presName="parTx" presStyleLbl="node1" presStyleIdx="0" presStyleCnt="0">
        <dgm:presLayoutVars>
          <dgm:chMax val="0"/>
          <dgm:chPref val="0"/>
          <dgm:bulletEnabled val="1"/>
        </dgm:presLayoutVars>
      </dgm:prSet>
      <dgm:spPr/>
    </dgm:pt>
    <dgm:pt modelId="{DC83821F-0F8D-499F-A368-AF1D27D5C733}" type="pres">
      <dgm:prSet presAssocID="{1E995C61-9011-4DD7-B527-54A03F255D7F}" presName="parSh" presStyleCnt="0"/>
      <dgm:spPr/>
    </dgm:pt>
    <dgm:pt modelId="{98918BF0-4611-4A73-A23E-6181D495B491}" type="pres">
      <dgm:prSet presAssocID="{1E995C61-9011-4DD7-B527-54A03F255D7F}" presName="lineNode" presStyleLbl="alignAccFollowNode1" presStyleIdx="12" presStyleCnt="15"/>
      <dgm:spPr/>
    </dgm:pt>
    <dgm:pt modelId="{53C02A93-7C74-4666-9AE6-69938DD5C447}" type="pres">
      <dgm:prSet presAssocID="{1E995C61-9011-4DD7-B527-54A03F255D7F}" presName="lineArrowNode" presStyleLbl="alignAccFollowNode1" presStyleIdx="13" presStyleCnt="15"/>
      <dgm:spPr/>
    </dgm:pt>
    <dgm:pt modelId="{66684FA6-BA91-41B8-BE68-C535EB63F887}" type="pres">
      <dgm:prSet presAssocID="{FBD8E5F5-17A9-4BA1-8695-80E5D0E9C870}" presName="sibTransNodeCircle" presStyleLbl="alignNode1" presStyleIdx="4" presStyleCnt="5">
        <dgm:presLayoutVars>
          <dgm:chMax val="0"/>
          <dgm:bulletEnabled/>
        </dgm:presLayoutVars>
      </dgm:prSet>
      <dgm:spPr/>
    </dgm:pt>
    <dgm:pt modelId="{D69BFDC8-32C5-4699-B2AA-8DC792E95A2C}" type="pres">
      <dgm:prSet presAssocID="{FBD8E5F5-17A9-4BA1-8695-80E5D0E9C870}" presName="spacerBetweenCircleAndCallout" presStyleCnt="0">
        <dgm:presLayoutVars/>
      </dgm:prSet>
      <dgm:spPr/>
    </dgm:pt>
    <dgm:pt modelId="{3FE8F90C-D0B0-44C9-B6FB-7D0CD993CB78}" type="pres">
      <dgm:prSet presAssocID="{1E995C61-9011-4DD7-B527-54A03F255D7F}" presName="nodeText" presStyleLbl="alignAccFollowNode1" presStyleIdx="14" presStyleCnt="15">
        <dgm:presLayoutVars>
          <dgm:bulletEnabled val="1"/>
        </dgm:presLayoutVars>
      </dgm:prSet>
      <dgm:spPr/>
    </dgm:pt>
  </dgm:ptLst>
  <dgm:cxnLst>
    <dgm:cxn modelId="{4181F549-DF02-45B0-B1B6-5F43A80EC3F5}" type="presOf" srcId="{FBD8E5F5-17A9-4BA1-8695-80E5D0E9C870}" destId="{66684FA6-BA91-41B8-BE68-C535EB63F887}" srcOrd="0" destOrd="0" presId="urn:microsoft.com/office/officeart/2016/7/layout/LinearArrowProcessNumbered"/>
    <dgm:cxn modelId="{92AE464A-5420-4CA9-9087-7C3396E930EC}" type="presOf" srcId="{F8664026-3D0E-4950-8937-1697C2416514}" destId="{F356C8F3-8CD0-45E1-BA4D-9BDBEEEE7AE8}" srcOrd="0" destOrd="0" presId="urn:microsoft.com/office/officeart/2016/7/layout/LinearArrowProcessNumbered"/>
    <dgm:cxn modelId="{4C5DF94C-D1BF-4380-B563-76DC9D6A13AE}" type="presOf" srcId="{A866828A-5336-4DAE-830D-87D133DAB2A8}" destId="{56C99482-ECD8-41AF-9B54-92BB2A9E77ED}" srcOrd="0" destOrd="0" presId="urn:microsoft.com/office/officeart/2016/7/layout/LinearArrowProcessNumbered"/>
    <dgm:cxn modelId="{C6147652-5772-4C97-BFF1-B11C622C7E15}" type="presOf" srcId="{3A22B2F3-2721-4CDB-80D8-FEE50201FD56}" destId="{16E875B6-CDFD-45FE-95C4-D3DED6EF92D6}" srcOrd="0" destOrd="0" presId="urn:microsoft.com/office/officeart/2016/7/layout/LinearArrowProcessNumbered"/>
    <dgm:cxn modelId="{2F0B287C-F42D-4FAD-8E2F-CC6D4A5AB35C}" type="presOf" srcId="{1E995C61-9011-4DD7-B527-54A03F255D7F}" destId="{3FE8F90C-D0B0-44C9-B6FB-7D0CD993CB78}" srcOrd="0" destOrd="0" presId="urn:microsoft.com/office/officeart/2016/7/layout/LinearArrowProcessNumbered"/>
    <dgm:cxn modelId="{FA629C7F-83B0-4905-939A-B847A6543670}" type="presOf" srcId="{255AED0B-1E89-4FB3-B359-8DB8A52054B3}" destId="{55492EE7-AB43-43D5-8720-E044106A5397}" srcOrd="0" destOrd="0" presId="urn:microsoft.com/office/officeart/2016/7/layout/LinearArrowProcessNumbered"/>
    <dgm:cxn modelId="{91903687-6D72-4041-A003-A57007738DF7}" srcId="{255AED0B-1E89-4FB3-B359-8DB8A52054B3}" destId="{A866828A-5336-4DAE-830D-87D133DAB2A8}" srcOrd="3" destOrd="0" parTransId="{A8D267F4-BB64-410B-BB73-8A150557A4AE}" sibTransId="{19972E65-1EBD-4F91-A849-01506924A67F}"/>
    <dgm:cxn modelId="{0C083A9C-32D4-4151-9447-AAE4A2B06607}" type="presOf" srcId="{D824301E-3A20-40E8-9066-4FABFEFF1869}" destId="{B244118C-DB70-4C42-8193-89FA3CF874B0}" srcOrd="0" destOrd="0" presId="urn:microsoft.com/office/officeart/2016/7/layout/LinearArrowProcessNumbered"/>
    <dgm:cxn modelId="{8174FC9F-C800-4969-9E7A-FBC42F06CCFB}" srcId="{255AED0B-1E89-4FB3-B359-8DB8A52054B3}" destId="{93C8EDCD-3510-4CDD-B525-91D80EE0FEBD}" srcOrd="1" destOrd="0" parTransId="{909C75AC-58B8-4B53-8B5B-772A59F8F824}" sibTransId="{D824301E-3A20-40E8-9066-4FABFEFF1869}"/>
    <dgm:cxn modelId="{BB2148AC-31EA-4C4B-8C38-D5CD65CA1E92}" srcId="{255AED0B-1E89-4FB3-B359-8DB8A52054B3}" destId="{F8664026-3D0E-4950-8937-1697C2416514}" srcOrd="0" destOrd="0" parTransId="{E71ABB10-7183-4A68-AD02-F4C81F0E8823}" sibTransId="{3A22B2F3-2721-4CDB-80D8-FEE50201FD56}"/>
    <dgm:cxn modelId="{BCDBDEAC-4D67-44A9-AEB9-4F82B2DA3CCA}" srcId="{255AED0B-1E89-4FB3-B359-8DB8A52054B3}" destId="{A6895D0B-A5BC-4DAB-9FA3-610A9C19DD9A}" srcOrd="2" destOrd="0" parTransId="{B216DA53-BF5E-4CE3-A52B-A6DA55AEE405}" sibTransId="{E223CD4F-5FDF-470B-8414-400AC88FA724}"/>
    <dgm:cxn modelId="{9B0AE2BF-F89F-4B0B-A22E-D4DD8AF38F2A}" type="presOf" srcId="{93C8EDCD-3510-4CDD-B525-91D80EE0FEBD}" destId="{ED55B4B4-66A0-4F97-913E-DDBA9388C6D5}" srcOrd="0" destOrd="0" presId="urn:microsoft.com/office/officeart/2016/7/layout/LinearArrowProcessNumbered"/>
    <dgm:cxn modelId="{1DD7E5C1-31EE-438C-AF37-30EF11831C6F}" type="presOf" srcId="{19972E65-1EBD-4F91-A849-01506924A67F}" destId="{A021ED9A-EFD5-4BE1-8E83-EAB1D6624739}" srcOrd="0" destOrd="0" presId="urn:microsoft.com/office/officeart/2016/7/layout/LinearArrowProcessNumbered"/>
    <dgm:cxn modelId="{0A3FFAC5-51C8-471C-BBD7-9D64E5C3F2B0}" srcId="{255AED0B-1E89-4FB3-B359-8DB8A52054B3}" destId="{1E995C61-9011-4DD7-B527-54A03F255D7F}" srcOrd="4" destOrd="0" parTransId="{E0DE5DC0-6EA0-4012-BC03-285681C85164}" sibTransId="{FBD8E5F5-17A9-4BA1-8695-80E5D0E9C870}"/>
    <dgm:cxn modelId="{F3EB33D1-DEF8-45D8-88D2-084D3258BB66}" type="presOf" srcId="{A6895D0B-A5BC-4DAB-9FA3-610A9C19DD9A}" destId="{AAB930CF-FCCA-443D-96DD-29CA6A99EF09}" srcOrd="0" destOrd="0" presId="urn:microsoft.com/office/officeart/2016/7/layout/LinearArrowProcessNumbered"/>
    <dgm:cxn modelId="{F1A88DE4-871F-42EC-9E46-5DF283DB7D95}" type="presOf" srcId="{E223CD4F-5FDF-470B-8414-400AC88FA724}" destId="{49F0357B-BC6A-4BE8-95B7-C67F9A898621}" srcOrd="0" destOrd="0" presId="urn:microsoft.com/office/officeart/2016/7/layout/LinearArrowProcessNumbered"/>
    <dgm:cxn modelId="{6D1D3DBE-8F87-4A68-A423-5F4F49B53AD6}" type="presParOf" srcId="{55492EE7-AB43-43D5-8720-E044106A5397}" destId="{34D0A2FC-7FF8-440E-B81C-806ADC2049C0}" srcOrd="0" destOrd="0" presId="urn:microsoft.com/office/officeart/2016/7/layout/LinearArrowProcessNumbered"/>
    <dgm:cxn modelId="{97DF6E57-38B2-442A-A2E8-59F216012A33}" type="presParOf" srcId="{34D0A2FC-7FF8-440E-B81C-806ADC2049C0}" destId="{D4230066-77FE-42E0-8421-F91EE734FA6A}" srcOrd="0" destOrd="0" presId="urn:microsoft.com/office/officeart/2016/7/layout/LinearArrowProcessNumbered"/>
    <dgm:cxn modelId="{FFBEBA4D-0AA0-48ED-AE03-54F81D51F58B}" type="presParOf" srcId="{34D0A2FC-7FF8-440E-B81C-806ADC2049C0}" destId="{05AC59A6-B733-4921-879F-D3937BCE4029}" srcOrd="1" destOrd="0" presId="urn:microsoft.com/office/officeart/2016/7/layout/LinearArrowProcessNumbered"/>
    <dgm:cxn modelId="{F482DCB0-1615-4720-AC31-3753792B7B52}" type="presParOf" srcId="{05AC59A6-B733-4921-879F-D3937BCE4029}" destId="{4B9F66C4-FF0A-4510-B5CD-F048BBC412FA}" srcOrd="0" destOrd="0" presId="urn:microsoft.com/office/officeart/2016/7/layout/LinearArrowProcessNumbered"/>
    <dgm:cxn modelId="{2DB78F5C-AA16-4765-8E59-DFF1E9EA079A}" type="presParOf" srcId="{05AC59A6-B733-4921-879F-D3937BCE4029}" destId="{C86D13F1-DC67-4882-856D-57F5024C3EFF}" srcOrd="1" destOrd="0" presId="urn:microsoft.com/office/officeart/2016/7/layout/LinearArrowProcessNumbered"/>
    <dgm:cxn modelId="{F69233C7-519C-4507-A3CF-3C1DE49595BD}" type="presParOf" srcId="{05AC59A6-B733-4921-879F-D3937BCE4029}" destId="{16E875B6-CDFD-45FE-95C4-D3DED6EF92D6}" srcOrd="2" destOrd="0" presId="urn:microsoft.com/office/officeart/2016/7/layout/LinearArrowProcessNumbered"/>
    <dgm:cxn modelId="{E4484482-474F-426B-B3A7-F0CDA3FAF476}" type="presParOf" srcId="{05AC59A6-B733-4921-879F-D3937BCE4029}" destId="{9C4DBD10-54F7-4339-8B2A-35BA7937A746}" srcOrd="3" destOrd="0" presId="urn:microsoft.com/office/officeart/2016/7/layout/LinearArrowProcessNumbered"/>
    <dgm:cxn modelId="{927988CF-A4E1-485A-A524-20750DD0C1FA}" type="presParOf" srcId="{34D0A2FC-7FF8-440E-B81C-806ADC2049C0}" destId="{F356C8F3-8CD0-45E1-BA4D-9BDBEEEE7AE8}" srcOrd="2" destOrd="0" presId="urn:microsoft.com/office/officeart/2016/7/layout/LinearArrowProcessNumbered"/>
    <dgm:cxn modelId="{CF73684C-31DD-41D3-A4DA-63E64C1471A1}" type="presParOf" srcId="{55492EE7-AB43-43D5-8720-E044106A5397}" destId="{D047A499-A2DB-455D-958B-E7CCF4FCBEA1}" srcOrd="1" destOrd="0" presId="urn:microsoft.com/office/officeart/2016/7/layout/LinearArrowProcessNumbered"/>
    <dgm:cxn modelId="{0495848A-C2A0-4CBA-B4AE-ECDF16132535}" type="presParOf" srcId="{55492EE7-AB43-43D5-8720-E044106A5397}" destId="{6C7EB32E-F787-4503-ABC7-651BC7BC58F9}" srcOrd="2" destOrd="0" presId="urn:microsoft.com/office/officeart/2016/7/layout/LinearArrowProcessNumbered"/>
    <dgm:cxn modelId="{4EF7854D-737D-4DA9-8935-EE42278198EA}" type="presParOf" srcId="{6C7EB32E-F787-4503-ABC7-651BC7BC58F9}" destId="{42504027-BB83-4021-8D93-3512F08E2634}" srcOrd="0" destOrd="0" presId="urn:microsoft.com/office/officeart/2016/7/layout/LinearArrowProcessNumbered"/>
    <dgm:cxn modelId="{9D2B94EF-D78C-4CFB-AB08-70951A472A44}" type="presParOf" srcId="{6C7EB32E-F787-4503-ABC7-651BC7BC58F9}" destId="{2E69A118-59E8-488F-B7F7-2E9C9071EAD7}" srcOrd="1" destOrd="0" presId="urn:microsoft.com/office/officeart/2016/7/layout/LinearArrowProcessNumbered"/>
    <dgm:cxn modelId="{BBBF160D-02EC-4CBB-8572-D6A27B7309F4}" type="presParOf" srcId="{2E69A118-59E8-488F-B7F7-2E9C9071EAD7}" destId="{7D0033BA-7350-4ECE-9B0F-87FC8F825ABD}" srcOrd="0" destOrd="0" presId="urn:microsoft.com/office/officeart/2016/7/layout/LinearArrowProcessNumbered"/>
    <dgm:cxn modelId="{82D2F3B8-B743-46B8-9C2E-8F92AE0B4C26}" type="presParOf" srcId="{2E69A118-59E8-488F-B7F7-2E9C9071EAD7}" destId="{618CA3B5-8AFB-4CC7-885F-C8BD654B43BB}" srcOrd="1" destOrd="0" presId="urn:microsoft.com/office/officeart/2016/7/layout/LinearArrowProcessNumbered"/>
    <dgm:cxn modelId="{DA9E1A54-F034-4923-B781-30A4132B23C5}" type="presParOf" srcId="{2E69A118-59E8-488F-B7F7-2E9C9071EAD7}" destId="{B244118C-DB70-4C42-8193-89FA3CF874B0}" srcOrd="2" destOrd="0" presId="urn:microsoft.com/office/officeart/2016/7/layout/LinearArrowProcessNumbered"/>
    <dgm:cxn modelId="{A4B2A609-3495-432A-A19D-496E4C88310E}" type="presParOf" srcId="{2E69A118-59E8-488F-B7F7-2E9C9071EAD7}" destId="{9D4E70C4-E6E4-4426-8B56-DBE1BE87E65F}" srcOrd="3" destOrd="0" presId="urn:microsoft.com/office/officeart/2016/7/layout/LinearArrowProcessNumbered"/>
    <dgm:cxn modelId="{C2D55173-01B7-4DF5-BF5E-55A3D711B311}" type="presParOf" srcId="{6C7EB32E-F787-4503-ABC7-651BC7BC58F9}" destId="{ED55B4B4-66A0-4F97-913E-DDBA9388C6D5}" srcOrd="2" destOrd="0" presId="urn:microsoft.com/office/officeart/2016/7/layout/LinearArrowProcessNumbered"/>
    <dgm:cxn modelId="{C545FEB2-F606-4882-A180-E15DD7C2FF41}" type="presParOf" srcId="{55492EE7-AB43-43D5-8720-E044106A5397}" destId="{C5D8CA3D-7ABB-4CFA-93A8-FD41B629693C}" srcOrd="3" destOrd="0" presId="urn:microsoft.com/office/officeart/2016/7/layout/LinearArrowProcessNumbered"/>
    <dgm:cxn modelId="{E471FE0D-EF0E-48AE-80D3-27E54FBB93C3}" type="presParOf" srcId="{55492EE7-AB43-43D5-8720-E044106A5397}" destId="{9825D9A3-64BE-48F2-B0AC-860CA9FF7FCB}" srcOrd="4" destOrd="0" presId="urn:microsoft.com/office/officeart/2016/7/layout/LinearArrowProcessNumbered"/>
    <dgm:cxn modelId="{5F444598-76A7-47B7-A531-BD614E1BFB67}" type="presParOf" srcId="{9825D9A3-64BE-48F2-B0AC-860CA9FF7FCB}" destId="{208C32BE-14CD-4779-8E6B-FD666C3E132A}" srcOrd="0" destOrd="0" presId="urn:microsoft.com/office/officeart/2016/7/layout/LinearArrowProcessNumbered"/>
    <dgm:cxn modelId="{2A073A99-3078-4E1F-A264-4DF4A3326B69}" type="presParOf" srcId="{9825D9A3-64BE-48F2-B0AC-860CA9FF7FCB}" destId="{FAF2FE4B-F507-4BFB-9A3A-AC56DEB2E183}" srcOrd="1" destOrd="0" presId="urn:microsoft.com/office/officeart/2016/7/layout/LinearArrowProcessNumbered"/>
    <dgm:cxn modelId="{8CDD047C-5A75-42D0-9384-462B3D072A09}" type="presParOf" srcId="{FAF2FE4B-F507-4BFB-9A3A-AC56DEB2E183}" destId="{E2B363E8-3F34-46DC-8461-327E3D005D5F}" srcOrd="0" destOrd="0" presId="urn:microsoft.com/office/officeart/2016/7/layout/LinearArrowProcessNumbered"/>
    <dgm:cxn modelId="{5FE0738C-DE20-4AFB-9088-12A26373D804}" type="presParOf" srcId="{FAF2FE4B-F507-4BFB-9A3A-AC56DEB2E183}" destId="{2A6D898A-2EA0-4084-AFFB-7C33337F08C0}" srcOrd="1" destOrd="0" presId="urn:microsoft.com/office/officeart/2016/7/layout/LinearArrowProcessNumbered"/>
    <dgm:cxn modelId="{95209403-D8B5-4F55-9E54-DA558F0C736B}" type="presParOf" srcId="{FAF2FE4B-F507-4BFB-9A3A-AC56DEB2E183}" destId="{49F0357B-BC6A-4BE8-95B7-C67F9A898621}" srcOrd="2" destOrd="0" presId="urn:microsoft.com/office/officeart/2016/7/layout/LinearArrowProcessNumbered"/>
    <dgm:cxn modelId="{886D87D1-1F52-4F5C-94EA-DB6207FBC56F}" type="presParOf" srcId="{FAF2FE4B-F507-4BFB-9A3A-AC56DEB2E183}" destId="{EEE32028-C70C-4F70-9180-358834FD85D3}" srcOrd="3" destOrd="0" presId="urn:microsoft.com/office/officeart/2016/7/layout/LinearArrowProcessNumbered"/>
    <dgm:cxn modelId="{B0EED6DD-75D3-4948-8561-1000097E4388}" type="presParOf" srcId="{9825D9A3-64BE-48F2-B0AC-860CA9FF7FCB}" destId="{AAB930CF-FCCA-443D-96DD-29CA6A99EF09}" srcOrd="2" destOrd="0" presId="urn:microsoft.com/office/officeart/2016/7/layout/LinearArrowProcessNumbered"/>
    <dgm:cxn modelId="{AB0C196F-89F0-4196-84C4-0297EB96CD93}" type="presParOf" srcId="{55492EE7-AB43-43D5-8720-E044106A5397}" destId="{5CBAA0DF-A82F-4D35-AF84-8E49E9FED8FE}" srcOrd="5" destOrd="0" presId="urn:microsoft.com/office/officeart/2016/7/layout/LinearArrowProcessNumbered"/>
    <dgm:cxn modelId="{0DDDD8D3-E877-4F4F-8566-1B8FABCEA455}" type="presParOf" srcId="{55492EE7-AB43-43D5-8720-E044106A5397}" destId="{A27CE079-4BDA-4FDA-93E3-5A6B084A03AE}" srcOrd="6" destOrd="0" presId="urn:microsoft.com/office/officeart/2016/7/layout/LinearArrowProcessNumbered"/>
    <dgm:cxn modelId="{909B00CE-5372-4C83-B890-167A998983E7}" type="presParOf" srcId="{A27CE079-4BDA-4FDA-93E3-5A6B084A03AE}" destId="{950A1DE1-991D-4FCF-9B03-F8DE7EF45775}" srcOrd="0" destOrd="0" presId="urn:microsoft.com/office/officeart/2016/7/layout/LinearArrowProcessNumbered"/>
    <dgm:cxn modelId="{98A908E8-FEA9-4C59-8EB4-860E5EF40C75}" type="presParOf" srcId="{A27CE079-4BDA-4FDA-93E3-5A6B084A03AE}" destId="{EE37190D-3291-4B65-B826-717AEB5C3557}" srcOrd="1" destOrd="0" presId="urn:microsoft.com/office/officeart/2016/7/layout/LinearArrowProcessNumbered"/>
    <dgm:cxn modelId="{F97A2FFE-23F0-499B-B86C-109E5380E690}" type="presParOf" srcId="{EE37190D-3291-4B65-B826-717AEB5C3557}" destId="{E9EB478C-C411-4B85-9657-474552FB5F53}" srcOrd="0" destOrd="0" presId="urn:microsoft.com/office/officeart/2016/7/layout/LinearArrowProcessNumbered"/>
    <dgm:cxn modelId="{EEAAE964-AC48-4F4E-815D-54833ADCA3C5}" type="presParOf" srcId="{EE37190D-3291-4B65-B826-717AEB5C3557}" destId="{00E9E8CF-3EB7-4BBA-AD72-B97B58FA62E7}" srcOrd="1" destOrd="0" presId="urn:microsoft.com/office/officeart/2016/7/layout/LinearArrowProcessNumbered"/>
    <dgm:cxn modelId="{741B7D39-237A-4486-868A-31BC0F35717B}" type="presParOf" srcId="{EE37190D-3291-4B65-B826-717AEB5C3557}" destId="{A021ED9A-EFD5-4BE1-8E83-EAB1D6624739}" srcOrd="2" destOrd="0" presId="urn:microsoft.com/office/officeart/2016/7/layout/LinearArrowProcessNumbered"/>
    <dgm:cxn modelId="{1D192D22-D57D-4E00-ACDA-BFACFDCC8ED4}" type="presParOf" srcId="{EE37190D-3291-4B65-B826-717AEB5C3557}" destId="{2CC3647B-F5C2-462C-9E3D-345694019B8F}" srcOrd="3" destOrd="0" presId="urn:microsoft.com/office/officeart/2016/7/layout/LinearArrowProcessNumbered"/>
    <dgm:cxn modelId="{F46C7E49-1192-43D4-92B0-E433BFD170E2}" type="presParOf" srcId="{A27CE079-4BDA-4FDA-93E3-5A6B084A03AE}" destId="{56C99482-ECD8-41AF-9B54-92BB2A9E77ED}" srcOrd="2" destOrd="0" presId="urn:microsoft.com/office/officeart/2016/7/layout/LinearArrowProcessNumbered"/>
    <dgm:cxn modelId="{289E0D6F-ECA5-4828-A6FF-1BD049497F69}" type="presParOf" srcId="{55492EE7-AB43-43D5-8720-E044106A5397}" destId="{18DB88D8-DBA0-479F-AA20-243DFFA08EB1}" srcOrd="7" destOrd="0" presId="urn:microsoft.com/office/officeart/2016/7/layout/LinearArrowProcessNumbered"/>
    <dgm:cxn modelId="{932A8857-A896-400A-A06F-A0ACC9D46D39}" type="presParOf" srcId="{55492EE7-AB43-43D5-8720-E044106A5397}" destId="{9B668258-0CC5-4697-9A80-07F8A0F9F004}" srcOrd="8" destOrd="0" presId="urn:microsoft.com/office/officeart/2016/7/layout/LinearArrowProcessNumbered"/>
    <dgm:cxn modelId="{122C9F3D-667A-4181-894D-8B02F7E5E6C0}" type="presParOf" srcId="{9B668258-0CC5-4697-9A80-07F8A0F9F004}" destId="{EB52335A-A2B5-4BD3-B390-5EDFB60557B5}" srcOrd="0" destOrd="0" presId="urn:microsoft.com/office/officeart/2016/7/layout/LinearArrowProcessNumbered"/>
    <dgm:cxn modelId="{BDA77474-8479-45A7-87D9-5B226AF1CE32}" type="presParOf" srcId="{9B668258-0CC5-4697-9A80-07F8A0F9F004}" destId="{DC83821F-0F8D-499F-A368-AF1D27D5C733}" srcOrd="1" destOrd="0" presId="urn:microsoft.com/office/officeart/2016/7/layout/LinearArrowProcessNumbered"/>
    <dgm:cxn modelId="{4FBE64AD-52DC-42C2-866E-C572CD15806F}" type="presParOf" srcId="{DC83821F-0F8D-499F-A368-AF1D27D5C733}" destId="{98918BF0-4611-4A73-A23E-6181D495B491}" srcOrd="0" destOrd="0" presId="urn:microsoft.com/office/officeart/2016/7/layout/LinearArrowProcessNumbered"/>
    <dgm:cxn modelId="{42FD8FE2-B6F5-4F5B-ABA9-1683AE92E912}" type="presParOf" srcId="{DC83821F-0F8D-499F-A368-AF1D27D5C733}" destId="{53C02A93-7C74-4666-9AE6-69938DD5C447}" srcOrd="1" destOrd="0" presId="urn:microsoft.com/office/officeart/2016/7/layout/LinearArrowProcessNumbered"/>
    <dgm:cxn modelId="{4D32617D-4610-4BB2-BCE1-8E3391A447A7}" type="presParOf" srcId="{DC83821F-0F8D-499F-A368-AF1D27D5C733}" destId="{66684FA6-BA91-41B8-BE68-C535EB63F887}" srcOrd="2" destOrd="0" presId="urn:microsoft.com/office/officeart/2016/7/layout/LinearArrowProcessNumbered"/>
    <dgm:cxn modelId="{C33B9E74-B421-49A3-AB35-0E5B215C42D3}" type="presParOf" srcId="{DC83821F-0F8D-499F-A368-AF1D27D5C733}" destId="{D69BFDC8-32C5-4699-B2AA-8DC792E95A2C}" srcOrd="3" destOrd="0" presId="urn:microsoft.com/office/officeart/2016/7/layout/LinearArrowProcessNumbered"/>
    <dgm:cxn modelId="{4D0B4B44-F922-4344-9189-CFC0EEAE7571}" type="presParOf" srcId="{9B668258-0CC5-4697-9A80-07F8A0F9F004}" destId="{3FE8F90C-D0B0-44C9-B6FB-7D0CD993CB78}" srcOrd="2" destOrd="0" presId="urn:microsoft.com/office/officeart/2016/7/layout/LinearArrow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27EE736-C28D-4DD0-96C4-674EFC6E5F4D}" type="doc">
      <dgm:prSet loTypeId="urn:microsoft.com/office/officeart/2016/7/layout/LinearBlockProcessNumbered" loCatId="process" qsTypeId="urn:microsoft.com/office/officeart/2005/8/quickstyle/simple3" qsCatId="simple" csTypeId="urn:microsoft.com/office/officeart/2005/8/colors/accent1_2" csCatId="accent1" phldr="1"/>
      <dgm:spPr/>
      <dgm:t>
        <a:bodyPr/>
        <a:lstStyle/>
        <a:p>
          <a:endParaRPr lang="en-US"/>
        </a:p>
      </dgm:t>
    </dgm:pt>
    <dgm:pt modelId="{B5342115-BFAA-4791-93EB-5408E0B4414C}">
      <dgm:prSet custT="1"/>
      <dgm:spPr/>
      <dgm:t>
        <a:bodyPr/>
        <a:lstStyle/>
        <a:p>
          <a:r>
            <a:rPr lang="en-US" sz="1400" dirty="0"/>
            <a:t>Amazon EKS runs Kubernetes control plane instances across multiple Availability Zones to ensure high availability.</a:t>
          </a:r>
        </a:p>
      </dgm:t>
    </dgm:pt>
    <dgm:pt modelId="{B1B90B81-4076-4345-95BC-BAA4DB1071C0}" type="parTrans" cxnId="{8A15B84E-A521-4CBD-8195-A37D8551A2E7}">
      <dgm:prSet/>
      <dgm:spPr/>
      <dgm:t>
        <a:bodyPr/>
        <a:lstStyle/>
        <a:p>
          <a:endParaRPr lang="en-US"/>
        </a:p>
      </dgm:t>
    </dgm:pt>
    <dgm:pt modelId="{4C5350E0-309E-43F3-8A49-62746D984612}" type="sibTrans" cxnId="{8A15B84E-A521-4CBD-8195-A37D8551A2E7}">
      <dgm:prSet phldrT="01" phldr="0"/>
      <dgm:spPr/>
      <dgm:t>
        <a:bodyPr/>
        <a:lstStyle/>
        <a:p>
          <a:r>
            <a:rPr lang="en-US"/>
            <a:t>01</a:t>
          </a:r>
        </a:p>
      </dgm:t>
    </dgm:pt>
    <dgm:pt modelId="{B9B707B1-5B15-4DC2-A252-F1EE8FB09069}">
      <dgm:prSet custT="1"/>
      <dgm:spPr/>
      <dgm:t>
        <a:bodyPr/>
        <a:lstStyle/>
        <a:p>
          <a:r>
            <a:rPr lang="en-US" sz="1400" dirty="0"/>
            <a:t>Amazon EKS automatically detects and replaces unhealthy control plane instances.</a:t>
          </a:r>
        </a:p>
      </dgm:t>
    </dgm:pt>
    <dgm:pt modelId="{3C2B2713-C705-401E-BF09-6304863EEB3F}" type="parTrans" cxnId="{D701AFD9-E828-4698-9466-4FAAE260D84E}">
      <dgm:prSet/>
      <dgm:spPr/>
      <dgm:t>
        <a:bodyPr/>
        <a:lstStyle/>
        <a:p>
          <a:endParaRPr lang="en-US"/>
        </a:p>
      </dgm:t>
    </dgm:pt>
    <dgm:pt modelId="{3E6F9B0A-0D55-4FCE-B1E7-FAC421E2757C}" type="sibTrans" cxnId="{D701AFD9-E828-4698-9466-4FAAE260D84E}">
      <dgm:prSet phldrT="02" phldr="0"/>
      <dgm:spPr/>
      <dgm:t>
        <a:bodyPr/>
        <a:lstStyle/>
        <a:p>
          <a:r>
            <a:rPr lang="en-US"/>
            <a:t>02</a:t>
          </a:r>
        </a:p>
      </dgm:t>
    </dgm:pt>
    <dgm:pt modelId="{A5AC63FB-F7BC-4E44-86BE-060B2CE98A5D}">
      <dgm:prSet custT="1"/>
      <dgm:spPr/>
      <dgm:t>
        <a:bodyPr/>
        <a:lstStyle/>
        <a:p>
          <a:pPr algn="l"/>
          <a:r>
            <a:rPr lang="en-US" sz="1400" dirty="0"/>
            <a:t>It provides automated version upgrades and patching for them.</a:t>
          </a:r>
        </a:p>
      </dgm:t>
    </dgm:pt>
    <dgm:pt modelId="{C2C618A1-3F6C-4B34-B307-1E1B630812EE}" type="parTrans" cxnId="{669BD5D4-220C-46D3-ACC9-CCCE1596417B}">
      <dgm:prSet/>
      <dgm:spPr/>
      <dgm:t>
        <a:bodyPr/>
        <a:lstStyle/>
        <a:p>
          <a:endParaRPr lang="en-US"/>
        </a:p>
      </dgm:t>
    </dgm:pt>
    <dgm:pt modelId="{901C3D1F-F735-45EB-800C-07B91194126A}" type="sibTrans" cxnId="{669BD5D4-220C-46D3-ACC9-CCCE1596417B}">
      <dgm:prSet phldrT="03" phldr="0"/>
      <dgm:spPr/>
      <dgm:t>
        <a:bodyPr/>
        <a:lstStyle/>
        <a:p>
          <a:r>
            <a:rPr lang="en-US"/>
            <a:t>03</a:t>
          </a:r>
        </a:p>
      </dgm:t>
    </dgm:pt>
    <dgm:pt modelId="{2DD7B318-18D6-4980-B734-FC9DCB053FA0}">
      <dgm:prSet custT="1"/>
      <dgm:spPr/>
      <dgm:t>
        <a:bodyPr/>
        <a:lstStyle/>
        <a:p>
          <a:r>
            <a:rPr lang="en-US" sz="1250" dirty="0"/>
            <a:t>Applications running on any standard Kubernetes environment are fully compatible and can be easily migrated to Amazon EKS</a:t>
          </a:r>
          <a:r>
            <a:rPr lang="en-US" sz="1200" dirty="0"/>
            <a:t>.</a:t>
          </a:r>
        </a:p>
      </dgm:t>
    </dgm:pt>
    <dgm:pt modelId="{D1DD4643-E912-4626-A5F3-AF01FA939A71}" type="parTrans" cxnId="{CDA9A9BE-C452-4D94-8882-E7036FF1A6F0}">
      <dgm:prSet/>
      <dgm:spPr/>
      <dgm:t>
        <a:bodyPr/>
        <a:lstStyle/>
        <a:p>
          <a:endParaRPr lang="en-US"/>
        </a:p>
      </dgm:t>
    </dgm:pt>
    <dgm:pt modelId="{FE186262-7B26-43E8-9129-D4EDCAEE6F07}" type="sibTrans" cxnId="{CDA9A9BE-C452-4D94-8882-E7036FF1A6F0}">
      <dgm:prSet phldrT="04" phldr="0"/>
      <dgm:spPr/>
      <dgm:t>
        <a:bodyPr/>
        <a:lstStyle/>
        <a:p>
          <a:r>
            <a:rPr lang="en-US"/>
            <a:t>04</a:t>
          </a:r>
        </a:p>
      </dgm:t>
    </dgm:pt>
    <dgm:pt modelId="{0F8837C1-49B5-44EE-A795-07751E4706AB}">
      <dgm:prSet custT="1"/>
      <dgm:spPr/>
      <dgm:t>
        <a:bodyPr/>
        <a:lstStyle/>
        <a:p>
          <a:r>
            <a:rPr lang="en-US" sz="1400" dirty="0"/>
            <a:t>Amazon EKS is generally available for all AWS customers</a:t>
          </a:r>
          <a:r>
            <a:rPr lang="en-US" sz="1300" dirty="0"/>
            <a:t>.</a:t>
          </a:r>
        </a:p>
      </dgm:t>
    </dgm:pt>
    <dgm:pt modelId="{1A32DAAB-453D-46C2-B664-684849A51E0A}" type="parTrans" cxnId="{D9F6308F-C94F-440E-9301-7C6172720D00}">
      <dgm:prSet/>
      <dgm:spPr/>
      <dgm:t>
        <a:bodyPr/>
        <a:lstStyle/>
        <a:p>
          <a:endParaRPr lang="en-US"/>
        </a:p>
      </dgm:t>
    </dgm:pt>
    <dgm:pt modelId="{53A8A6C9-9FAA-42FF-B335-0E9E685FD3F1}" type="sibTrans" cxnId="{D9F6308F-C94F-440E-9301-7C6172720D00}">
      <dgm:prSet phldrT="05" phldr="0"/>
      <dgm:spPr/>
      <dgm:t>
        <a:bodyPr/>
        <a:lstStyle/>
        <a:p>
          <a:r>
            <a:rPr lang="en-US"/>
            <a:t>05</a:t>
          </a:r>
        </a:p>
      </dgm:t>
    </dgm:pt>
    <dgm:pt modelId="{2CC831CE-2012-401D-BAD3-E7787693DA9C}" type="pres">
      <dgm:prSet presAssocID="{027EE736-C28D-4DD0-96C4-674EFC6E5F4D}" presName="Name0" presStyleCnt="0">
        <dgm:presLayoutVars>
          <dgm:animLvl val="lvl"/>
          <dgm:resizeHandles val="exact"/>
        </dgm:presLayoutVars>
      </dgm:prSet>
      <dgm:spPr/>
    </dgm:pt>
    <dgm:pt modelId="{95B1A0AC-E341-499E-9978-04649EB1C00C}" type="pres">
      <dgm:prSet presAssocID="{B5342115-BFAA-4791-93EB-5408E0B4414C}" presName="compositeNode" presStyleCnt="0">
        <dgm:presLayoutVars>
          <dgm:bulletEnabled val="1"/>
        </dgm:presLayoutVars>
      </dgm:prSet>
      <dgm:spPr/>
    </dgm:pt>
    <dgm:pt modelId="{F911D693-54F0-4B05-8EE0-94F8FC1B59DB}" type="pres">
      <dgm:prSet presAssocID="{B5342115-BFAA-4791-93EB-5408E0B4414C}" presName="bgRect" presStyleLbl="alignNode1" presStyleIdx="0" presStyleCnt="5" custScaleY="144185"/>
      <dgm:spPr/>
    </dgm:pt>
    <dgm:pt modelId="{E4D8A797-F8C4-414F-A7ED-EFA53D0844A4}" type="pres">
      <dgm:prSet presAssocID="{4C5350E0-309E-43F3-8A49-62746D984612}" presName="sibTransNodeRect" presStyleLbl="alignNode1" presStyleIdx="0" presStyleCnt="5">
        <dgm:presLayoutVars>
          <dgm:chMax val="0"/>
          <dgm:bulletEnabled val="1"/>
        </dgm:presLayoutVars>
      </dgm:prSet>
      <dgm:spPr/>
    </dgm:pt>
    <dgm:pt modelId="{BCEDC716-8576-4095-93A6-779E3E195946}" type="pres">
      <dgm:prSet presAssocID="{B5342115-BFAA-4791-93EB-5408E0B4414C}" presName="nodeRect" presStyleLbl="alignNode1" presStyleIdx="0" presStyleCnt="5">
        <dgm:presLayoutVars>
          <dgm:bulletEnabled val="1"/>
        </dgm:presLayoutVars>
      </dgm:prSet>
      <dgm:spPr/>
    </dgm:pt>
    <dgm:pt modelId="{144B8AAB-266B-4615-B6D6-2854E6EFA760}" type="pres">
      <dgm:prSet presAssocID="{4C5350E0-309E-43F3-8A49-62746D984612}" presName="sibTrans" presStyleCnt="0"/>
      <dgm:spPr/>
    </dgm:pt>
    <dgm:pt modelId="{8E4834E1-07F8-41B4-8A72-BD9F4E70E008}" type="pres">
      <dgm:prSet presAssocID="{B9B707B1-5B15-4DC2-A252-F1EE8FB09069}" presName="compositeNode" presStyleCnt="0">
        <dgm:presLayoutVars>
          <dgm:bulletEnabled val="1"/>
        </dgm:presLayoutVars>
      </dgm:prSet>
      <dgm:spPr/>
    </dgm:pt>
    <dgm:pt modelId="{9B5D3455-F08C-4858-AFCB-669409E71754}" type="pres">
      <dgm:prSet presAssocID="{B9B707B1-5B15-4DC2-A252-F1EE8FB09069}" presName="bgRect" presStyleLbl="alignNode1" presStyleIdx="1" presStyleCnt="5" custScaleY="129516"/>
      <dgm:spPr/>
    </dgm:pt>
    <dgm:pt modelId="{8362E19A-533A-486E-A67D-5DDEA1EF1B9F}" type="pres">
      <dgm:prSet presAssocID="{3E6F9B0A-0D55-4FCE-B1E7-FAC421E2757C}" presName="sibTransNodeRect" presStyleLbl="alignNode1" presStyleIdx="1" presStyleCnt="5">
        <dgm:presLayoutVars>
          <dgm:chMax val="0"/>
          <dgm:bulletEnabled val="1"/>
        </dgm:presLayoutVars>
      </dgm:prSet>
      <dgm:spPr/>
    </dgm:pt>
    <dgm:pt modelId="{9EBFBDB1-1668-4E1D-BC1D-1BC9D83C4B0F}" type="pres">
      <dgm:prSet presAssocID="{B9B707B1-5B15-4DC2-A252-F1EE8FB09069}" presName="nodeRect" presStyleLbl="alignNode1" presStyleIdx="1" presStyleCnt="5">
        <dgm:presLayoutVars>
          <dgm:bulletEnabled val="1"/>
        </dgm:presLayoutVars>
      </dgm:prSet>
      <dgm:spPr/>
    </dgm:pt>
    <dgm:pt modelId="{83B5DF46-1573-4135-B159-F7C2AD461445}" type="pres">
      <dgm:prSet presAssocID="{3E6F9B0A-0D55-4FCE-B1E7-FAC421E2757C}" presName="sibTrans" presStyleCnt="0"/>
      <dgm:spPr/>
    </dgm:pt>
    <dgm:pt modelId="{78AB5713-A8EA-4C42-A06D-0203909E6AB7}" type="pres">
      <dgm:prSet presAssocID="{A5AC63FB-F7BC-4E44-86BE-060B2CE98A5D}" presName="compositeNode" presStyleCnt="0">
        <dgm:presLayoutVars>
          <dgm:bulletEnabled val="1"/>
        </dgm:presLayoutVars>
      </dgm:prSet>
      <dgm:spPr/>
    </dgm:pt>
    <dgm:pt modelId="{94D9F72B-CAD4-4C40-AEAB-3BB8063E0FB2}" type="pres">
      <dgm:prSet presAssocID="{A5AC63FB-F7BC-4E44-86BE-060B2CE98A5D}" presName="bgRect" presStyleLbl="alignNode1" presStyleIdx="2" presStyleCnt="5" custScaleY="117136"/>
      <dgm:spPr/>
    </dgm:pt>
    <dgm:pt modelId="{73F92BF7-9433-425A-90C6-D4B94E5CB4A1}" type="pres">
      <dgm:prSet presAssocID="{901C3D1F-F735-45EB-800C-07B91194126A}" presName="sibTransNodeRect" presStyleLbl="alignNode1" presStyleIdx="2" presStyleCnt="5">
        <dgm:presLayoutVars>
          <dgm:chMax val="0"/>
          <dgm:bulletEnabled val="1"/>
        </dgm:presLayoutVars>
      </dgm:prSet>
      <dgm:spPr/>
    </dgm:pt>
    <dgm:pt modelId="{BA26135E-0ECB-4C82-AF2F-C183AE0450DF}" type="pres">
      <dgm:prSet presAssocID="{A5AC63FB-F7BC-4E44-86BE-060B2CE98A5D}" presName="nodeRect" presStyleLbl="alignNode1" presStyleIdx="2" presStyleCnt="5">
        <dgm:presLayoutVars>
          <dgm:bulletEnabled val="1"/>
        </dgm:presLayoutVars>
      </dgm:prSet>
      <dgm:spPr/>
    </dgm:pt>
    <dgm:pt modelId="{F19B045B-D738-4F32-8526-C8929483A9AA}" type="pres">
      <dgm:prSet presAssocID="{901C3D1F-F735-45EB-800C-07B91194126A}" presName="sibTrans" presStyleCnt="0"/>
      <dgm:spPr/>
    </dgm:pt>
    <dgm:pt modelId="{359CC60D-C0F7-4A5C-80BE-CE22F9556FCB}" type="pres">
      <dgm:prSet presAssocID="{2DD7B318-18D6-4980-B734-FC9DCB053FA0}" presName="compositeNode" presStyleCnt="0">
        <dgm:presLayoutVars>
          <dgm:bulletEnabled val="1"/>
        </dgm:presLayoutVars>
      </dgm:prSet>
      <dgm:spPr/>
    </dgm:pt>
    <dgm:pt modelId="{FD007C14-A4A7-424F-B2A0-8B04E3C78D6C}" type="pres">
      <dgm:prSet presAssocID="{2DD7B318-18D6-4980-B734-FC9DCB053FA0}" presName="bgRect" presStyleLbl="alignNode1" presStyleIdx="3" presStyleCnt="5" custScaleX="103144" custScaleY="108133"/>
      <dgm:spPr/>
    </dgm:pt>
    <dgm:pt modelId="{757471C7-43DA-4F3D-AABA-58A790CBF9A5}" type="pres">
      <dgm:prSet presAssocID="{FE186262-7B26-43E8-9129-D4EDCAEE6F07}" presName="sibTransNodeRect" presStyleLbl="alignNode1" presStyleIdx="3" presStyleCnt="5">
        <dgm:presLayoutVars>
          <dgm:chMax val="0"/>
          <dgm:bulletEnabled val="1"/>
        </dgm:presLayoutVars>
      </dgm:prSet>
      <dgm:spPr/>
    </dgm:pt>
    <dgm:pt modelId="{86BF27A0-CDAF-40BB-9948-6E661E2C9EB5}" type="pres">
      <dgm:prSet presAssocID="{2DD7B318-18D6-4980-B734-FC9DCB053FA0}" presName="nodeRect" presStyleLbl="alignNode1" presStyleIdx="3" presStyleCnt="5">
        <dgm:presLayoutVars>
          <dgm:bulletEnabled val="1"/>
        </dgm:presLayoutVars>
      </dgm:prSet>
      <dgm:spPr/>
    </dgm:pt>
    <dgm:pt modelId="{C8BAAF24-48C1-41EB-9225-476478E54B19}" type="pres">
      <dgm:prSet presAssocID="{FE186262-7B26-43E8-9129-D4EDCAEE6F07}" presName="sibTrans" presStyleCnt="0"/>
      <dgm:spPr/>
    </dgm:pt>
    <dgm:pt modelId="{DA821692-E172-4D61-BAF9-C7055FE93A17}" type="pres">
      <dgm:prSet presAssocID="{0F8837C1-49B5-44EE-A795-07751E4706AB}" presName="compositeNode" presStyleCnt="0">
        <dgm:presLayoutVars>
          <dgm:bulletEnabled val="1"/>
        </dgm:presLayoutVars>
      </dgm:prSet>
      <dgm:spPr/>
    </dgm:pt>
    <dgm:pt modelId="{38401CAD-5942-416B-92FC-6BB6F06A2FD0}" type="pres">
      <dgm:prSet presAssocID="{0F8837C1-49B5-44EE-A795-07751E4706AB}" presName="bgRect" presStyleLbl="alignNode1" presStyleIdx="4" presStyleCnt="5" custScaleX="97365" custScaleY="97166" custLinFactNeighborX="803" custLinFactNeighborY="-585"/>
      <dgm:spPr/>
    </dgm:pt>
    <dgm:pt modelId="{1FDA7815-E838-4ACB-B071-8F817D2F8F2E}" type="pres">
      <dgm:prSet presAssocID="{53A8A6C9-9FAA-42FF-B335-0E9E685FD3F1}" presName="sibTransNodeRect" presStyleLbl="alignNode1" presStyleIdx="4" presStyleCnt="5">
        <dgm:presLayoutVars>
          <dgm:chMax val="0"/>
          <dgm:bulletEnabled val="1"/>
        </dgm:presLayoutVars>
      </dgm:prSet>
      <dgm:spPr/>
    </dgm:pt>
    <dgm:pt modelId="{8BA9CE3B-783D-42A5-B528-D9B83EBC4ED2}" type="pres">
      <dgm:prSet presAssocID="{0F8837C1-49B5-44EE-A795-07751E4706AB}" presName="nodeRect" presStyleLbl="alignNode1" presStyleIdx="4" presStyleCnt="5">
        <dgm:presLayoutVars>
          <dgm:bulletEnabled val="1"/>
        </dgm:presLayoutVars>
      </dgm:prSet>
      <dgm:spPr/>
    </dgm:pt>
  </dgm:ptLst>
  <dgm:cxnLst>
    <dgm:cxn modelId="{4F50B802-4084-48F7-8493-44A2429DB9FB}" type="presOf" srcId="{0F8837C1-49B5-44EE-A795-07751E4706AB}" destId="{38401CAD-5942-416B-92FC-6BB6F06A2FD0}" srcOrd="0" destOrd="0" presId="urn:microsoft.com/office/officeart/2016/7/layout/LinearBlockProcessNumbered"/>
    <dgm:cxn modelId="{284B3F0F-A360-4396-A1A7-194AD353E60A}" type="presOf" srcId="{901C3D1F-F735-45EB-800C-07B91194126A}" destId="{73F92BF7-9433-425A-90C6-D4B94E5CB4A1}" srcOrd="0" destOrd="0" presId="urn:microsoft.com/office/officeart/2016/7/layout/LinearBlockProcessNumbered"/>
    <dgm:cxn modelId="{5EFB3C12-B6AF-4CE1-84F5-6F9CAB985AF6}" type="presOf" srcId="{B9B707B1-5B15-4DC2-A252-F1EE8FB09069}" destId="{9B5D3455-F08C-4858-AFCB-669409E71754}" srcOrd="0" destOrd="0" presId="urn:microsoft.com/office/officeart/2016/7/layout/LinearBlockProcessNumbered"/>
    <dgm:cxn modelId="{00366638-7313-4534-8F18-81B6ADEB6770}" type="presOf" srcId="{B9B707B1-5B15-4DC2-A252-F1EE8FB09069}" destId="{9EBFBDB1-1668-4E1D-BC1D-1BC9D83C4B0F}" srcOrd="1" destOrd="0" presId="urn:microsoft.com/office/officeart/2016/7/layout/LinearBlockProcessNumbered"/>
    <dgm:cxn modelId="{5002CD5F-209A-4384-9EBA-C31CEDA5EA2B}" type="presOf" srcId="{A5AC63FB-F7BC-4E44-86BE-060B2CE98A5D}" destId="{94D9F72B-CAD4-4C40-AEAB-3BB8063E0FB2}" srcOrd="0" destOrd="0" presId="urn:microsoft.com/office/officeart/2016/7/layout/LinearBlockProcessNumbered"/>
    <dgm:cxn modelId="{01342042-D2A6-4217-9F14-8CC19ED32AF7}" type="presOf" srcId="{4C5350E0-309E-43F3-8A49-62746D984612}" destId="{E4D8A797-F8C4-414F-A7ED-EFA53D0844A4}" srcOrd="0" destOrd="0" presId="urn:microsoft.com/office/officeart/2016/7/layout/LinearBlockProcessNumbered"/>
    <dgm:cxn modelId="{413EBC69-8D05-4CBB-A1E3-9A636EA90EA7}" type="presOf" srcId="{0F8837C1-49B5-44EE-A795-07751E4706AB}" destId="{8BA9CE3B-783D-42A5-B528-D9B83EBC4ED2}" srcOrd="1" destOrd="0" presId="urn:microsoft.com/office/officeart/2016/7/layout/LinearBlockProcessNumbered"/>
    <dgm:cxn modelId="{8A15B84E-A521-4CBD-8195-A37D8551A2E7}" srcId="{027EE736-C28D-4DD0-96C4-674EFC6E5F4D}" destId="{B5342115-BFAA-4791-93EB-5408E0B4414C}" srcOrd="0" destOrd="0" parTransId="{B1B90B81-4076-4345-95BC-BAA4DB1071C0}" sibTransId="{4C5350E0-309E-43F3-8A49-62746D984612}"/>
    <dgm:cxn modelId="{752C0C4F-DFB5-44AA-A379-1E69693530C4}" type="presOf" srcId="{B5342115-BFAA-4791-93EB-5408E0B4414C}" destId="{F911D693-54F0-4B05-8EE0-94F8FC1B59DB}" srcOrd="0" destOrd="0" presId="urn:microsoft.com/office/officeart/2016/7/layout/LinearBlockProcessNumbered"/>
    <dgm:cxn modelId="{3164017A-1987-430D-9278-FC467295A3EA}" type="presOf" srcId="{FE186262-7B26-43E8-9129-D4EDCAEE6F07}" destId="{757471C7-43DA-4F3D-AABA-58A790CBF9A5}" srcOrd="0" destOrd="0" presId="urn:microsoft.com/office/officeart/2016/7/layout/LinearBlockProcessNumbered"/>
    <dgm:cxn modelId="{D9F6308F-C94F-440E-9301-7C6172720D00}" srcId="{027EE736-C28D-4DD0-96C4-674EFC6E5F4D}" destId="{0F8837C1-49B5-44EE-A795-07751E4706AB}" srcOrd="4" destOrd="0" parTransId="{1A32DAAB-453D-46C2-B664-684849A51E0A}" sibTransId="{53A8A6C9-9FAA-42FF-B335-0E9E685FD3F1}"/>
    <dgm:cxn modelId="{C9CF1D91-F86A-4DAD-A4F8-2B35372CA30C}" type="presOf" srcId="{2DD7B318-18D6-4980-B734-FC9DCB053FA0}" destId="{FD007C14-A4A7-424F-B2A0-8B04E3C78D6C}" srcOrd="0" destOrd="0" presId="urn:microsoft.com/office/officeart/2016/7/layout/LinearBlockProcessNumbered"/>
    <dgm:cxn modelId="{34EF89A2-4CF1-4E3C-A4B2-ED9190BCC686}" type="presOf" srcId="{53A8A6C9-9FAA-42FF-B335-0E9E685FD3F1}" destId="{1FDA7815-E838-4ACB-B071-8F817D2F8F2E}" srcOrd="0" destOrd="0" presId="urn:microsoft.com/office/officeart/2016/7/layout/LinearBlockProcessNumbered"/>
    <dgm:cxn modelId="{3FCCDBA4-290F-4C1A-9794-80D497E2FB9D}" type="presOf" srcId="{027EE736-C28D-4DD0-96C4-674EFC6E5F4D}" destId="{2CC831CE-2012-401D-BAD3-E7787693DA9C}" srcOrd="0" destOrd="0" presId="urn:microsoft.com/office/officeart/2016/7/layout/LinearBlockProcessNumbered"/>
    <dgm:cxn modelId="{6EDA07A5-E9C8-416D-BA28-1272A6D08E37}" type="presOf" srcId="{B5342115-BFAA-4791-93EB-5408E0B4414C}" destId="{BCEDC716-8576-4095-93A6-779E3E195946}" srcOrd="1" destOrd="0" presId="urn:microsoft.com/office/officeart/2016/7/layout/LinearBlockProcessNumbered"/>
    <dgm:cxn modelId="{CDA9A9BE-C452-4D94-8882-E7036FF1A6F0}" srcId="{027EE736-C28D-4DD0-96C4-674EFC6E5F4D}" destId="{2DD7B318-18D6-4980-B734-FC9DCB053FA0}" srcOrd="3" destOrd="0" parTransId="{D1DD4643-E912-4626-A5F3-AF01FA939A71}" sibTransId="{FE186262-7B26-43E8-9129-D4EDCAEE6F07}"/>
    <dgm:cxn modelId="{669BD5D4-220C-46D3-ACC9-CCCE1596417B}" srcId="{027EE736-C28D-4DD0-96C4-674EFC6E5F4D}" destId="{A5AC63FB-F7BC-4E44-86BE-060B2CE98A5D}" srcOrd="2" destOrd="0" parTransId="{C2C618A1-3F6C-4B34-B307-1E1B630812EE}" sibTransId="{901C3D1F-F735-45EB-800C-07B91194126A}"/>
    <dgm:cxn modelId="{36F966D9-46AF-45E3-9BC6-9E01A6ACF192}" type="presOf" srcId="{2DD7B318-18D6-4980-B734-FC9DCB053FA0}" destId="{86BF27A0-CDAF-40BB-9948-6E661E2C9EB5}" srcOrd="1" destOrd="0" presId="urn:microsoft.com/office/officeart/2016/7/layout/LinearBlockProcessNumbered"/>
    <dgm:cxn modelId="{D701AFD9-E828-4698-9466-4FAAE260D84E}" srcId="{027EE736-C28D-4DD0-96C4-674EFC6E5F4D}" destId="{B9B707B1-5B15-4DC2-A252-F1EE8FB09069}" srcOrd="1" destOrd="0" parTransId="{3C2B2713-C705-401E-BF09-6304863EEB3F}" sibTransId="{3E6F9B0A-0D55-4FCE-B1E7-FAC421E2757C}"/>
    <dgm:cxn modelId="{6E5E82DC-D0F5-4E8E-AD72-9B8AB7348F50}" type="presOf" srcId="{A5AC63FB-F7BC-4E44-86BE-060B2CE98A5D}" destId="{BA26135E-0ECB-4C82-AF2F-C183AE0450DF}" srcOrd="1" destOrd="0" presId="urn:microsoft.com/office/officeart/2016/7/layout/LinearBlockProcessNumbered"/>
    <dgm:cxn modelId="{F507D6FE-F633-4A02-9879-D54CD4246805}" type="presOf" srcId="{3E6F9B0A-0D55-4FCE-B1E7-FAC421E2757C}" destId="{8362E19A-533A-486E-A67D-5DDEA1EF1B9F}" srcOrd="0" destOrd="0" presId="urn:microsoft.com/office/officeart/2016/7/layout/LinearBlockProcessNumbered"/>
    <dgm:cxn modelId="{31545CFE-BD1C-4418-8548-3303A4EE1EC4}" type="presParOf" srcId="{2CC831CE-2012-401D-BAD3-E7787693DA9C}" destId="{95B1A0AC-E341-499E-9978-04649EB1C00C}" srcOrd="0" destOrd="0" presId="urn:microsoft.com/office/officeart/2016/7/layout/LinearBlockProcessNumbered"/>
    <dgm:cxn modelId="{C7D9469C-1425-439C-8E99-578BDA42F4D7}" type="presParOf" srcId="{95B1A0AC-E341-499E-9978-04649EB1C00C}" destId="{F911D693-54F0-4B05-8EE0-94F8FC1B59DB}" srcOrd="0" destOrd="0" presId="urn:microsoft.com/office/officeart/2016/7/layout/LinearBlockProcessNumbered"/>
    <dgm:cxn modelId="{EFE4627D-8D5F-40AA-BAE3-FB04F07E41E3}" type="presParOf" srcId="{95B1A0AC-E341-499E-9978-04649EB1C00C}" destId="{E4D8A797-F8C4-414F-A7ED-EFA53D0844A4}" srcOrd="1" destOrd="0" presId="urn:microsoft.com/office/officeart/2016/7/layout/LinearBlockProcessNumbered"/>
    <dgm:cxn modelId="{5FF9673D-B05D-4833-9817-589F5C9D0842}" type="presParOf" srcId="{95B1A0AC-E341-499E-9978-04649EB1C00C}" destId="{BCEDC716-8576-4095-93A6-779E3E195946}" srcOrd="2" destOrd="0" presId="urn:microsoft.com/office/officeart/2016/7/layout/LinearBlockProcessNumbered"/>
    <dgm:cxn modelId="{393648D0-80AC-4AEE-B048-24C32751160C}" type="presParOf" srcId="{2CC831CE-2012-401D-BAD3-E7787693DA9C}" destId="{144B8AAB-266B-4615-B6D6-2854E6EFA760}" srcOrd="1" destOrd="0" presId="urn:microsoft.com/office/officeart/2016/7/layout/LinearBlockProcessNumbered"/>
    <dgm:cxn modelId="{858A38D6-6C41-42C0-BA79-B1836678209A}" type="presParOf" srcId="{2CC831CE-2012-401D-BAD3-E7787693DA9C}" destId="{8E4834E1-07F8-41B4-8A72-BD9F4E70E008}" srcOrd="2" destOrd="0" presId="urn:microsoft.com/office/officeart/2016/7/layout/LinearBlockProcessNumbered"/>
    <dgm:cxn modelId="{7C1C9C26-C751-47C8-8B45-5A29125523B6}" type="presParOf" srcId="{8E4834E1-07F8-41B4-8A72-BD9F4E70E008}" destId="{9B5D3455-F08C-4858-AFCB-669409E71754}" srcOrd="0" destOrd="0" presId="urn:microsoft.com/office/officeart/2016/7/layout/LinearBlockProcessNumbered"/>
    <dgm:cxn modelId="{8C702404-E756-4A06-AB24-D37DF0409A49}" type="presParOf" srcId="{8E4834E1-07F8-41B4-8A72-BD9F4E70E008}" destId="{8362E19A-533A-486E-A67D-5DDEA1EF1B9F}" srcOrd="1" destOrd="0" presId="urn:microsoft.com/office/officeart/2016/7/layout/LinearBlockProcessNumbered"/>
    <dgm:cxn modelId="{E2E037D0-A132-4BAF-92C3-F290EF85D3A1}" type="presParOf" srcId="{8E4834E1-07F8-41B4-8A72-BD9F4E70E008}" destId="{9EBFBDB1-1668-4E1D-BC1D-1BC9D83C4B0F}" srcOrd="2" destOrd="0" presId="urn:microsoft.com/office/officeart/2016/7/layout/LinearBlockProcessNumbered"/>
    <dgm:cxn modelId="{6B8C329E-D610-44E1-B496-0FFD27752D04}" type="presParOf" srcId="{2CC831CE-2012-401D-BAD3-E7787693DA9C}" destId="{83B5DF46-1573-4135-B159-F7C2AD461445}" srcOrd="3" destOrd="0" presId="urn:microsoft.com/office/officeart/2016/7/layout/LinearBlockProcessNumbered"/>
    <dgm:cxn modelId="{B7B23FA2-E25E-40AA-98AA-13F9384F741B}" type="presParOf" srcId="{2CC831CE-2012-401D-BAD3-E7787693DA9C}" destId="{78AB5713-A8EA-4C42-A06D-0203909E6AB7}" srcOrd="4" destOrd="0" presId="urn:microsoft.com/office/officeart/2016/7/layout/LinearBlockProcessNumbered"/>
    <dgm:cxn modelId="{4A6AEF2D-21BC-4097-851B-0542DA501051}" type="presParOf" srcId="{78AB5713-A8EA-4C42-A06D-0203909E6AB7}" destId="{94D9F72B-CAD4-4C40-AEAB-3BB8063E0FB2}" srcOrd="0" destOrd="0" presId="urn:microsoft.com/office/officeart/2016/7/layout/LinearBlockProcessNumbered"/>
    <dgm:cxn modelId="{F7B54FD1-2790-4B8C-B6C8-E318584C3561}" type="presParOf" srcId="{78AB5713-A8EA-4C42-A06D-0203909E6AB7}" destId="{73F92BF7-9433-425A-90C6-D4B94E5CB4A1}" srcOrd="1" destOrd="0" presId="urn:microsoft.com/office/officeart/2016/7/layout/LinearBlockProcessNumbered"/>
    <dgm:cxn modelId="{C0429D0C-58CF-41FC-8FC2-8873895D0DF0}" type="presParOf" srcId="{78AB5713-A8EA-4C42-A06D-0203909E6AB7}" destId="{BA26135E-0ECB-4C82-AF2F-C183AE0450DF}" srcOrd="2" destOrd="0" presId="urn:microsoft.com/office/officeart/2016/7/layout/LinearBlockProcessNumbered"/>
    <dgm:cxn modelId="{8874F021-1D4B-4BF2-9152-8C9C814DB36D}" type="presParOf" srcId="{2CC831CE-2012-401D-BAD3-E7787693DA9C}" destId="{F19B045B-D738-4F32-8526-C8929483A9AA}" srcOrd="5" destOrd="0" presId="urn:microsoft.com/office/officeart/2016/7/layout/LinearBlockProcessNumbered"/>
    <dgm:cxn modelId="{7094D9EC-5F23-4ECD-82D3-DA6C316F7F39}" type="presParOf" srcId="{2CC831CE-2012-401D-BAD3-E7787693DA9C}" destId="{359CC60D-C0F7-4A5C-80BE-CE22F9556FCB}" srcOrd="6" destOrd="0" presId="urn:microsoft.com/office/officeart/2016/7/layout/LinearBlockProcessNumbered"/>
    <dgm:cxn modelId="{EBEF01DC-3223-413B-9EDE-557B455C6082}" type="presParOf" srcId="{359CC60D-C0F7-4A5C-80BE-CE22F9556FCB}" destId="{FD007C14-A4A7-424F-B2A0-8B04E3C78D6C}" srcOrd="0" destOrd="0" presId="urn:microsoft.com/office/officeart/2016/7/layout/LinearBlockProcessNumbered"/>
    <dgm:cxn modelId="{1CAF45FB-D96F-49FE-902B-C01E65A9A2E5}" type="presParOf" srcId="{359CC60D-C0F7-4A5C-80BE-CE22F9556FCB}" destId="{757471C7-43DA-4F3D-AABA-58A790CBF9A5}" srcOrd="1" destOrd="0" presId="urn:microsoft.com/office/officeart/2016/7/layout/LinearBlockProcessNumbered"/>
    <dgm:cxn modelId="{3C366C44-184D-48F0-AC2E-CA7FA90A7C6B}" type="presParOf" srcId="{359CC60D-C0F7-4A5C-80BE-CE22F9556FCB}" destId="{86BF27A0-CDAF-40BB-9948-6E661E2C9EB5}" srcOrd="2" destOrd="0" presId="urn:microsoft.com/office/officeart/2016/7/layout/LinearBlockProcessNumbered"/>
    <dgm:cxn modelId="{0F26F44A-5551-4624-820D-98687C0D4733}" type="presParOf" srcId="{2CC831CE-2012-401D-BAD3-E7787693DA9C}" destId="{C8BAAF24-48C1-41EB-9225-476478E54B19}" srcOrd="7" destOrd="0" presId="urn:microsoft.com/office/officeart/2016/7/layout/LinearBlockProcessNumbered"/>
    <dgm:cxn modelId="{5A43998E-49C1-4C88-958F-B82E6B89DA00}" type="presParOf" srcId="{2CC831CE-2012-401D-BAD3-E7787693DA9C}" destId="{DA821692-E172-4D61-BAF9-C7055FE93A17}" srcOrd="8" destOrd="0" presId="urn:microsoft.com/office/officeart/2016/7/layout/LinearBlockProcessNumbered"/>
    <dgm:cxn modelId="{F4C6691A-3059-4D06-80E3-5D54C8B36552}" type="presParOf" srcId="{DA821692-E172-4D61-BAF9-C7055FE93A17}" destId="{38401CAD-5942-416B-92FC-6BB6F06A2FD0}" srcOrd="0" destOrd="0" presId="urn:microsoft.com/office/officeart/2016/7/layout/LinearBlockProcessNumbered"/>
    <dgm:cxn modelId="{B74C9A7F-F9F2-4E91-986B-DEECA0329BCB}" type="presParOf" srcId="{DA821692-E172-4D61-BAF9-C7055FE93A17}" destId="{1FDA7815-E838-4ACB-B071-8F817D2F8F2E}" srcOrd="1" destOrd="0" presId="urn:microsoft.com/office/officeart/2016/7/layout/LinearBlockProcessNumbered"/>
    <dgm:cxn modelId="{67F2B88A-F76C-499D-AEFD-0AD9E47A4FE9}" type="presParOf" srcId="{DA821692-E172-4D61-BAF9-C7055FE93A17}" destId="{8BA9CE3B-783D-42A5-B528-D9B83EBC4ED2}"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762F741-C0EE-4914-BE30-95AB2E934B10}" type="doc">
      <dgm:prSet loTypeId="urn:microsoft.com/office/officeart/2005/8/layout/default" loCatId="list" qsTypeId="urn:microsoft.com/office/officeart/2005/8/quickstyle/simple2" qsCatId="simple" csTypeId="urn:microsoft.com/office/officeart/2005/8/colors/colorful2" csCatId="colorful" phldr="1"/>
      <dgm:spPr/>
      <dgm:t>
        <a:bodyPr/>
        <a:lstStyle/>
        <a:p>
          <a:endParaRPr lang="en-US"/>
        </a:p>
      </dgm:t>
    </dgm:pt>
    <dgm:pt modelId="{B1AE98B0-A882-4FC8-876C-27BCBA15BF0A}">
      <dgm:prSet/>
      <dgm:spPr/>
      <dgm:t>
        <a:bodyPr/>
        <a:lstStyle/>
        <a:p>
          <a:pPr>
            <a:lnSpc>
              <a:spcPct val="100000"/>
            </a:lnSpc>
          </a:pPr>
          <a:r>
            <a:rPr lang="en-US" i="1" u="sng" dirty="0"/>
            <a:t>Managed Kubernetes Control Plane </a:t>
          </a:r>
          <a:endParaRPr lang="en-US" dirty="0"/>
        </a:p>
      </dgm:t>
    </dgm:pt>
    <dgm:pt modelId="{4F980D71-C5A9-4665-8E20-8EA5EC93F29E}" type="parTrans" cxnId="{B991F90F-726D-499A-9DCC-5C9522C75DF7}">
      <dgm:prSet/>
      <dgm:spPr/>
      <dgm:t>
        <a:bodyPr/>
        <a:lstStyle/>
        <a:p>
          <a:endParaRPr lang="en-US"/>
        </a:p>
      </dgm:t>
    </dgm:pt>
    <dgm:pt modelId="{1C402154-97C4-46DC-91E1-57695BAF17E6}" type="sibTrans" cxnId="{B991F90F-726D-499A-9DCC-5C9522C75DF7}">
      <dgm:prSet/>
      <dgm:spPr/>
      <dgm:t>
        <a:bodyPr/>
        <a:lstStyle/>
        <a:p>
          <a:pPr>
            <a:lnSpc>
              <a:spcPct val="100000"/>
            </a:lnSpc>
          </a:pPr>
          <a:endParaRPr lang="en-US"/>
        </a:p>
      </dgm:t>
    </dgm:pt>
    <dgm:pt modelId="{41ABB416-96AB-4D56-B25F-AC9E37B190DD}">
      <dgm:prSet/>
      <dgm:spPr/>
      <dgm:t>
        <a:bodyPr/>
        <a:lstStyle/>
        <a:p>
          <a:pPr>
            <a:lnSpc>
              <a:spcPct val="100000"/>
            </a:lnSpc>
          </a:pPr>
          <a:r>
            <a:rPr lang="en-US" i="1" u="sng"/>
            <a:t>Networking and Security </a:t>
          </a:r>
          <a:endParaRPr lang="en-US"/>
        </a:p>
      </dgm:t>
    </dgm:pt>
    <dgm:pt modelId="{CA49B277-A5C7-4BE6-A7DF-813EB01E05B7}" type="parTrans" cxnId="{125C35E8-139B-4936-8D40-8FEC2C3FBC02}">
      <dgm:prSet/>
      <dgm:spPr/>
      <dgm:t>
        <a:bodyPr/>
        <a:lstStyle/>
        <a:p>
          <a:endParaRPr lang="en-US"/>
        </a:p>
      </dgm:t>
    </dgm:pt>
    <dgm:pt modelId="{45D9C21F-8D94-4642-86E1-6B92746E8E71}" type="sibTrans" cxnId="{125C35E8-139B-4936-8D40-8FEC2C3FBC02}">
      <dgm:prSet/>
      <dgm:spPr/>
      <dgm:t>
        <a:bodyPr/>
        <a:lstStyle/>
        <a:p>
          <a:pPr>
            <a:lnSpc>
              <a:spcPct val="100000"/>
            </a:lnSpc>
          </a:pPr>
          <a:endParaRPr lang="en-US"/>
        </a:p>
      </dgm:t>
    </dgm:pt>
    <dgm:pt modelId="{C3375BE1-13F8-405D-82A4-5E44003C5F76}">
      <dgm:prSet/>
      <dgm:spPr/>
      <dgm:t>
        <a:bodyPr/>
        <a:lstStyle/>
        <a:p>
          <a:pPr>
            <a:lnSpc>
              <a:spcPct val="100000"/>
            </a:lnSpc>
          </a:pPr>
          <a:r>
            <a:rPr lang="en-US" i="1" u="sng" dirty="0"/>
            <a:t>VPC Support </a:t>
          </a:r>
          <a:r>
            <a:rPr lang="en-US" dirty="0"/>
            <a:t> </a:t>
          </a:r>
        </a:p>
      </dgm:t>
    </dgm:pt>
    <dgm:pt modelId="{00B8DF3E-B409-4FBB-80A2-6AFEAF01A061}" type="parTrans" cxnId="{87DA7FB8-7F46-4806-9E03-28BC89F1C41E}">
      <dgm:prSet/>
      <dgm:spPr/>
      <dgm:t>
        <a:bodyPr/>
        <a:lstStyle/>
        <a:p>
          <a:endParaRPr lang="en-US"/>
        </a:p>
      </dgm:t>
    </dgm:pt>
    <dgm:pt modelId="{25B048EC-895F-4A96-BC3E-E9084564E2E3}" type="sibTrans" cxnId="{87DA7FB8-7F46-4806-9E03-28BC89F1C41E}">
      <dgm:prSet/>
      <dgm:spPr/>
      <dgm:t>
        <a:bodyPr/>
        <a:lstStyle/>
        <a:p>
          <a:pPr>
            <a:lnSpc>
              <a:spcPct val="100000"/>
            </a:lnSpc>
          </a:pPr>
          <a:endParaRPr lang="en-US"/>
        </a:p>
      </dgm:t>
    </dgm:pt>
    <dgm:pt modelId="{E869482C-512A-4F29-A552-801356B6AB90}">
      <dgm:prSet/>
      <dgm:spPr/>
      <dgm:t>
        <a:bodyPr/>
        <a:lstStyle/>
        <a:p>
          <a:pPr>
            <a:lnSpc>
              <a:spcPct val="100000"/>
            </a:lnSpc>
          </a:pPr>
          <a:r>
            <a:rPr lang="en-US" i="1" u="sng" dirty="0"/>
            <a:t>IAM Authentication </a:t>
          </a:r>
          <a:endParaRPr lang="en-US" dirty="0"/>
        </a:p>
      </dgm:t>
    </dgm:pt>
    <dgm:pt modelId="{64387FF4-6C40-41E5-8D47-056F807AD8EA}" type="parTrans" cxnId="{CD57FDBB-3C9B-4297-8FDF-807A914E1FAF}">
      <dgm:prSet/>
      <dgm:spPr/>
      <dgm:t>
        <a:bodyPr/>
        <a:lstStyle/>
        <a:p>
          <a:endParaRPr lang="en-US"/>
        </a:p>
      </dgm:t>
    </dgm:pt>
    <dgm:pt modelId="{FEAE39CF-F61D-41CB-A295-87A62B9C405E}" type="sibTrans" cxnId="{CD57FDBB-3C9B-4297-8FDF-807A914E1FAF}">
      <dgm:prSet/>
      <dgm:spPr/>
      <dgm:t>
        <a:bodyPr/>
        <a:lstStyle/>
        <a:p>
          <a:pPr>
            <a:lnSpc>
              <a:spcPct val="100000"/>
            </a:lnSpc>
          </a:pPr>
          <a:endParaRPr lang="en-US"/>
        </a:p>
      </dgm:t>
    </dgm:pt>
    <dgm:pt modelId="{FDD14A88-76B2-48D3-886D-769BC6D27321}">
      <dgm:prSet/>
      <dgm:spPr/>
      <dgm:t>
        <a:bodyPr/>
        <a:lstStyle/>
        <a:p>
          <a:pPr>
            <a:lnSpc>
              <a:spcPct val="100000"/>
            </a:lnSpc>
          </a:pPr>
          <a:r>
            <a:rPr lang="en-US" i="1" u="sng" dirty="0"/>
            <a:t>Load Balancing </a:t>
          </a:r>
          <a:r>
            <a:rPr lang="en-US" dirty="0"/>
            <a:t>- </a:t>
          </a:r>
          <a:r>
            <a:rPr lang="en-US" i="1" u="sng" dirty="0"/>
            <a:t>Logging </a:t>
          </a:r>
          <a:endParaRPr lang="en-US" dirty="0"/>
        </a:p>
      </dgm:t>
    </dgm:pt>
    <dgm:pt modelId="{BC91FBB8-FFD5-4188-989C-48E10668A4FF}" type="parTrans" cxnId="{BE31241A-C9CB-4475-AA98-A51014DCAD98}">
      <dgm:prSet/>
      <dgm:spPr/>
      <dgm:t>
        <a:bodyPr/>
        <a:lstStyle/>
        <a:p>
          <a:endParaRPr lang="en-US"/>
        </a:p>
      </dgm:t>
    </dgm:pt>
    <dgm:pt modelId="{B444C76B-F42A-40E3-800D-3D57599D373D}" type="sibTrans" cxnId="{BE31241A-C9CB-4475-AA98-A51014DCAD98}">
      <dgm:prSet/>
      <dgm:spPr/>
      <dgm:t>
        <a:bodyPr/>
        <a:lstStyle/>
        <a:p>
          <a:pPr>
            <a:lnSpc>
              <a:spcPct val="100000"/>
            </a:lnSpc>
          </a:pPr>
          <a:endParaRPr lang="en-US"/>
        </a:p>
      </dgm:t>
    </dgm:pt>
    <dgm:pt modelId="{3FA7E720-D7CF-4148-8977-CE9901E6DF40}">
      <dgm:prSet/>
      <dgm:spPr/>
      <dgm:t>
        <a:bodyPr/>
        <a:lstStyle/>
        <a:p>
          <a:pPr>
            <a:lnSpc>
              <a:spcPct val="100000"/>
            </a:lnSpc>
          </a:pPr>
          <a:r>
            <a:rPr lang="en-US" i="1" u="sng"/>
            <a:t>Certified Conformant </a:t>
          </a:r>
          <a:endParaRPr lang="en-US"/>
        </a:p>
      </dgm:t>
    </dgm:pt>
    <dgm:pt modelId="{BFE14C55-FAF4-4120-8BD0-30A07E48B8DB}" type="parTrans" cxnId="{B073C16A-3F7D-4411-8F03-178D54669256}">
      <dgm:prSet/>
      <dgm:spPr/>
      <dgm:t>
        <a:bodyPr/>
        <a:lstStyle/>
        <a:p>
          <a:endParaRPr lang="en-US"/>
        </a:p>
      </dgm:t>
    </dgm:pt>
    <dgm:pt modelId="{B2150211-B553-44AE-B2BA-1EF6849ECF95}" type="sibTrans" cxnId="{B073C16A-3F7D-4411-8F03-178D54669256}">
      <dgm:prSet/>
      <dgm:spPr/>
      <dgm:t>
        <a:bodyPr/>
        <a:lstStyle/>
        <a:p>
          <a:pPr>
            <a:lnSpc>
              <a:spcPct val="100000"/>
            </a:lnSpc>
          </a:pPr>
          <a:endParaRPr lang="en-US"/>
        </a:p>
      </dgm:t>
    </dgm:pt>
    <dgm:pt modelId="{6E2BA598-8C39-4225-85AE-E15CA778937E}">
      <dgm:prSet/>
      <dgm:spPr/>
      <dgm:t>
        <a:bodyPr/>
        <a:lstStyle/>
        <a:p>
          <a:pPr>
            <a:lnSpc>
              <a:spcPct val="100000"/>
            </a:lnSpc>
          </a:pPr>
          <a:r>
            <a:rPr lang="en-US" i="1" u="sng" dirty="0"/>
            <a:t>Support for Advanced Workloads </a:t>
          </a:r>
          <a:r>
            <a:rPr lang="en-US" dirty="0"/>
            <a:t>–</a:t>
          </a:r>
          <a:r>
            <a:rPr lang="en-US" i="1" u="sng" dirty="0"/>
            <a:t>Works with Community Tools </a:t>
          </a:r>
          <a:endParaRPr lang="en-US" dirty="0"/>
        </a:p>
      </dgm:t>
    </dgm:pt>
    <dgm:pt modelId="{0F1632BF-71A8-4E87-A601-9D52AAEACC1C}" type="parTrans" cxnId="{217EDE4E-33F7-497D-ADF7-9EFD041C848A}">
      <dgm:prSet/>
      <dgm:spPr/>
      <dgm:t>
        <a:bodyPr/>
        <a:lstStyle/>
        <a:p>
          <a:endParaRPr lang="en-US"/>
        </a:p>
      </dgm:t>
    </dgm:pt>
    <dgm:pt modelId="{27F8814B-D6D7-451C-AEA5-6AA8A2180986}" type="sibTrans" cxnId="{217EDE4E-33F7-497D-ADF7-9EFD041C848A}">
      <dgm:prSet/>
      <dgm:spPr/>
      <dgm:t>
        <a:bodyPr/>
        <a:lstStyle/>
        <a:p>
          <a:endParaRPr lang="en-US"/>
        </a:p>
      </dgm:t>
    </dgm:pt>
    <dgm:pt modelId="{922F418B-B566-4B25-BC31-07A5A0D84E61}" type="pres">
      <dgm:prSet presAssocID="{1762F741-C0EE-4914-BE30-95AB2E934B10}" presName="diagram" presStyleCnt="0">
        <dgm:presLayoutVars>
          <dgm:dir/>
          <dgm:resizeHandles val="exact"/>
        </dgm:presLayoutVars>
      </dgm:prSet>
      <dgm:spPr/>
    </dgm:pt>
    <dgm:pt modelId="{D0BB4A2E-D2F9-4872-8268-9FB41AAB23E2}" type="pres">
      <dgm:prSet presAssocID="{B1AE98B0-A882-4FC8-876C-27BCBA15BF0A}" presName="node" presStyleLbl="node1" presStyleIdx="0" presStyleCnt="7">
        <dgm:presLayoutVars>
          <dgm:bulletEnabled val="1"/>
        </dgm:presLayoutVars>
      </dgm:prSet>
      <dgm:spPr/>
    </dgm:pt>
    <dgm:pt modelId="{37C186B8-C8FB-4672-81C2-3A0F965B56CB}" type="pres">
      <dgm:prSet presAssocID="{1C402154-97C4-46DC-91E1-57695BAF17E6}" presName="sibTrans" presStyleCnt="0"/>
      <dgm:spPr/>
    </dgm:pt>
    <dgm:pt modelId="{B4E74B2E-F004-4ED4-95F3-8D18ECFD128B}" type="pres">
      <dgm:prSet presAssocID="{41ABB416-96AB-4D56-B25F-AC9E37B190DD}" presName="node" presStyleLbl="node1" presStyleIdx="1" presStyleCnt="7">
        <dgm:presLayoutVars>
          <dgm:bulletEnabled val="1"/>
        </dgm:presLayoutVars>
      </dgm:prSet>
      <dgm:spPr/>
    </dgm:pt>
    <dgm:pt modelId="{BFE1B51C-89E6-419B-AE6A-53393A404E75}" type="pres">
      <dgm:prSet presAssocID="{45D9C21F-8D94-4642-86E1-6B92746E8E71}" presName="sibTrans" presStyleCnt="0"/>
      <dgm:spPr/>
    </dgm:pt>
    <dgm:pt modelId="{D1951577-F641-46A6-B5C7-BCD6BBFEAB07}" type="pres">
      <dgm:prSet presAssocID="{C3375BE1-13F8-405D-82A4-5E44003C5F76}" presName="node" presStyleLbl="node1" presStyleIdx="2" presStyleCnt="7">
        <dgm:presLayoutVars>
          <dgm:bulletEnabled val="1"/>
        </dgm:presLayoutVars>
      </dgm:prSet>
      <dgm:spPr/>
    </dgm:pt>
    <dgm:pt modelId="{ABDEAC06-3CC7-4B58-93A0-158EB562749A}" type="pres">
      <dgm:prSet presAssocID="{25B048EC-895F-4A96-BC3E-E9084564E2E3}" presName="sibTrans" presStyleCnt="0"/>
      <dgm:spPr/>
    </dgm:pt>
    <dgm:pt modelId="{0C25C0C6-7E93-4BDC-BD83-8933AB6E81FB}" type="pres">
      <dgm:prSet presAssocID="{E869482C-512A-4F29-A552-801356B6AB90}" presName="node" presStyleLbl="node1" presStyleIdx="3" presStyleCnt="7">
        <dgm:presLayoutVars>
          <dgm:bulletEnabled val="1"/>
        </dgm:presLayoutVars>
      </dgm:prSet>
      <dgm:spPr/>
    </dgm:pt>
    <dgm:pt modelId="{BF2B6FAD-F2FB-4D37-B3B2-00B11CB17CEC}" type="pres">
      <dgm:prSet presAssocID="{FEAE39CF-F61D-41CB-A295-87A62B9C405E}" presName="sibTrans" presStyleCnt="0"/>
      <dgm:spPr/>
    </dgm:pt>
    <dgm:pt modelId="{8D627025-05B4-4C5B-A5E3-015F84C294FE}" type="pres">
      <dgm:prSet presAssocID="{FDD14A88-76B2-48D3-886D-769BC6D27321}" presName="node" presStyleLbl="node1" presStyleIdx="4" presStyleCnt="7">
        <dgm:presLayoutVars>
          <dgm:bulletEnabled val="1"/>
        </dgm:presLayoutVars>
      </dgm:prSet>
      <dgm:spPr/>
    </dgm:pt>
    <dgm:pt modelId="{EB0F999B-2331-4339-B3E0-3FA2FB981A04}" type="pres">
      <dgm:prSet presAssocID="{B444C76B-F42A-40E3-800D-3D57599D373D}" presName="sibTrans" presStyleCnt="0"/>
      <dgm:spPr/>
    </dgm:pt>
    <dgm:pt modelId="{FFA18B3F-4CAB-411F-B34C-B06EF451E0AD}" type="pres">
      <dgm:prSet presAssocID="{3FA7E720-D7CF-4148-8977-CE9901E6DF40}" presName="node" presStyleLbl="node1" presStyleIdx="5" presStyleCnt="7">
        <dgm:presLayoutVars>
          <dgm:bulletEnabled val="1"/>
        </dgm:presLayoutVars>
      </dgm:prSet>
      <dgm:spPr/>
    </dgm:pt>
    <dgm:pt modelId="{E0229B37-485D-4559-BD63-943FC200F766}" type="pres">
      <dgm:prSet presAssocID="{B2150211-B553-44AE-B2BA-1EF6849ECF95}" presName="sibTrans" presStyleCnt="0"/>
      <dgm:spPr/>
    </dgm:pt>
    <dgm:pt modelId="{DB7CC938-CB6A-45AB-95D4-1727385CCABE}" type="pres">
      <dgm:prSet presAssocID="{6E2BA598-8C39-4225-85AE-E15CA778937E}" presName="node" presStyleLbl="node1" presStyleIdx="6" presStyleCnt="7">
        <dgm:presLayoutVars>
          <dgm:bulletEnabled val="1"/>
        </dgm:presLayoutVars>
      </dgm:prSet>
      <dgm:spPr/>
    </dgm:pt>
  </dgm:ptLst>
  <dgm:cxnLst>
    <dgm:cxn modelId="{37EEBC06-52B8-4DC5-AD2A-40FAF8DDB0BC}" type="presOf" srcId="{E869482C-512A-4F29-A552-801356B6AB90}" destId="{0C25C0C6-7E93-4BDC-BD83-8933AB6E81FB}" srcOrd="0" destOrd="0" presId="urn:microsoft.com/office/officeart/2005/8/layout/default"/>
    <dgm:cxn modelId="{B991F90F-726D-499A-9DCC-5C9522C75DF7}" srcId="{1762F741-C0EE-4914-BE30-95AB2E934B10}" destId="{B1AE98B0-A882-4FC8-876C-27BCBA15BF0A}" srcOrd="0" destOrd="0" parTransId="{4F980D71-C5A9-4665-8E20-8EA5EC93F29E}" sibTransId="{1C402154-97C4-46DC-91E1-57695BAF17E6}"/>
    <dgm:cxn modelId="{BE31241A-C9CB-4475-AA98-A51014DCAD98}" srcId="{1762F741-C0EE-4914-BE30-95AB2E934B10}" destId="{FDD14A88-76B2-48D3-886D-769BC6D27321}" srcOrd="4" destOrd="0" parTransId="{BC91FBB8-FFD5-4188-989C-48E10668A4FF}" sibTransId="{B444C76B-F42A-40E3-800D-3D57599D373D}"/>
    <dgm:cxn modelId="{24EB185B-7774-4CB1-9C20-36B1FB887263}" type="presOf" srcId="{6E2BA598-8C39-4225-85AE-E15CA778937E}" destId="{DB7CC938-CB6A-45AB-95D4-1727385CCABE}" srcOrd="0" destOrd="0" presId="urn:microsoft.com/office/officeart/2005/8/layout/default"/>
    <dgm:cxn modelId="{44848B5B-98A8-4F35-8025-4B247227F0C3}" type="presOf" srcId="{41ABB416-96AB-4D56-B25F-AC9E37B190DD}" destId="{B4E74B2E-F004-4ED4-95F3-8D18ECFD128B}" srcOrd="0" destOrd="0" presId="urn:microsoft.com/office/officeart/2005/8/layout/default"/>
    <dgm:cxn modelId="{B073C16A-3F7D-4411-8F03-178D54669256}" srcId="{1762F741-C0EE-4914-BE30-95AB2E934B10}" destId="{3FA7E720-D7CF-4148-8977-CE9901E6DF40}" srcOrd="5" destOrd="0" parTransId="{BFE14C55-FAF4-4120-8BD0-30A07E48B8DB}" sibTransId="{B2150211-B553-44AE-B2BA-1EF6849ECF95}"/>
    <dgm:cxn modelId="{217EDE4E-33F7-497D-ADF7-9EFD041C848A}" srcId="{1762F741-C0EE-4914-BE30-95AB2E934B10}" destId="{6E2BA598-8C39-4225-85AE-E15CA778937E}" srcOrd="6" destOrd="0" parTransId="{0F1632BF-71A8-4E87-A601-9D52AAEACC1C}" sibTransId="{27F8814B-D6D7-451C-AEA5-6AA8A2180986}"/>
    <dgm:cxn modelId="{256CE575-36AE-459F-BD80-A3B0512E0408}" type="presOf" srcId="{B1AE98B0-A882-4FC8-876C-27BCBA15BF0A}" destId="{D0BB4A2E-D2F9-4872-8268-9FB41AAB23E2}" srcOrd="0" destOrd="0" presId="urn:microsoft.com/office/officeart/2005/8/layout/default"/>
    <dgm:cxn modelId="{148AFC83-7AFE-44D1-9A06-7E0E86AD38B9}" type="presOf" srcId="{C3375BE1-13F8-405D-82A4-5E44003C5F76}" destId="{D1951577-F641-46A6-B5C7-BCD6BBFEAB07}" srcOrd="0" destOrd="0" presId="urn:microsoft.com/office/officeart/2005/8/layout/default"/>
    <dgm:cxn modelId="{B460B8B0-4F52-4B24-A188-6D293DE321E5}" type="presOf" srcId="{FDD14A88-76B2-48D3-886D-769BC6D27321}" destId="{8D627025-05B4-4C5B-A5E3-015F84C294FE}" srcOrd="0" destOrd="0" presId="urn:microsoft.com/office/officeart/2005/8/layout/default"/>
    <dgm:cxn modelId="{27405DB4-B5D2-400C-89A8-1E663188DC41}" type="presOf" srcId="{1762F741-C0EE-4914-BE30-95AB2E934B10}" destId="{922F418B-B566-4B25-BC31-07A5A0D84E61}" srcOrd="0" destOrd="0" presId="urn:microsoft.com/office/officeart/2005/8/layout/default"/>
    <dgm:cxn modelId="{6B2559B7-34F1-4456-8941-9B6EA3D7AFD7}" type="presOf" srcId="{3FA7E720-D7CF-4148-8977-CE9901E6DF40}" destId="{FFA18B3F-4CAB-411F-B34C-B06EF451E0AD}" srcOrd="0" destOrd="0" presId="urn:microsoft.com/office/officeart/2005/8/layout/default"/>
    <dgm:cxn modelId="{87DA7FB8-7F46-4806-9E03-28BC89F1C41E}" srcId="{1762F741-C0EE-4914-BE30-95AB2E934B10}" destId="{C3375BE1-13F8-405D-82A4-5E44003C5F76}" srcOrd="2" destOrd="0" parTransId="{00B8DF3E-B409-4FBB-80A2-6AFEAF01A061}" sibTransId="{25B048EC-895F-4A96-BC3E-E9084564E2E3}"/>
    <dgm:cxn modelId="{CD57FDBB-3C9B-4297-8FDF-807A914E1FAF}" srcId="{1762F741-C0EE-4914-BE30-95AB2E934B10}" destId="{E869482C-512A-4F29-A552-801356B6AB90}" srcOrd="3" destOrd="0" parTransId="{64387FF4-6C40-41E5-8D47-056F807AD8EA}" sibTransId="{FEAE39CF-F61D-41CB-A295-87A62B9C405E}"/>
    <dgm:cxn modelId="{125C35E8-139B-4936-8D40-8FEC2C3FBC02}" srcId="{1762F741-C0EE-4914-BE30-95AB2E934B10}" destId="{41ABB416-96AB-4D56-B25F-AC9E37B190DD}" srcOrd="1" destOrd="0" parTransId="{CA49B277-A5C7-4BE6-A7DF-813EB01E05B7}" sibTransId="{45D9C21F-8D94-4642-86E1-6B92746E8E71}"/>
    <dgm:cxn modelId="{CE653552-170C-43BB-9186-F4ED7657377D}" type="presParOf" srcId="{922F418B-B566-4B25-BC31-07A5A0D84E61}" destId="{D0BB4A2E-D2F9-4872-8268-9FB41AAB23E2}" srcOrd="0" destOrd="0" presId="urn:microsoft.com/office/officeart/2005/8/layout/default"/>
    <dgm:cxn modelId="{F938E5D2-E453-4AEA-9E95-149EBF022AC1}" type="presParOf" srcId="{922F418B-B566-4B25-BC31-07A5A0D84E61}" destId="{37C186B8-C8FB-4672-81C2-3A0F965B56CB}" srcOrd="1" destOrd="0" presId="urn:microsoft.com/office/officeart/2005/8/layout/default"/>
    <dgm:cxn modelId="{87FAAE27-3C6A-4810-A6A3-CE7AA2702D90}" type="presParOf" srcId="{922F418B-B566-4B25-BC31-07A5A0D84E61}" destId="{B4E74B2E-F004-4ED4-95F3-8D18ECFD128B}" srcOrd="2" destOrd="0" presId="urn:microsoft.com/office/officeart/2005/8/layout/default"/>
    <dgm:cxn modelId="{5B2CF6F8-0575-473D-9A27-154704F3ED09}" type="presParOf" srcId="{922F418B-B566-4B25-BC31-07A5A0D84E61}" destId="{BFE1B51C-89E6-419B-AE6A-53393A404E75}" srcOrd="3" destOrd="0" presId="urn:microsoft.com/office/officeart/2005/8/layout/default"/>
    <dgm:cxn modelId="{496AC2D3-7128-4D95-A7EF-32A8C307804B}" type="presParOf" srcId="{922F418B-B566-4B25-BC31-07A5A0D84E61}" destId="{D1951577-F641-46A6-B5C7-BCD6BBFEAB07}" srcOrd="4" destOrd="0" presId="urn:microsoft.com/office/officeart/2005/8/layout/default"/>
    <dgm:cxn modelId="{62BB3B4A-FE7E-4595-B3AE-F55A2F5496D4}" type="presParOf" srcId="{922F418B-B566-4B25-BC31-07A5A0D84E61}" destId="{ABDEAC06-3CC7-4B58-93A0-158EB562749A}" srcOrd="5" destOrd="0" presId="urn:microsoft.com/office/officeart/2005/8/layout/default"/>
    <dgm:cxn modelId="{E06B03C0-17E6-40E9-8B99-139C7CEC0F2F}" type="presParOf" srcId="{922F418B-B566-4B25-BC31-07A5A0D84E61}" destId="{0C25C0C6-7E93-4BDC-BD83-8933AB6E81FB}" srcOrd="6" destOrd="0" presId="urn:microsoft.com/office/officeart/2005/8/layout/default"/>
    <dgm:cxn modelId="{54019233-33A1-4474-89CF-A6FF462F96BA}" type="presParOf" srcId="{922F418B-B566-4B25-BC31-07A5A0D84E61}" destId="{BF2B6FAD-F2FB-4D37-B3B2-00B11CB17CEC}" srcOrd="7" destOrd="0" presId="urn:microsoft.com/office/officeart/2005/8/layout/default"/>
    <dgm:cxn modelId="{A5C678A8-423D-464F-B6DA-14D78456926F}" type="presParOf" srcId="{922F418B-B566-4B25-BC31-07A5A0D84E61}" destId="{8D627025-05B4-4C5B-A5E3-015F84C294FE}" srcOrd="8" destOrd="0" presId="urn:microsoft.com/office/officeart/2005/8/layout/default"/>
    <dgm:cxn modelId="{5CB4FF84-698D-4DCA-9FCC-30A7ECA5684F}" type="presParOf" srcId="{922F418B-B566-4B25-BC31-07A5A0D84E61}" destId="{EB0F999B-2331-4339-B3E0-3FA2FB981A04}" srcOrd="9" destOrd="0" presId="urn:microsoft.com/office/officeart/2005/8/layout/default"/>
    <dgm:cxn modelId="{74F805B8-FC5E-4A36-8166-2EE42750E73B}" type="presParOf" srcId="{922F418B-B566-4B25-BC31-07A5A0D84E61}" destId="{FFA18B3F-4CAB-411F-B34C-B06EF451E0AD}" srcOrd="10" destOrd="0" presId="urn:microsoft.com/office/officeart/2005/8/layout/default"/>
    <dgm:cxn modelId="{A7D6FE27-E87C-416D-840E-B0BD8C1D169F}" type="presParOf" srcId="{922F418B-B566-4B25-BC31-07A5A0D84E61}" destId="{E0229B37-485D-4559-BD63-943FC200F766}" srcOrd="11" destOrd="0" presId="urn:microsoft.com/office/officeart/2005/8/layout/default"/>
    <dgm:cxn modelId="{D22CFCBC-24BD-4337-9E10-D4E95F008571}" type="presParOf" srcId="{922F418B-B566-4B25-BC31-07A5A0D84E61}" destId="{DB7CC938-CB6A-45AB-95D4-1727385CCABE}"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9F5DCB4-A0CB-42EA-8AF2-465F7955FA60}" type="doc">
      <dgm:prSet loTypeId="urn:microsoft.com/office/officeart/2005/8/layout/hProcess9" loCatId="process" qsTypeId="urn:microsoft.com/office/officeart/2005/8/quickstyle/simple5" qsCatId="simple" csTypeId="urn:microsoft.com/office/officeart/2005/8/colors/accent5_2" csCatId="accent5" phldr="1"/>
      <dgm:spPr/>
      <dgm:t>
        <a:bodyPr/>
        <a:lstStyle/>
        <a:p>
          <a:endParaRPr lang="en-US"/>
        </a:p>
      </dgm:t>
    </dgm:pt>
    <dgm:pt modelId="{9923D414-6DD8-4556-A35B-4A5634B3A929}">
      <dgm:prSet custT="1"/>
      <dgm:spPr/>
      <dgm:t>
        <a:bodyPr/>
        <a:lstStyle/>
        <a:p>
          <a:r>
            <a:rPr lang="en-US" sz="1300" dirty="0"/>
            <a:t>Easy Management of clusters</a:t>
          </a:r>
        </a:p>
      </dgm:t>
    </dgm:pt>
    <dgm:pt modelId="{13BB1C9A-36B3-4764-9B88-0F9E47705C2C}" type="parTrans" cxnId="{90DCCE9F-51CE-440F-9067-E2EA1D4AB2ED}">
      <dgm:prSet/>
      <dgm:spPr/>
      <dgm:t>
        <a:bodyPr/>
        <a:lstStyle/>
        <a:p>
          <a:endParaRPr lang="en-US" sz="1300"/>
        </a:p>
      </dgm:t>
    </dgm:pt>
    <dgm:pt modelId="{626F058C-CA93-4C47-B9F4-ED2CD3D02897}" type="sibTrans" cxnId="{90DCCE9F-51CE-440F-9067-E2EA1D4AB2ED}">
      <dgm:prSet/>
      <dgm:spPr/>
      <dgm:t>
        <a:bodyPr/>
        <a:lstStyle/>
        <a:p>
          <a:endParaRPr lang="en-US" sz="1300"/>
        </a:p>
      </dgm:t>
    </dgm:pt>
    <dgm:pt modelId="{2F064DB4-A2B9-4C81-BF69-C0D2FAF0E10E}">
      <dgm:prSet custT="1"/>
      <dgm:spPr/>
      <dgm:t>
        <a:bodyPr/>
        <a:lstStyle/>
        <a:p>
          <a:pPr marL="0" lvl="0" indent="0" algn="ctr" defTabSz="444500">
            <a:lnSpc>
              <a:spcPct val="90000"/>
            </a:lnSpc>
            <a:spcBef>
              <a:spcPct val="0"/>
            </a:spcBef>
            <a:spcAft>
              <a:spcPct val="35000"/>
            </a:spcAft>
            <a:buNone/>
          </a:pPr>
          <a:r>
            <a:rPr lang="en-US" sz="1300" kern="1200" dirty="0">
              <a:solidFill>
                <a:prstClr val="white"/>
              </a:solidFill>
              <a:latin typeface="Trebuchet MS" panose="020B0603020202020204"/>
              <a:ea typeface="+mn-ea"/>
              <a:cs typeface="+mn-cs"/>
            </a:rPr>
            <a:t>Flexibility in container placement</a:t>
          </a:r>
        </a:p>
      </dgm:t>
    </dgm:pt>
    <dgm:pt modelId="{7011EFF2-03D5-4C7E-A19F-F31BB87E2303}" type="parTrans" cxnId="{B87A691C-3568-4684-BC0B-8623C538DF90}">
      <dgm:prSet/>
      <dgm:spPr/>
      <dgm:t>
        <a:bodyPr/>
        <a:lstStyle/>
        <a:p>
          <a:endParaRPr lang="en-US" sz="1300"/>
        </a:p>
      </dgm:t>
    </dgm:pt>
    <dgm:pt modelId="{32F5788A-C3AA-4E69-B7B1-F59BDE76D1AC}" type="sibTrans" cxnId="{B87A691C-3568-4684-BC0B-8623C538DF90}">
      <dgm:prSet/>
      <dgm:spPr/>
      <dgm:t>
        <a:bodyPr/>
        <a:lstStyle/>
        <a:p>
          <a:endParaRPr lang="en-US" sz="1300"/>
        </a:p>
      </dgm:t>
    </dgm:pt>
    <dgm:pt modelId="{0D75D4F8-ECB5-4844-BAEE-3124A4752503}">
      <dgm:prSet custT="1"/>
      <dgm:spPr/>
      <dgm:t>
        <a:bodyPr/>
        <a:lstStyle/>
        <a:p>
          <a:pPr marL="0" lvl="0" indent="0" algn="ctr" defTabSz="444500">
            <a:lnSpc>
              <a:spcPct val="90000"/>
            </a:lnSpc>
            <a:spcBef>
              <a:spcPct val="0"/>
            </a:spcBef>
            <a:spcAft>
              <a:spcPct val="35000"/>
            </a:spcAft>
            <a:buNone/>
          </a:pPr>
          <a:r>
            <a:rPr lang="en-US" sz="1300" kern="1200">
              <a:solidFill>
                <a:prstClr val="white"/>
              </a:solidFill>
              <a:latin typeface="Trebuchet MS" panose="020B0603020202020204"/>
              <a:ea typeface="+mn-ea"/>
              <a:cs typeface="+mn-cs"/>
            </a:rPr>
            <a:t>Can be used with other AWS services</a:t>
          </a:r>
          <a:endParaRPr lang="en-US" sz="1300" kern="1200" dirty="0">
            <a:solidFill>
              <a:prstClr val="white"/>
            </a:solidFill>
            <a:latin typeface="Trebuchet MS" panose="020B0603020202020204"/>
            <a:ea typeface="+mn-ea"/>
            <a:cs typeface="+mn-cs"/>
          </a:endParaRPr>
        </a:p>
      </dgm:t>
    </dgm:pt>
    <dgm:pt modelId="{CF07B828-4ABD-4E1A-9122-22320065FAFD}" type="parTrans" cxnId="{EA6112A9-3300-4F4A-A66C-873121C8D74B}">
      <dgm:prSet/>
      <dgm:spPr/>
      <dgm:t>
        <a:bodyPr/>
        <a:lstStyle/>
        <a:p>
          <a:endParaRPr lang="en-US" sz="1300"/>
        </a:p>
      </dgm:t>
    </dgm:pt>
    <dgm:pt modelId="{70868FFC-392D-4057-BBC7-B577BDF9AC65}" type="sibTrans" cxnId="{EA6112A9-3300-4F4A-A66C-873121C8D74B}">
      <dgm:prSet/>
      <dgm:spPr/>
      <dgm:t>
        <a:bodyPr/>
        <a:lstStyle/>
        <a:p>
          <a:endParaRPr lang="en-US" sz="1300"/>
        </a:p>
      </dgm:t>
    </dgm:pt>
    <dgm:pt modelId="{6A227BBD-EFE2-42A5-B4E5-28F1EA4225A0}">
      <dgm:prSet custT="1"/>
      <dgm:spPr/>
      <dgm:t>
        <a:bodyPr/>
        <a:lstStyle/>
        <a:p>
          <a:pPr marL="0" lvl="0" indent="0" algn="ctr" defTabSz="444500">
            <a:lnSpc>
              <a:spcPct val="90000"/>
            </a:lnSpc>
            <a:spcBef>
              <a:spcPct val="0"/>
            </a:spcBef>
            <a:spcAft>
              <a:spcPct val="35000"/>
            </a:spcAft>
            <a:buNone/>
          </a:pPr>
          <a:r>
            <a:rPr lang="en-US" sz="1300" kern="1200" dirty="0">
              <a:solidFill>
                <a:prstClr val="white"/>
              </a:solidFill>
              <a:latin typeface="Trebuchet MS" panose="020B0603020202020204"/>
              <a:ea typeface="+mn-ea"/>
              <a:cs typeface="+mn-cs"/>
            </a:rPr>
            <a:t>Extensible</a:t>
          </a:r>
        </a:p>
      </dgm:t>
    </dgm:pt>
    <dgm:pt modelId="{027519AB-369B-4C0C-8D6D-081A512D3E9A}" type="parTrans" cxnId="{84023654-6152-474A-9825-02ADFF015820}">
      <dgm:prSet/>
      <dgm:spPr/>
      <dgm:t>
        <a:bodyPr/>
        <a:lstStyle/>
        <a:p>
          <a:endParaRPr lang="en-US" sz="1300"/>
        </a:p>
      </dgm:t>
    </dgm:pt>
    <dgm:pt modelId="{670510D7-AF91-4294-9133-9561394517FA}" type="sibTrans" cxnId="{84023654-6152-474A-9825-02ADFF015820}">
      <dgm:prSet/>
      <dgm:spPr/>
      <dgm:t>
        <a:bodyPr/>
        <a:lstStyle/>
        <a:p>
          <a:endParaRPr lang="en-US" sz="1300"/>
        </a:p>
      </dgm:t>
    </dgm:pt>
    <dgm:pt modelId="{B64514D5-6CA9-48A7-AC1A-3968260A115E}">
      <dgm:prSet custT="1"/>
      <dgm:spPr/>
      <dgm:t>
        <a:bodyPr/>
        <a:lstStyle/>
        <a:p>
          <a:pPr marL="0" lvl="0" indent="0" algn="ctr" defTabSz="444500">
            <a:lnSpc>
              <a:spcPct val="90000"/>
            </a:lnSpc>
            <a:spcBef>
              <a:spcPct val="0"/>
            </a:spcBef>
            <a:spcAft>
              <a:spcPct val="35000"/>
            </a:spcAft>
            <a:buNone/>
          </a:pPr>
          <a:r>
            <a:rPr lang="en-US" sz="1200" kern="1200" dirty="0">
              <a:solidFill>
                <a:prstClr val="white"/>
              </a:solidFill>
              <a:latin typeface="Trebuchet MS" panose="020B0603020202020204"/>
              <a:ea typeface="+mn-ea"/>
              <a:cs typeface="+mn-cs"/>
            </a:rPr>
            <a:t>Performance delivered even after scaling up</a:t>
          </a:r>
        </a:p>
      </dgm:t>
    </dgm:pt>
    <dgm:pt modelId="{75726152-E6BF-429B-ACE0-7FD67C22407B}" type="parTrans" cxnId="{C4DBD88F-4B78-4461-9E59-039A01907151}">
      <dgm:prSet/>
      <dgm:spPr/>
      <dgm:t>
        <a:bodyPr/>
        <a:lstStyle/>
        <a:p>
          <a:endParaRPr lang="en-US" sz="1300"/>
        </a:p>
      </dgm:t>
    </dgm:pt>
    <dgm:pt modelId="{51C6C557-11B5-4AC0-8C5E-CD1857B6629E}" type="sibTrans" cxnId="{C4DBD88F-4B78-4461-9E59-039A01907151}">
      <dgm:prSet/>
      <dgm:spPr/>
      <dgm:t>
        <a:bodyPr/>
        <a:lstStyle/>
        <a:p>
          <a:endParaRPr lang="en-US" sz="1300"/>
        </a:p>
      </dgm:t>
    </dgm:pt>
    <dgm:pt modelId="{B745CBDD-27DD-4C01-8037-7A55B0E33449}">
      <dgm:prSet custT="1"/>
      <dgm:spPr/>
      <dgm:t>
        <a:bodyPr/>
        <a:lstStyle/>
        <a:p>
          <a:r>
            <a:rPr lang="en-US" sz="1300" kern="1200">
              <a:solidFill>
                <a:prstClr val="white"/>
              </a:solidFill>
              <a:latin typeface="Trebuchet MS" panose="020B0603020202020204"/>
              <a:ea typeface="+mn-ea"/>
              <a:cs typeface="+mn-cs"/>
            </a:rPr>
            <a:t>Secure</a:t>
          </a:r>
          <a:endParaRPr lang="en-US" sz="1300" kern="1200" dirty="0">
            <a:solidFill>
              <a:prstClr val="white"/>
            </a:solidFill>
            <a:latin typeface="Trebuchet MS" panose="020B0603020202020204"/>
            <a:ea typeface="+mn-ea"/>
            <a:cs typeface="+mn-cs"/>
          </a:endParaRPr>
        </a:p>
      </dgm:t>
    </dgm:pt>
    <dgm:pt modelId="{A68E9047-BCC4-4F4F-98A7-A22EADDE47C8}" type="parTrans" cxnId="{9CB8FD58-6F52-4F33-8AA1-18D547A1AFC2}">
      <dgm:prSet/>
      <dgm:spPr/>
      <dgm:t>
        <a:bodyPr/>
        <a:lstStyle/>
        <a:p>
          <a:endParaRPr lang="en-US" sz="1300"/>
        </a:p>
      </dgm:t>
    </dgm:pt>
    <dgm:pt modelId="{D50DF672-4A0B-442B-ADB9-9C47224E79CE}" type="sibTrans" cxnId="{9CB8FD58-6F52-4F33-8AA1-18D547A1AFC2}">
      <dgm:prSet/>
      <dgm:spPr/>
      <dgm:t>
        <a:bodyPr/>
        <a:lstStyle/>
        <a:p>
          <a:endParaRPr lang="en-US" sz="1300"/>
        </a:p>
      </dgm:t>
    </dgm:pt>
    <dgm:pt modelId="{6968EF05-E63F-46B5-84B5-5C88BBDEA553}">
      <dgm:prSet custT="1"/>
      <dgm:spPr>
        <a:gradFill rotWithShape="0">
          <a:gsLst>
            <a:gs pos="0">
              <a:srgbClr val="42B051">
                <a:hueOff val="0"/>
                <a:satOff val="0"/>
                <a:lumOff val="0"/>
                <a:alphaOff val="0"/>
                <a:tint val="96000"/>
                <a:lumMod val="100000"/>
              </a:srgbClr>
            </a:gs>
            <a:gs pos="78000">
              <a:srgbClr val="42B051">
                <a:hueOff val="0"/>
                <a:satOff val="0"/>
                <a:lumOff val="0"/>
                <a:alphaOff val="0"/>
                <a:shade val="94000"/>
                <a:lumMod val="94000"/>
              </a:srgb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gm:spPr>
      <dgm:t>
        <a:bodyPr spcFirstLastPara="0" vert="horz" wrap="square" lIns="38100" tIns="38100" rIns="38100" bIns="38100" numCol="1" spcCol="1270" anchor="ctr" anchorCtr="0"/>
        <a:lstStyle/>
        <a:p>
          <a:r>
            <a:rPr lang="en-US" sz="1300" kern="1200" dirty="0">
              <a:solidFill>
                <a:prstClr val="white"/>
              </a:solidFill>
              <a:latin typeface="Trebuchet MS" panose="020B0603020202020204"/>
              <a:ea typeface="+mn-ea"/>
              <a:cs typeface="+mn-cs"/>
            </a:rPr>
            <a:t>Programmatic</a:t>
          </a:r>
          <a:r>
            <a:rPr lang="en-US" sz="1300" kern="1200" dirty="0"/>
            <a:t> </a:t>
          </a:r>
          <a:r>
            <a:rPr lang="en-US" sz="1300" kern="1200" dirty="0">
              <a:solidFill>
                <a:prstClr val="white"/>
              </a:solidFill>
              <a:latin typeface="Trebuchet MS" panose="020B0603020202020204"/>
              <a:ea typeface="+mn-ea"/>
              <a:cs typeface="+mn-cs"/>
            </a:rPr>
            <a:t>control</a:t>
          </a:r>
        </a:p>
      </dgm:t>
    </dgm:pt>
    <dgm:pt modelId="{91862255-C381-4FD5-949B-2100321DAE1F}" type="parTrans" cxnId="{B0810A1F-EEAF-48AD-8291-3F99D7CF57C0}">
      <dgm:prSet/>
      <dgm:spPr/>
      <dgm:t>
        <a:bodyPr/>
        <a:lstStyle/>
        <a:p>
          <a:endParaRPr lang="en-US" sz="1300"/>
        </a:p>
      </dgm:t>
    </dgm:pt>
    <dgm:pt modelId="{DFA22A09-9130-4DED-B116-C12E75B0A32E}" type="sibTrans" cxnId="{B0810A1F-EEAF-48AD-8291-3F99D7CF57C0}">
      <dgm:prSet/>
      <dgm:spPr/>
      <dgm:t>
        <a:bodyPr/>
        <a:lstStyle/>
        <a:p>
          <a:endParaRPr lang="en-US" sz="1300"/>
        </a:p>
      </dgm:t>
    </dgm:pt>
    <dgm:pt modelId="{C275D837-1474-49E0-8C06-E6C10A1BACD9}">
      <dgm:prSet custT="1"/>
      <dgm:spPr/>
      <dgm:t>
        <a:bodyPr/>
        <a:lstStyle/>
        <a:p>
          <a:r>
            <a:rPr lang="en-US" sz="1300" kern="1200" dirty="0">
              <a:solidFill>
                <a:prstClr val="white"/>
              </a:solidFill>
              <a:latin typeface="Trebuchet MS" panose="020B0603020202020204"/>
              <a:ea typeface="+mn-ea"/>
              <a:cs typeface="+mn-cs"/>
            </a:rPr>
            <a:t>Load</a:t>
          </a:r>
          <a:r>
            <a:rPr lang="en-US" sz="1300" kern="1200" dirty="0"/>
            <a:t> </a:t>
          </a:r>
          <a:r>
            <a:rPr lang="en-US" sz="1300" kern="1200" dirty="0">
              <a:solidFill>
                <a:prstClr val="white"/>
              </a:solidFill>
              <a:latin typeface="Trebuchet MS" panose="020B0603020202020204"/>
              <a:ea typeface="+mn-ea"/>
              <a:cs typeface="+mn-cs"/>
            </a:rPr>
            <a:t>balance</a:t>
          </a:r>
        </a:p>
      </dgm:t>
    </dgm:pt>
    <dgm:pt modelId="{B69A2C74-F20E-413D-8787-02B8F0712AEC}" type="parTrans" cxnId="{5F932A7A-FE97-4260-BB9F-F278C8C2934A}">
      <dgm:prSet/>
      <dgm:spPr/>
      <dgm:t>
        <a:bodyPr/>
        <a:lstStyle/>
        <a:p>
          <a:endParaRPr lang="en-US" sz="1300"/>
        </a:p>
      </dgm:t>
    </dgm:pt>
    <dgm:pt modelId="{C9C44560-740B-47C3-9476-424B79BAB21C}" type="sibTrans" cxnId="{5F932A7A-FE97-4260-BB9F-F278C8C2934A}">
      <dgm:prSet/>
      <dgm:spPr/>
      <dgm:t>
        <a:bodyPr/>
        <a:lstStyle/>
        <a:p>
          <a:endParaRPr lang="en-US" sz="1300"/>
        </a:p>
      </dgm:t>
    </dgm:pt>
    <dgm:pt modelId="{B1EB4D87-F024-4A6D-BA8A-491411606C53}">
      <dgm:prSet custT="1"/>
      <dgm:spPr/>
      <dgm:t>
        <a:bodyPr/>
        <a:lstStyle/>
        <a:p>
          <a:r>
            <a:rPr lang="en-US" sz="1300" kern="1200" dirty="0">
              <a:solidFill>
                <a:prstClr val="white"/>
              </a:solidFill>
              <a:latin typeface="Trebuchet MS" panose="020B0603020202020204"/>
              <a:ea typeface="+mn-ea"/>
              <a:cs typeface="+mn-cs"/>
            </a:rPr>
            <a:t>Monitoring</a:t>
          </a:r>
        </a:p>
      </dgm:t>
    </dgm:pt>
    <dgm:pt modelId="{82AA7A2F-EC31-4C4F-9D63-31301CE1B6F5}" type="parTrans" cxnId="{7EA56BFA-0EF6-488D-AC73-01B46E385C95}">
      <dgm:prSet/>
      <dgm:spPr/>
      <dgm:t>
        <a:bodyPr/>
        <a:lstStyle/>
        <a:p>
          <a:endParaRPr lang="en-US" sz="1300"/>
        </a:p>
      </dgm:t>
    </dgm:pt>
    <dgm:pt modelId="{503FD2B3-5E26-4150-953E-29B286358DDF}" type="sibTrans" cxnId="{7EA56BFA-0EF6-488D-AC73-01B46E385C95}">
      <dgm:prSet/>
      <dgm:spPr/>
      <dgm:t>
        <a:bodyPr/>
        <a:lstStyle/>
        <a:p>
          <a:endParaRPr lang="en-US" sz="1300"/>
        </a:p>
      </dgm:t>
    </dgm:pt>
    <dgm:pt modelId="{36394483-65BC-450D-B988-75CDB178DEF0}">
      <dgm:prSet custT="1"/>
      <dgm:spPr/>
      <dgm:t>
        <a:bodyPr/>
        <a:lstStyle/>
        <a:p>
          <a:r>
            <a:rPr lang="en-US" sz="1300" kern="1200">
              <a:solidFill>
                <a:prstClr val="white"/>
              </a:solidFill>
              <a:latin typeface="Trebuchet MS" panose="020B0603020202020204"/>
              <a:ea typeface="+mn-ea"/>
              <a:cs typeface="+mn-cs"/>
            </a:rPr>
            <a:t>Logging</a:t>
          </a:r>
          <a:endParaRPr lang="en-US" sz="1300" kern="1200" dirty="0">
            <a:solidFill>
              <a:prstClr val="white"/>
            </a:solidFill>
            <a:latin typeface="Trebuchet MS" panose="020B0603020202020204"/>
            <a:ea typeface="+mn-ea"/>
            <a:cs typeface="+mn-cs"/>
          </a:endParaRPr>
        </a:p>
      </dgm:t>
    </dgm:pt>
    <dgm:pt modelId="{D2F32950-8E9E-4E7F-813E-08DA71E95367}" type="parTrans" cxnId="{2CFE3360-9AEB-407E-BAB8-09A1C8C19825}">
      <dgm:prSet/>
      <dgm:spPr/>
      <dgm:t>
        <a:bodyPr/>
        <a:lstStyle/>
        <a:p>
          <a:endParaRPr lang="en-US" sz="1300"/>
        </a:p>
      </dgm:t>
    </dgm:pt>
    <dgm:pt modelId="{D68C79FD-EC20-4C9D-957E-643FBAEC6293}" type="sibTrans" cxnId="{2CFE3360-9AEB-407E-BAB8-09A1C8C19825}">
      <dgm:prSet/>
      <dgm:spPr/>
      <dgm:t>
        <a:bodyPr/>
        <a:lstStyle/>
        <a:p>
          <a:endParaRPr lang="en-US" sz="1300"/>
        </a:p>
      </dgm:t>
    </dgm:pt>
    <dgm:pt modelId="{DAC8FDAD-3045-4BD1-92FD-18DA104AA60B}">
      <dgm:prSet custT="1"/>
      <dgm:spPr/>
      <dgm:t>
        <a:bodyPr/>
        <a:lstStyle/>
        <a:p>
          <a:endParaRPr lang="en-US" sz="1300" kern="1200" dirty="0"/>
        </a:p>
        <a:p>
          <a:endParaRPr lang="en-US" sz="1300" kern="1200" dirty="0"/>
        </a:p>
        <a:p>
          <a:endParaRPr lang="en-US" sz="1300" kern="1200" dirty="0"/>
        </a:p>
        <a:p>
          <a:endParaRPr lang="en-US" sz="1300" kern="1200" dirty="0"/>
        </a:p>
        <a:p>
          <a:endParaRPr lang="en-US" sz="1300" kern="1200" dirty="0"/>
        </a:p>
        <a:p>
          <a:endParaRPr lang="en-US" sz="1300" kern="1200" dirty="0"/>
        </a:p>
        <a:p>
          <a:r>
            <a:rPr lang="en-US" sz="1300" kern="1200" dirty="0">
              <a:solidFill>
                <a:prstClr val="white"/>
              </a:solidFill>
              <a:latin typeface="Trebuchet MS" panose="020B0603020202020204"/>
              <a:ea typeface="+mn-ea"/>
              <a:cs typeface="+mn-cs"/>
            </a:rPr>
            <a:t>Security</a:t>
          </a:r>
          <a:br>
            <a:rPr lang="en-US" sz="1300" kern="1200" dirty="0"/>
          </a:br>
          <a:br>
            <a:rPr lang="en-US" sz="1300" kern="1200" dirty="0"/>
          </a:br>
          <a:br>
            <a:rPr lang="en-US" sz="1300" kern="1200" dirty="0"/>
          </a:br>
          <a:br>
            <a:rPr lang="en-US" sz="1300" kern="1200" dirty="0"/>
          </a:br>
          <a:br>
            <a:rPr lang="en-US" sz="1300" kern="1200" dirty="0"/>
          </a:br>
          <a:br>
            <a:rPr lang="en-US" sz="1300" kern="1200" dirty="0"/>
          </a:br>
          <a:br>
            <a:rPr lang="en-US" sz="1300" kern="1200" dirty="0"/>
          </a:br>
          <a:br>
            <a:rPr lang="en-US" sz="1300" kern="1200" dirty="0"/>
          </a:br>
          <a:endParaRPr lang="en-US" sz="1300" kern="1200" dirty="0"/>
        </a:p>
      </dgm:t>
    </dgm:pt>
    <dgm:pt modelId="{E20C2DFF-FBB9-47F6-9863-D3CB9450E72C}" type="parTrans" cxnId="{4D1078C8-734B-4B35-AE03-53058D1B8DEC}">
      <dgm:prSet/>
      <dgm:spPr/>
      <dgm:t>
        <a:bodyPr/>
        <a:lstStyle/>
        <a:p>
          <a:endParaRPr lang="en-US" sz="1300"/>
        </a:p>
      </dgm:t>
    </dgm:pt>
    <dgm:pt modelId="{E182C2F4-547E-49F5-84A2-712ACF655CF3}" type="sibTrans" cxnId="{4D1078C8-734B-4B35-AE03-53058D1B8DEC}">
      <dgm:prSet/>
      <dgm:spPr/>
      <dgm:t>
        <a:bodyPr/>
        <a:lstStyle/>
        <a:p>
          <a:endParaRPr lang="en-US" sz="1300"/>
        </a:p>
      </dgm:t>
    </dgm:pt>
    <dgm:pt modelId="{D719AFCD-FF4E-4BC8-9F2C-47C33C2A9347}" type="pres">
      <dgm:prSet presAssocID="{99F5DCB4-A0CB-42EA-8AF2-465F7955FA60}" presName="CompostProcess" presStyleCnt="0">
        <dgm:presLayoutVars>
          <dgm:dir/>
          <dgm:resizeHandles val="exact"/>
        </dgm:presLayoutVars>
      </dgm:prSet>
      <dgm:spPr/>
    </dgm:pt>
    <dgm:pt modelId="{619F59F7-E3D8-4CDD-83D1-B53137B29813}" type="pres">
      <dgm:prSet presAssocID="{99F5DCB4-A0CB-42EA-8AF2-465F7955FA60}" presName="arrow" presStyleLbl="bgShp" presStyleIdx="0" presStyleCnt="1"/>
      <dgm:spPr/>
    </dgm:pt>
    <dgm:pt modelId="{252F076D-5B20-49BD-920F-5C2C91641987}" type="pres">
      <dgm:prSet presAssocID="{99F5DCB4-A0CB-42EA-8AF2-465F7955FA60}" presName="linearProcess" presStyleCnt="0"/>
      <dgm:spPr/>
    </dgm:pt>
    <dgm:pt modelId="{1B87F93D-D315-4096-A981-A279142F65AC}" type="pres">
      <dgm:prSet presAssocID="{9923D414-6DD8-4556-A35B-4A5634B3A929}" presName="textNode" presStyleLbl="node1" presStyleIdx="0" presStyleCnt="11" custScaleX="175761">
        <dgm:presLayoutVars>
          <dgm:bulletEnabled val="1"/>
        </dgm:presLayoutVars>
      </dgm:prSet>
      <dgm:spPr/>
    </dgm:pt>
    <dgm:pt modelId="{053B61D8-A341-4FA5-AFD9-4356478E0DEF}" type="pres">
      <dgm:prSet presAssocID="{626F058C-CA93-4C47-B9F4-ED2CD3D02897}" presName="sibTrans" presStyleCnt="0"/>
      <dgm:spPr/>
    </dgm:pt>
    <dgm:pt modelId="{2FCEACDD-A0EB-4E3D-B711-FD248D11FC93}" type="pres">
      <dgm:prSet presAssocID="{2F064DB4-A2B9-4C81-BF69-C0D2FAF0E10E}" presName="textNode" presStyleLbl="node1" presStyleIdx="1" presStyleCnt="11" custScaleX="141395">
        <dgm:presLayoutVars>
          <dgm:bulletEnabled val="1"/>
        </dgm:presLayoutVars>
      </dgm:prSet>
      <dgm:spPr/>
    </dgm:pt>
    <dgm:pt modelId="{29D001B2-51B5-4738-AF59-395AAB2F086B}" type="pres">
      <dgm:prSet presAssocID="{32F5788A-C3AA-4E69-B7B1-F59BDE76D1AC}" presName="sibTrans" presStyleCnt="0"/>
      <dgm:spPr/>
    </dgm:pt>
    <dgm:pt modelId="{EA67C053-43FC-430E-9659-4B952F37E62E}" type="pres">
      <dgm:prSet presAssocID="{0D75D4F8-ECB5-4844-BAEE-3124A4752503}" presName="textNode" presStyleLbl="node1" presStyleIdx="2" presStyleCnt="11" custScaleX="126412">
        <dgm:presLayoutVars>
          <dgm:bulletEnabled val="1"/>
        </dgm:presLayoutVars>
      </dgm:prSet>
      <dgm:spPr/>
    </dgm:pt>
    <dgm:pt modelId="{6C0648B4-ACAC-4CD8-B79F-57E935E4AA2F}" type="pres">
      <dgm:prSet presAssocID="{70868FFC-392D-4057-BBC7-B577BDF9AC65}" presName="sibTrans" presStyleCnt="0"/>
      <dgm:spPr/>
    </dgm:pt>
    <dgm:pt modelId="{8524B9A4-1A45-41B6-8CA3-8FA964B77918}" type="pres">
      <dgm:prSet presAssocID="{6A227BBD-EFE2-42A5-B4E5-28F1EA4225A0}" presName="textNode" presStyleLbl="node1" presStyleIdx="3" presStyleCnt="11" custScaleX="137640">
        <dgm:presLayoutVars>
          <dgm:bulletEnabled val="1"/>
        </dgm:presLayoutVars>
      </dgm:prSet>
      <dgm:spPr/>
    </dgm:pt>
    <dgm:pt modelId="{4F56D3FC-665E-46AC-940F-3435AAD3A8A5}" type="pres">
      <dgm:prSet presAssocID="{670510D7-AF91-4294-9133-9561394517FA}" presName="sibTrans" presStyleCnt="0"/>
      <dgm:spPr/>
    </dgm:pt>
    <dgm:pt modelId="{86A5E2D2-4F79-4FEB-A782-D1B471372722}" type="pres">
      <dgm:prSet presAssocID="{B64514D5-6CA9-48A7-AC1A-3968260A115E}" presName="textNode" presStyleLbl="node1" presStyleIdx="4" presStyleCnt="11" custScaleX="152045">
        <dgm:presLayoutVars>
          <dgm:bulletEnabled val="1"/>
        </dgm:presLayoutVars>
      </dgm:prSet>
      <dgm:spPr/>
    </dgm:pt>
    <dgm:pt modelId="{0F156C00-7E2F-4AA8-8AD1-B3E50235B0A5}" type="pres">
      <dgm:prSet presAssocID="{51C6C557-11B5-4AC0-8C5E-CD1857B6629E}" presName="sibTrans" presStyleCnt="0"/>
      <dgm:spPr/>
    </dgm:pt>
    <dgm:pt modelId="{D3248A37-4D88-45A2-8673-B9EFFA9410FC}" type="pres">
      <dgm:prSet presAssocID="{B745CBDD-27DD-4C01-8037-7A55B0E33449}" presName="textNode" presStyleLbl="node1" presStyleIdx="5" presStyleCnt="11">
        <dgm:presLayoutVars>
          <dgm:bulletEnabled val="1"/>
        </dgm:presLayoutVars>
      </dgm:prSet>
      <dgm:spPr/>
    </dgm:pt>
    <dgm:pt modelId="{99A9C427-C5AE-4007-A319-FEED43560142}" type="pres">
      <dgm:prSet presAssocID="{D50DF672-4A0B-442B-ADB9-9C47224E79CE}" presName="sibTrans" presStyleCnt="0"/>
      <dgm:spPr/>
    </dgm:pt>
    <dgm:pt modelId="{1A9549E6-7270-4959-AE64-8FE54651262F}" type="pres">
      <dgm:prSet presAssocID="{6968EF05-E63F-46B5-84B5-5C88BBDEA553}" presName="textNode" presStyleLbl="node1" presStyleIdx="6" presStyleCnt="11" custScaleX="169872">
        <dgm:presLayoutVars>
          <dgm:bulletEnabled val="1"/>
        </dgm:presLayoutVars>
      </dgm:prSet>
      <dgm:spPr>
        <a:xfrm>
          <a:off x="5428474" y="1228044"/>
          <a:ext cx="801865" cy="1637392"/>
        </a:xfrm>
        <a:prstGeom prst="roundRect">
          <a:avLst/>
        </a:prstGeom>
      </dgm:spPr>
    </dgm:pt>
    <dgm:pt modelId="{EB16F386-BE13-4130-A760-667FF4BF6C44}" type="pres">
      <dgm:prSet presAssocID="{DFA22A09-9130-4DED-B116-C12E75B0A32E}" presName="sibTrans" presStyleCnt="0"/>
      <dgm:spPr/>
    </dgm:pt>
    <dgm:pt modelId="{D0AE60B1-87C3-4181-81C8-DC3CF60CD093}" type="pres">
      <dgm:prSet presAssocID="{C275D837-1474-49E0-8C06-E6C10A1BACD9}" presName="textNode" presStyleLbl="node1" presStyleIdx="7" presStyleCnt="11" custScaleX="104875">
        <dgm:presLayoutVars>
          <dgm:bulletEnabled val="1"/>
        </dgm:presLayoutVars>
      </dgm:prSet>
      <dgm:spPr/>
    </dgm:pt>
    <dgm:pt modelId="{A7A23052-452E-426B-92FE-DB81E0F1B256}" type="pres">
      <dgm:prSet presAssocID="{C9C44560-740B-47C3-9476-424B79BAB21C}" presName="sibTrans" presStyleCnt="0"/>
      <dgm:spPr/>
    </dgm:pt>
    <dgm:pt modelId="{71D464B7-6A46-46B4-8911-4EB187D89DBE}" type="pres">
      <dgm:prSet presAssocID="{B1EB4D87-F024-4A6D-BA8A-491411606C53}" presName="textNode" presStyleLbl="node1" presStyleIdx="8" presStyleCnt="11" custScaleX="141910">
        <dgm:presLayoutVars>
          <dgm:bulletEnabled val="1"/>
        </dgm:presLayoutVars>
      </dgm:prSet>
      <dgm:spPr/>
    </dgm:pt>
    <dgm:pt modelId="{AB5B6AB1-5352-48A7-8C54-B8672F3B84E7}" type="pres">
      <dgm:prSet presAssocID="{503FD2B3-5E26-4150-953E-29B286358DDF}" presName="sibTrans" presStyleCnt="0"/>
      <dgm:spPr/>
    </dgm:pt>
    <dgm:pt modelId="{433CA0DA-114E-47F9-A4C4-861BE5D93814}" type="pres">
      <dgm:prSet presAssocID="{36394483-65BC-450D-B988-75CDB178DEF0}" presName="textNode" presStyleLbl="node1" presStyleIdx="9" presStyleCnt="11">
        <dgm:presLayoutVars>
          <dgm:bulletEnabled val="1"/>
        </dgm:presLayoutVars>
      </dgm:prSet>
      <dgm:spPr/>
    </dgm:pt>
    <dgm:pt modelId="{105B8929-09DB-4AE7-BB52-D06623E6438D}" type="pres">
      <dgm:prSet presAssocID="{D68C79FD-EC20-4C9D-957E-643FBAEC6293}" presName="sibTrans" presStyleCnt="0"/>
      <dgm:spPr/>
    </dgm:pt>
    <dgm:pt modelId="{9DE49519-3C1D-4F42-B481-B03571D3C59E}" type="pres">
      <dgm:prSet presAssocID="{DAC8FDAD-3045-4BD1-92FD-18DA104AA60B}" presName="textNode" presStyleLbl="node1" presStyleIdx="10" presStyleCnt="11" custScaleX="121403">
        <dgm:presLayoutVars>
          <dgm:bulletEnabled val="1"/>
        </dgm:presLayoutVars>
      </dgm:prSet>
      <dgm:spPr/>
    </dgm:pt>
  </dgm:ptLst>
  <dgm:cxnLst>
    <dgm:cxn modelId="{F085CC0B-0973-4B02-B442-F4BA1621C1C7}" type="presOf" srcId="{99F5DCB4-A0CB-42EA-8AF2-465F7955FA60}" destId="{D719AFCD-FF4E-4BC8-9F2C-47C33C2A9347}" srcOrd="0" destOrd="0" presId="urn:microsoft.com/office/officeart/2005/8/layout/hProcess9"/>
    <dgm:cxn modelId="{B7F8151B-1964-4340-9B0A-B186584D615B}" type="presOf" srcId="{C275D837-1474-49E0-8C06-E6C10A1BACD9}" destId="{D0AE60B1-87C3-4181-81C8-DC3CF60CD093}" srcOrd="0" destOrd="0" presId="urn:microsoft.com/office/officeart/2005/8/layout/hProcess9"/>
    <dgm:cxn modelId="{B87A691C-3568-4684-BC0B-8623C538DF90}" srcId="{99F5DCB4-A0CB-42EA-8AF2-465F7955FA60}" destId="{2F064DB4-A2B9-4C81-BF69-C0D2FAF0E10E}" srcOrd="1" destOrd="0" parTransId="{7011EFF2-03D5-4C7E-A19F-F31BB87E2303}" sibTransId="{32F5788A-C3AA-4E69-B7B1-F59BDE76D1AC}"/>
    <dgm:cxn modelId="{B0810A1F-EEAF-48AD-8291-3F99D7CF57C0}" srcId="{99F5DCB4-A0CB-42EA-8AF2-465F7955FA60}" destId="{6968EF05-E63F-46B5-84B5-5C88BBDEA553}" srcOrd="6" destOrd="0" parTransId="{91862255-C381-4FD5-949B-2100321DAE1F}" sibTransId="{DFA22A09-9130-4DED-B116-C12E75B0A32E}"/>
    <dgm:cxn modelId="{EAAAF12D-0450-42A8-A3E0-9678BCA204D4}" type="presOf" srcId="{9923D414-6DD8-4556-A35B-4A5634B3A929}" destId="{1B87F93D-D315-4096-A981-A279142F65AC}" srcOrd="0" destOrd="0" presId="urn:microsoft.com/office/officeart/2005/8/layout/hProcess9"/>
    <dgm:cxn modelId="{2CFE3360-9AEB-407E-BAB8-09A1C8C19825}" srcId="{99F5DCB4-A0CB-42EA-8AF2-465F7955FA60}" destId="{36394483-65BC-450D-B988-75CDB178DEF0}" srcOrd="9" destOrd="0" parTransId="{D2F32950-8E9E-4E7F-813E-08DA71E95367}" sibTransId="{D68C79FD-EC20-4C9D-957E-643FBAEC6293}"/>
    <dgm:cxn modelId="{E758AB67-FD3F-4EB1-97DF-03C2CED2059C}" type="presOf" srcId="{B745CBDD-27DD-4C01-8037-7A55B0E33449}" destId="{D3248A37-4D88-45A2-8673-B9EFFA9410FC}" srcOrd="0" destOrd="0" presId="urn:microsoft.com/office/officeart/2005/8/layout/hProcess9"/>
    <dgm:cxn modelId="{E33DC64F-D48B-47D3-97AC-7228AB7B8F2A}" type="presOf" srcId="{B64514D5-6CA9-48A7-AC1A-3968260A115E}" destId="{86A5E2D2-4F79-4FEB-A782-D1B471372722}" srcOrd="0" destOrd="0" presId="urn:microsoft.com/office/officeart/2005/8/layout/hProcess9"/>
    <dgm:cxn modelId="{84023654-6152-474A-9825-02ADFF015820}" srcId="{99F5DCB4-A0CB-42EA-8AF2-465F7955FA60}" destId="{6A227BBD-EFE2-42A5-B4E5-28F1EA4225A0}" srcOrd="3" destOrd="0" parTransId="{027519AB-369B-4C0C-8D6D-081A512D3E9A}" sibTransId="{670510D7-AF91-4294-9133-9561394517FA}"/>
    <dgm:cxn modelId="{82445655-23D3-4EE4-A7EC-6719972A2841}" type="presOf" srcId="{0D75D4F8-ECB5-4844-BAEE-3124A4752503}" destId="{EA67C053-43FC-430E-9659-4B952F37E62E}" srcOrd="0" destOrd="0" presId="urn:microsoft.com/office/officeart/2005/8/layout/hProcess9"/>
    <dgm:cxn modelId="{DEB2B675-F2FE-4BB8-92E9-BCC3CDBE5438}" type="presOf" srcId="{6968EF05-E63F-46B5-84B5-5C88BBDEA553}" destId="{1A9549E6-7270-4959-AE64-8FE54651262F}" srcOrd="0" destOrd="0" presId="urn:microsoft.com/office/officeart/2005/8/layout/hProcess9"/>
    <dgm:cxn modelId="{22B72178-2CE7-45FA-8586-51C0469893F4}" type="presOf" srcId="{B1EB4D87-F024-4A6D-BA8A-491411606C53}" destId="{71D464B7-6A46-46B4-8911-4EB187D89DBE}" srcOrd="0" destOrd="0" presId="urn:microsoft.com/office/officeart/2005/8/layout/hProcess9"/>
    <dgm:cxn modelId="{9CB8FD58-6F52-4F33-8AA1-18D547A1AFC2}" srcId="{99F5DCB4-A0CB-42EA-8AF2-465F7955FA60}" destId="{B745CBDD-27DD-4C01-8037-7A55B0E33449}" srcOrd="5" destOrd="0" parTransId="{A68E9047-BCC4-4F4F-98A7-A22EADDE47C8}" sibTransId="{D50DF672-4A0B-442B-ADB9-9C47224E79CE}"/>
    <dgm:cxn modelId="{5F932A7A-FE97-4260-BB9F-F278C8C2934A}" srcId="{99F5DCB4-A0CB-42EA-8AF2-465F7955FA60}" destId="{C275D837-1474-49E0-8C06-E6C10A1BACD9}" srcOrd="7" destOrd="0" parTransId="{B69A2C74-F20E-413D-8787-02B8F0712AEC}" sibTransId="{C9C44560-740B-47C3-9476-424B79BAB21C}"/>
    <dgm:cxn modelId="{B271697D-7480-448B-B521-19D7B4887B41}" type="presOf" srcId="{2F064DB4-A2B9-4C81-BF69-C0D2FAF0E10E}" destId="{2FCEACDD-A0EB-4E3D-B711-FD248D11FC93}" srcOrd="0" destOrd="0" presId="urn:microsoft.com/office/officeart/2005/8/layout/hProcess9"/>
    <dgm:cxn modelId="{14E1A186-E5B4-4B3A-9A55-37D0DF8313F4}" type="presOf" srcId="{6A227BBD-EFE2-42A5-B4E5-28F1EA4225A0}" destId="{8524B9A4-1A45-41B6-8CA3-8FA964B77918}" srcOrd="0" destOrd="0" presId="urn:microsoft.com/office/officeart/2005/8/layout/hProcess9"/>
    <dgm:cxn modelId="{C4DBD88F-4B78-4461-9E59-039A01907151}" srcId="{99F5DCB4-A0CB-42EA-8AF2-465F7955FA60}" destId="{B64514D5-6CA9-48A7-AC1A-3968260A115E}" srcOrd="4" destOrd="0" parTransId="{75726152-E6BF-429B-ACE0-7FD67C22407B}" sibTransId="{51C6C557-11B5-4AC0-8C5E-CD1857B6629E}"/>
    <dgm:cxn modelId="{90DCCE9F-51CE-440F-9067-E2EA1D4AB2ED}" srcId="{99F5DCB4-A0CB-42EA-8AF2-465F7955FA60}" destId="{9923D414-6DD8-4556-A35B-4A5634B3A929}" srcOrd="0" destOrd="0" parTransId="{13BB1C9A-36B3-4764-9B88-0F9E47705C2C}" sibTransId="{626F058C-CA93-4C47-B9F4-ED2CD3D02897}"/>
    <dgm:cxn modelId="{EA6112A9-3300-4F4A-A66C-873121C8D74B}" srcId="{99F5DCB4-A0CB-42EA-8AF2-465F7955FA60}" destId="{0D75D4F8-ECB5-4844-BAEE-3124A4752503}" srcOrd="2" destOrd="0" parTransId="{CF07B828-4ABD-4E1A-9122-22320065FAFD}" sibTransId="{70868FFC-392D-4057-BBC7-B577BDF9AC65}"/>
    <dgm:cxn modelId="{4D1078C8-734B-4B35-AE03-53058D1B8DEC}" srcId="{99F5DCB4-A0CB-42EA-8AF2-465F7955FA60}" destId="{DAC8FDAD-3045-4BD1-92FD-18DA104AA60B}" srcOrd="10" destOrd="0" parTransId="{E20C2DFF-FBB9-47F6-9863-D3CB9450E72C}" sibTransId="{E182C2F4-547E-49F5-84A2-712ACF655CF3}"/>
    <dgm:cxn modelId="{76AA40D8-9BE5-4935-A5F3-7D4C4D918FD6}" type="presOf" srcId="{DAC8FDAD-3045-4BD1-92FD-18DA104AA60B}" destId="{9DE49519-3C1D-4F42-B481-B03571D3C59E}" srcOrd="0" destOrd="0" presId="urn:microsoft.com/office/officeart/2005/8/layout/hProcess9"/>
    <dgm:cxn modelId="{967A53E3-1A83-4B50-8121-2AF878D92ECA}" type="presOf" srcId="{36394483-65BC-450D-B988-75CDB178DEF0}" destId="{433CA0DA-114E-47F9-A4C4-861BE5D93814}" srcOrd="0" destOrd="0" presId="urn:microsoft.com/office/officeart/2005/8/layout/hProcess9"/>
    <dgm:cxn modelId="{7EA56BFA-0EF6-488D-AC73-01B46E385C95}" srcId="{99F5DCB4-A0CB-42EA-8AF2-465F7955FA60}" destId="{B1EB4D87-F024-4A6D-BA8A-491411606C53}" srcOrd="8" destOrd="0" parTransId="{82AA7A2F-EC31-4C4F-9D63-31301CE1B6F5}" sibTransId="{503FD2B3-5E26-4150-953E-29B286358DDF}"/>
    <dgm:cxn modelId="{5A604507-F3E6-4D37-90EB-8754877F0717}" type="presParOf" srcId="{D719AFCD-FF4E-4BC8-9F2C-47C33C2A9347}" destId="{619F59F7-E3D8-4CDD-83D1-B53137B29813}" srcOrd="0" destOrd="0" presId="urn:microsoft.com/office/officeart/2005/8/layout/hProcess9"/>
    <dgm:cxn modelId="{FF99E0E4-7E2F-4667-85F0-2DD11C1564C5}" type="presParOf" srcId="{D719AFCD-FF4E-4BC8-9F2C-47C33C2A9347}" destId="{252F076D-5B20-49BD-920F-5C2C91641987}" srcOrd="1" destOrd="0" presId="urn:microsoft.com/office/officeart/2005/8/layout/hProcess9"/>
    <dgm:cxn modelId="{98F03016-8015-47C0-98FC-983E0AD06082}" type="presParOf" srcId="{252F076D-5B20-49BD-920F-5C2C91641987}" destId="{1B87F93D-D315-4096-A981-A279142F65AC}" srcOrd="0" destOrd="0" presId="urn:microsoft.com/office/officeart/2005/8/layout/hProcess9"/>
    <dgm:cxn modelId="{FA49C8D2-0154-444B-8683-173C677CF2E4}" type="presParOf" srcId="{252F076D-5B20-49BD-920F-5C2C91641987}" destId="{053B61D8-A341-4FA5-AFD9-4356478E0DEF}" srcOrd="1" destOrd="0" presId="urn:microsoft.com/office/officeart/2005/8/layout/hProcess9"/>
    <dgm:cxn modelId="{3EC2AC3C-B19C-4ADF-8153-2F0AD016241B}" type="presParOf" srcId="{252F076D-5B20-49BD-920F-5C2C91641987}" destId="{2FCEACDD-A0EB-4E3D-B711-FD248D11FC93}" srcOrd="2" destOrd="0" presId="urn:microsoft.com/office/officeart/2005/8/layout/hProcess9"/>
    <dgm:cxn modelId="{DDA59302-2053-4481-A900-D0F02045A931}" type="presParOf" srcId="{252F076D-5B20-49BD-920F-5C2C91641987}" destId="{29D001B2-51B5-4738-AF59-395AAB2F086B}" srcOrd="3" destOrd="0" presId="urn:microsoft.com/office/officeart/2005/8/layout/hProcess9"/>
    <dgm:cxn modelId="{C837F5B5-E995-4306-9B39-4E7DE7930855}" type="presParOf" srcId="{252F076D-5B20-49BD-920F-5C2C91641987}" destId="{EA67C053-43FC-430E-9659-4B952F37E62E}" srcOrd="4" destOrd="0" presId="urn:microsoft.com/office/officeart/2005/8/layout/hProcess9"/>
    <dgm:cxn modelId="{B40203C9-7B11-4D09-A2EC-1021E2824E96}" type="presParOf" srcId="{252F076D-5B20-49BD-920F-5C2C91641987}" destId="{6C0648B4-ACAC-4CD8-B79F-57E935E4AA2F}" srcOrd="5" destOrd="0" presId="urn:microsoft.com/office/officeart/2005/8/layout/hProcess9"/>
    <dgm:cxn modelId="{9D7E3E11-9DE3-49C1-9FC3-4DCB8DEDB6B6}" type="presParOf" srcId="{252F076D-5B20-49BD-920F-5C2C91641987}" destId="{8524B9A4-1A45-41B6-8CA3-8FA964B77918}" srcOrd="6" destOrd="0" presId="urn:microsoft.com/office/officeart/2005/8/layout/hProcess9"/>
    <dgm:cxn modelId="{575FA055-EF19-4849-B5A9-B2EB3E2319C7}" type="presParOf" srcId="{252F076D-5B20-49BD-920F-5C2C91641987}" destId="{4F56D3FC-665E-46AC-940F-3435AAD3A8A5}" srcOrd="7" destOrd="0" presId="urn:microsoft.com/office/officeart/2005/8/layout/hProcess9"/>
    <dgm:cxn modelId="{7BD5DCC4-156A-4C7E-83B9-CDC65AAF3E64}" type="presParOf" srcId="{252F076D-5B20-49BD-920F-5C2C91641987}" destId="{86A5E2D2-4F79-4FEB-A782-D1B471372722}" srcOrd="8" destOrd="0" presId="urn:microsoft.com/office/officeart/2005/8/layout/hProcess9"/>
    <dgm:cxn modelId="{6BA427AA-2003-4956-B295-BE17415CBCC2}" type="presParOf" srcId="{252F076D-5B20-49BD-920F-5C2C91641987}" destId="{0F156C00-7E2F-4AA8-8AD1-B3E50235B0A5}" srcOrd="9" destOrd="0" presId="urn:microsoft.com/office/officeart/2005/8/layout/hProcess9"/>
    <dgm:cxn modelId="{156F3F8F-04E9-4C9C-A2F9-2D73FF0A8E81}" type="presParOf" srcId="{252F076D-5B20-49BD-920F-5C2C91641987}" destId="{D3248A37-4D88-45A2-8673-B9EFFA9410FC}" srcOrd="10" destOrd="0" presId="urn:microsoft.com/office/officeart/2005/8/layout/hProcess9"/>
    <dgm:cxn modelId="{8F5ECB87-D68F-40CC-B4E3-F4FBBAB3ABE9}" type="presParOf" srcId="{252F076D-5B20-49BD-920F-5C2C91641987}" destId="{99A9C427-C5AE-4007-A319-FEED43560142}" srcOrd="11" destOrd="0" presId="urn:microsoft.com/office/officeart/2005/8/layout/hProcess9"/>
    <dgm:cxn modelId="{214A285F-24DD-44F5-A1D3-4D2537B807D1}" type="presParOf" srcId="{252F076D-5B20-49BD-920F-5C2C91641987}" destId="{1A9549E6-7270-4959-AE64-8FE54651262F}" srcOrd="12" destOrd="0" presId="urn:microsoft.com/office/officeart/2005/8/layout/hProcess9"/>
    <dgm:cxn modelId="{9FAD6BDE-1DB9-4FB2-8575-BCBD36AD12E4}" type="presParOf" srcId="{252F076D-5B20-49BD-920F-5C2C91641987}" destId="{EB16F386-BE13-4130-A760-667FF4BF6C44}" srcOrd="13" destOrd="0" presId="urn:microsoft.com/office/officeart/2005/8/layout/hProcess9"/>
    <dgm:cxn modelId="{5A1D719C-6C77-4197-9BDD-3B24481C622C}" type="presParOf" srcId="{252F076D-5B20-49BD-920F-5C2C91641987}" destId="{D0AE60B1-87C3-4181-81C8-DC3CF60CD093}" srcOrd="14" destOrd="0" presId="urn:microsoft.com/office/officeart/2005/8/layout/hProcess9"/>
    <dgm:cxn modelId="{6B9A322A-2E1A-4F31-BEA8-E10308D12348}" type="presParOf" srcId="{252F076D-5B20-49BD-920F-5C2C91641987}" destId="{A7A23052-452E-426B-92FE-DB81E0F1B256}" srcOrd="15" destOrd="0" presId="urn:microsoft.com/office/officeart/2005/8/layout/hProcess9"/>
    <dgm:cxn modelId="{F6E4799E-FD07-4CFC-9D71-00FC03E039A6}" type="presParOf" srcId="{252F076D-5B20-49BD-920F-5C2C91641987}" destId="{71D464B7-6A46-46B4-8911-4EB187D89DBE}" srcOrd="16" destOrd="0" presId="urn:microsoft.com/office/officeart/2005/8/layout/hProcess9"/>
    <dgm:cxn modelId="{3F631765-A02E-41D7-BD09-50DAB2D29EDA}" type="presParOf" srcId="{252F076D-5B20-49BD-920F-5C2C91641987}" destId="{AB5B6AB1-5352-48A7-8C54-B8672F3B84E7}" srcOrd="17" destOrd="0" presId="urn:microsoft.com/office/officeart/2005/8/layout/hProcess9"/>
    <dgm:cxn modelId="{2DEEBC2A-4355-482E-AAA8-BD98794D9658}" type="presParOf" srcId="{252F076D-5B20-49BD-920F-5C2C91641987}" destId="{433CA0DA-114E-47F9-A4C4-861BE5D93814}" srcOrd="18" destOrd="0" presId="urn:microsoft.com/office/officeart/2005/8/layout/hProcess9"/>
    <dgm:cxn modelId="{AE5E65F5-59AA-4018-8C2C-0CA679F32443}" type="presParOf" srcId="{252F076D-5B20-49BD-920F-5C2C91641987}" destId="{105B8929-09DB-4AE7-BB52-D06623E6438D}" srcOrd="19" destOrd="0" presId="urn:microsoft.com/office/officeart/2005/8/layout/hProcess9"/>
    <dgm:cxn modelId="{1CF9053A-903D-41AF-A620-7FCB21C29F73}" type="presParOf" srcId="{252F076D-5B20-49BD-920F-5C2C91641987}" destId="{9DE49519-3C1D-4F42-B481-B03571D3C59E}" srcOrd="20"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2DCAD5-121B-419E-BA39-C694CAD552CF}">
      <dsp:nvSpPr>
        <dsp:cNvPr id="0" name=""/>
        <dsp:cNvSpPr/>
      </dsp:nvSpPr>
      <dsp:spPr>
        <a:xfrm>
          <a:off x="0" y="588"/>
          <a:ext cx="6692813" cy="494565"/>
        </a:xfrm>
        <a:prstGeom prst="roundRect">
          <a:avLst>
            <a:gd name="adj" fmla="val 10000"/>
          </a:avLst>
        </a:prstGeom>
        <a:solidFill>
          <a:schemeClr val="bg1">
            <a:lumMod val="95000"/>
            <a:hueOff val="0"/>
            <a:satOff val="0"/>
            <a:lumOff val="0"/>
            <a:alphaOff val="0"/>
          </a:schemeClr>
        </a:solidFill>
        <a:ln>
          <a:noFill/>
        </a:ln>
        <a:effectLst>
          <a:outerShdw blurRad="38100" dist="254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9414D6E4-132F-42A0-9E02-0E45F7F4E6BE}">
      <dsp:nvSpPr>
        <dsp:cNvPr id="0" name=""/>
        <dsp:cNvSpPr/>
      </dsp:nvSpPr>
      <dsp:spPr>
        <a:xfrm>
          <a:off x="149606" y="111865"/>
          <a:ext cx="272010" cy="2720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71026538-9F38-4ADE-9A44-23C825FB49F4}">
      <dsp:nvSpPr>
        <dsp:cNvPr id="0" name=""/>
        <dsp:cNvSpPr/>
      </dsp:nvSpPr>
      <dsp:spPr>
        <a:xfrm>
          <a:off x="571223" y="588"/>
          <a:ext cx="6121590" cy="494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342" tIns="52342" rIns="52342" bIns="52342" numCol="1" spcCol="1270" anchor="ctr" anchorCtr="0">
          <a:noAutofit/>
        </a:bodyPr>
        <a:lstStyle/>
        <a:p>
          <a:pPr marL="0" lvl="0" indent="0" algn="l" defTabSz="711200">
            <a:lnSpc>
              <a:spcPct val="100000"/>
            </a:lnSpc>
            <a:spcBef>
              <a:spcPct val="0"/>
            </a:spcBef>
            <a:spcAft>
              <a:spcPct val="35000"/>
            </a:spcAft>
            <a:buNone/>
          </a:pPr>
          <a:r>
            <a:rPr lang="en-US" sz="1600" kern="1200"/>
            <a:t>Request Routing</a:t>
          </a:r>
        </a:p>
      </dsp:txBody>
      <dsp:txXfrm>
        <a:off x="571223" y="588"/>
        <a:ext cx="6121590" cy="494565"/>
      </dsp:txXfrm>
    </dsp:sp>
    <dsp:sp modelId="{D5F15330-8C09-4F0F-B2E1-5C53C1D6C323}">
      <dsp:nvSpPr>
        <dsp:cNvPr id="0" name=""/>
        <dsp:cNvSpPr/>
      </dsp:nvSpPr>
      <dsp:spPr>
        <a:xfrm>
          <a:off x="0" y="618795"/>
          <a:ext cx="6692813" cy="494565"/>
        </a:xfrm>
        <a:prstGeom prst="roundRect">
          <a:avLst>
            <a:gd name="adj" fmla="val 10000"/>
          </a:avLst>
        </a:prstGeom>
        <a:solidFill>
          <a:schemeClr val="bg1">
            <a:lumMod val="95000"/>
            <a:hueOff val="0"/>
            <a:satOff val="0"/>
            <a:lumOff val="0"/>
            <a:alphaOff val="0"/>
          </a:schemeClr>
        </a:solidFill>
        <a:ln>
          <a:noFill/>
        </a:ln>
        <a:effectLst>
          <a:outerShdw blurRad="38100" dist="254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F23C427F-ACC1-4FAE-9611-82E305067D12}">
      <dsp:nvSpPr>
        <dsp:cNvPr id="0" name=""/>
        <dsp:cNvSpPr/>
      </dsp:nvSpPr>
      <dsp:spPr>
        <a:xfrm>
          <a:off x="149606" y="730072"/>
          <a:ext cx="272010" cy="2720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8C1541D-2074-491A-8B65-55BB722743B8}">
      <dsp:nvSpPr>
        <dsp:cNvPr id="0" name=""/>
        <dsp:cNvSpPr/>
      </dsp:nvSpPr>
      <dsp:spPr>
        <a:xfrm>
          <a:off x="571223" y="618795"/>
          <a:ext cx="6121590" cy="494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342" tIns="52342" rIns="52342" bIns="52342" numCol="1" spcCol="1270" anchor="ctr" anchorCtr="0">
          <a:noAutofit/>
        </a:bodyPr>
        <a:lstStyle/>
        <a:p>
          <a:pPr marL="0" lvl="0" indent="0" algn="l" defTabSz="711200">
            <a:lnSpc>
              <a:spcPct val="100000"/>
            </a:lnSpc>
            <a:spcBef>
              <a:spcPct val="0"/>
            </a:spcBef>
            <a:spcAft>
              <a:spcPct val="35000"/>
            </a:spcAft>
            <a:buNone/>
          </a:pPr>
          <a:r>
            <a:rPr lang="en-US" sz="1600" kern="1200"/>
            <a:t>Load Balancing</a:t>
          </a:r>
        </a:p>
      </dsp:txBody>
      <dsp:txXfrm>
        <a:off x="571223" y="618795"/>
        <a:ext cx="6121590" cy="494565"/>
      </dsp:txXfrm>
    </dsp:sp>
    <dsp:sp modelId="{DE958C53-1D08-4C39-B80F-53F9DC043A27}">
      <dsp:nvSpPr>
        <dsp:cNvPr id="0" name=""/>
        <dsp:cNvSpPr/>
      </dsp:nvSpPr>
      <dsp:spPr>
        <a:xfrm>
          <a:off x="0" y="1237002"/>
          <a:ext cx="6692813" cy="494565"/>
        </a:xfrm>
        <a:prstGeom prst="roundRect">
          <a:avLst>
            <a:gd name="adj" fmla="val 10000"/>
          </a:avLst>
        </a:prstGeom>
        <a:solidFill>
          <a:schemeClr val="bg1">
            <a:lumMod val="95000"/>
            <a:hueOff val="0"/>
            <a:satOff val="0"/>
            <a:lumOff val="0"/>
            <a:alphaOff val="0"/>
          </a:schemeClr>
        </a:solidFill>
        <a:ln>
          <a:noFill/>
        </a:ln>
        <a:effectLst>
          <a:outerShdw blurRad="38100" dist="254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E0F703D3-E182-4549-85C5-7A58453DD9B6}">
      <dsp:nvSpPr>
        <dsp:cNvPr id="0" name=""/>
        <dsp:cNvSpPr/>
      </dsp:nvSpPr>
      <dsp:spPr>
        <a:xfrm>
          <a:off x="149606" y="1348279"/>
          <a:ext cx="272010" cy="2720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961D752E-BFC8-45F2-8F81-9EAAA7F4F8CC}">
      <dsp:nvSpPr>
        <dsp:cNvPr id="0" name=""/>
        <dsp:cNvSpPr/>
      </dsp:nvSpPr>
      <dsp:spPr>
        <a:xfrm>
          <a:off x="571223" y="1237002"/>
          <a:ext cx="6121590" cy="494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342" tIns="52342" rIns="52342" bIns="52342" numCol="1" spcCol="1270" anchor="ctr" anchorCtr="0">
          <a:noAutofit/>
        </a:bodyPr>
        <a:lstStyle/>
        <a:p>
          <a:pPr marL="0" lvl="0" indent="0" algn="l" defTabSz="711200">
            <a:lnSpc>
              <a:spcPct val="100000"/>
            </a:lnSpc>
            <a:spcBef>
              <a:spcPct val="0"/>
            </a:spcBef>
            <a:spcAft>
              <a:spcPct val="35000"/>
            </a:spcAft>
            <a:buNone/>
          </a:pPr>
          <a:r>
            <a:rPr lang="en-US" sz="1600" kern="1200"/>
            <a:t>Fault Tolerance</a:t>
          </a:r>
        </a:p>
      </dsp:txBody>
      <dsp:txXfrm>
        <a:off x="571223" y="1237002"/>
        <a:ext cx="6121590" cy="494565"/>
      </dsp:txXfrm>
    </dsp:sp>
    <dsp:sp modelId="{57DEF9B3-EDBA-4E8A-9741-BC79D3B9635A}">
      <dsp:nvSpPr>
        <dsp:cNvPr id="0" name=""/>
        <dsp:cNvSpPr/>
      </dsp:nvSpPr>
      <dsp:spPr>
        <a:xfrm>
          <a:off x="0" y="1855208"/>
          <a:ext cx="6692813" cy="494565"/>
        </a:xfrm>
        <a:prstGeom prst="roundRect">
          <a:avLst>
            <a:gd name="adj" fmla="val 10000"/>
          </a:avLst>
        </a:prstGeom>
        <a:solidFill>
          <a:schemeClr val="bg1">
            <a:lumMod val="95000"/>
            <a:hueOff val="0"/>
            <a:satOff val="0"/>
            <a:lumOff val="0"/>
            <a:alphaOff val="0"/>
          </a:schemeClr>
        </a:solidFill>
        <a:ln>
          <a:noFill/>
        </a:ln>
        <a:effectLst>
          <a:outerShdw blurRad="38100" dist="254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9179D784-A887-43B5-A1B0-EDC31C108085}">
      <dsp:nvSpPr>
        <dsp:cNvPr id="0" name=""/>
        <dsp:cNvSpPr/>
      </dsp:nvSpPr>
      <dsp:spPr>
        <a:xfrm>
          <a:off x="149606" y="1966486"/>
          <a:ext cx="272010" cy="27201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8F5DDCD-E3B3-40C7-870E-1ECDB87D59D4}">
      <dsp:nvSpPr>
        <dsp:cNvPr id="0" name=""/>
        <dsp:cNvSpPr/>
      </dsp:nvSpPr>
      <dsp:spPr>
        <a:xfrm>
          <a:off x="571223" y="1855208"/>
          <a:ext cx="6121590" cy="494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342" tIns="52342" rIns="52342" bIns="52342" numCol="1" spcCol="1270" anchor="ctr" anchorCtr="0">
          <a:noAutofit/>
        </a:bodyPr>
        <a:lstStyle/>
        <a:p>
          <a:pPr marL="0" lvl="0" indent="0" algn="l" defTabSz="711200">
            <a:lnSpc>
              <a:spcPct val="100000"/>
            </a:lnSpc>
            <a:spcBef>
              <a:spcPct val="0"/>
            </a:spcBef>
            <a:spcAft>
              <a:spcPct val="35000"/>
            </a:spcAft>
            <a:buNone/>
          </a:pPr>
          <a:r>
            <a:rPr lang="en-US" sz="1600" kern="1200"/>
            <a:t>Observability &amp; Insight</a:t>
          </a:r>
        </a:p>
      </dsp:txBody>
      <dsp:txXfrm>
        <a:off x="571223" y="1855208"/>
        <a:ext cx="6121590" cy="494565"/>
      </dsp:txXfrm>
    </dsp:sp>
    <dsp:sp modelId="{4EE41E07-A1EA-4557-ABFC-4F57F8276AD3}">
      <dsp:nvSpPr>
        <dsp:cNvPr id="0" name=""/>
        <dsp:cNvSpPr/>
      </dsp:nvSpPr>
      <dsp:spPr>
        <a:xfrm>
          <a:off x="0" y="2473415"/>
          <a:ext cx="6692813" cy="494565"/>
        </a:xfrm>
        <a:prstGeom prst="roundRect">
          <a:avLst>
            <a:gd name="adj" fmla="val 10000"/>
          </a:avLst>
        </a:prstGeom>
        <a:solidFill>
          <a:schemeClr val="bg1">
            <a:lumMod val="95000"/>
            <a:hueOff val="0"/>
            <a:satOff val="0"/>
            <a:lumOff val="0"/>
            <a:alphaOff val="0"/>
          </a:schemeClr>
        </a:solidFill>
        <a:ln>
          <a:noFill/>
        </a:ln>
        <a:effectLst>
          <a:outerShdw blurRad="38100" dist="254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89C49C8B-54C5-43E1-9506-045718D4E36D}">
      <dsp:nvSpPr>
        <dsp:cNvPr id="0" name=""/>
        <dsp:cNvSpPr/>
      </dsp:nvSpPr>
      <dsp:spPr>
        <a:xfrm>
          <a:off x="149606" y="2584692"/>
          <a:ext cx="272010" cy="27201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643594C8-E0DC-42B9-A13E-5ACCBB5A235E}">
      <dsp:nvSpPr>
        <dsp:cNvPr id="0" name=""/>
        <dsp:cNvSpPr/>
      </dsp:nvSpPr>
      <dsp:spPr>
        <a:xfrm>
          <a:off x="571223" y="2473415"/>
          <a:ext cx="6121590" cy="494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342" tIns="52342" rIns="52342" bIns="52342" numCol="1" spcCol="1270" anchor="ctr" anchorCtr="0">
          <a:noAutofit/>
        </a:bodyPr>
        <a:lstStyle/>
        <a:p>
          <a:pPr marL="0" lvl="0" indent="0" algn="l" defTabSz="711200">
            <a:lnSpc>
              <a:spcPct val="100000"/>
            </a:lnSpc>
            <a:spcBef>
              <a:spcPct val="0"/>
            </a:spcBef>
            <a:spcAft>
              <a:spcPct val="35000"/>
            </a:spcAft>
            <a:buNone/>
          </a:pPr>
          <a:r>
            <a:rPr lang="en-US" sz="1600" kern="1200"/>
            <a:t>Monitoring &amp; Tracing</a:t>
          </a:r>
        </a:p>
      </dsp:txBody>
      <dsp:txXfrm>
        <a:off x="571223" y="2473415"/>
        <a:ext cx="6121590" cy="494565"/>
      </dsp:txXfrm>
    </dsp:sp>
    <dsp:sp modelId="{84DED0D4-10A6-4B03-99D0-E513AFA314D8}">
      <dsp:nvSpPr>
        <dsp:cNvPr id="0" name=""/>
        <dsp:cNvSpPr/>
      </dsp:nvSpPr>
      <dsp:spPr>
        <a:xfrm>
          <a:off x="0" y="3091622"/>
          <a:ext cx="6692813" cy="494565"/>
        </a:xfrm>
        <a:prstGeom prst="roundRect">
          <a:avLst>
            <a:gd name="adj" fmla="val 10000"/>
          </a:avLst>
        </a:prstGeom>
        <a:solidFill>
          <a:schemeClr val="bg1">
            <a:lumMod val="95000"/>
            <a:hueOff val="0"/>
            <a:satOff val="0"/>
            <a:lumOff val="0"/>
            <a:alphaOff val="0"/>
          </a:schemeClr>
        </a:solidFill>
        <a:ln>
          <a:noFill/>
        </a:ln>
        <a:effectLst>
          <a:outerShdw blurRad="38100" dist="254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21E85DD6-6314-4037-9C6C-E6CFE977FFDC}">
      <dsp:nvSpPr>
        <dsp:cNvPr id="0" name=""/>
        <dsp:cNvSpPr/>
      </dsp:nvSpPr>
      <dsp:spPr>
        <a:xfrm>
          <a:off x="149606" y="3202899"/>
          <a:ext cx="272010" cy="27201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F82E3C8-087D-4CD4-B95C-6040F5523031}">
      <dsp:nvSpPr>
        <dsp:cNvPr id="0" name=""/>
        <dsp:cNvSpPr/>
      </dsp:nvSpPr>
      <dsp:spPr>
        <a:xfrm>
          <a:off x="571223" y="3091622"/>
          <a:ext cx="6121590" cy="494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342" tIns="52342" rIns="52342" bIns="52342" numCol="1" spcCol="1270" anchor="ctr" anchorCtr="0">
          <a:noAutofit/>
        </a:bodyPr>
        <a:lstStyle/>
        <a:p>
          <a:pPr marL="0" lvl="0" indent="0" algn="l" defTabSz="711200">
            <a:lnSpc>
              <a:spcPct val="100000"/>
            </a:lnSpc>
            <a:spcBef>
              <a:spcPct val="0"/>
            </a:spcBef>
            <a:spcAft>
              <a:spcPct val="35000"/>
            </a:spcAft>
            <a:buNone/>
          </a:pPr>
          <a:r>
            <a:rPr lang="en-US" sz="1600" kern="1200"/>
            <a:t>Circuit Breaking</a:t>
          </a:r>
        </a:p>
      </dsp:txBody>
      <dsp:txXfrm>
        <a:off x="571223" y="3091622"/>
        <a:ext cx="6121590" cy="494565"/>
      </dsp:txXfrm>
    </dsp:sp>
    <dsp:sp modelId="{894B4E4C-4535-45CB-A8AE-19125A9929C8}">
      <dsp:nvSpPr>
        <dsp:cNvPr id="0" name=""/>
        <dsp:cNvSpPr/>
      </dsp:nvSpPr>
      <dsp:spPr>
        <a:xfrm>
          <a:off x="0" y="3709829"/>
          <a:ext cx="6692813" cy="494565"/>
        </a:xfrm>
        <a:prstGeom prst="roundRect">
          <a:avLst>
            <a:gd name="adj" fmla="val 10000"/>
          </a:avLst>
        </a:prstGeom>
        <a:solidFill>
          <a:schemeClr val="bg1">
            <a:lumMod val="95000"/>
            <a:hueOff val="0"/>
            <a:satOff val="0"/>
            <a:lumOff val="0"/>
            <a:alphaOff val="0"/>
          </a:schemeClr>
        </a:solidFill>
        <a:ln>
          <a:noFill/>
        </a:ln>
        <a:effectLst>
          <a:outerShdw blurRad="38100" dist="254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38B14FC0-94DB-4668-9F8C-94239DAF11AC}">
      <dsp:nvSpPr>
        <dsp:cNvPr id="0" name=""/>
        <dsp:cNvSpPr/>
      </dsp:nvSpPr>
      <dsp:spPr>
        <a:xfrm>
          <a:off x="149606" y="3821106"/>
          <a:ext cx="272010" cy="272010"/>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52A16B87-5789-450E-9ED4-E94FA4D132A1}">
      <dsp:nvSpPr>
        <dsp:cNvPr id="0" name=""/>
        <dsp:cNvSpPr/>
      </dsp:nvSpPr>
      <dsp:spPr>
        <a:xfrm>
          <a:off x="571223" y="3709829"/>
          <a:ext cx="6121590" cy="494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342" tIns="52342" rIns="52342" bIns="52342" numCol="1" spcCol="1270" anchor="ctr" anchorCtr="0">
          <a:noAutofit/>
        </a:bodyPr>
        <a:lstStyle/>
        <a:p>
          <a:pPr marL="0" lvl="0" indent="0" algn="l" defTabSz="711200">
            <a:lnSpc>
              <a:spcPct val="100000"/>
            </a:lnSpc>
            <a:spcBef>
              <a:spcPct val="0"/>
            </a:spcBef>
            <a:spcAft>
              <a:spcPct val="35000"/>
            </a:spcAft>
            <a:buNone/>
          </a:pPr>
          <a:r>
            <a:rPr lang="en-US" sz="1600" kern="1200"/>
            <a:t>Authentication</a:t>
          </a:r>
        </a:p>
      </dsp:txBody>
      <dsp:txXfrm>
        <a:off x="571223" y="3709829"/>
        <a:ext cx="6121590" cy="494565"/>
      </dsp:txXfrm>
    </dsp:sp>
    <dsp:sp modelId="{1198D216-CDAA-401D-B763-50D8E754205B}">
      <dsp:nvSpPr>
        <dsp:cNvPr id="0" name=""/>
        <dsp:cNvSpPr/>
      </dsp:nvSpPr>
      <dsp:spPr>
        <a:xfrm>
          <a:off x="0" y="4328035"/>
          <a:ext cx="6692813" cy="494565"/>
        </a:xfrm>
        <a:prstGeom prst="roundRect">
          <a:avLst>
            <a:gd name="adj" fmla="val 10000"/>
          </a:avLst>
        </a:prstGeom>
        <a:solidFill>
          <a:schemeClr val="bg1">
            <a:lumMod val="95000"/>
            <a:hueOff val="0"/>
            <a:satOff val="0"/>
            <a:lumOff val="0"/>
            <a:alphaOff val="0"/>
          </a:schemeClr>
        </a:solidFill>
        <a:ln>
          <a:noFill/>
        </a:ln>
        <a:effectLst>
          <a:outerShdw blurRad="38100" dist="254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1FC46B67-CD0B-4631-9299-96C48903E08B}">
      <dsp:nvSpPr>
        <dsp:cNvPr id="0" name=""/>
        <dsp:cNvSpPr/>
      </dsp:nvSpPr>
      <dsp:spPr>
        <a:xfrm>
          <a:off x="149606" y="4439313"/>
          <a:ext cx="272010" cy="272010"/>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707ECBC6-BAA3-4EBD-8DDF-A73665AFDB90}">
      <dsp:nvSpPr>
        <dsp:cNvPr id="0" name=""/>
        <dsp:cNvSpPr/>
      </dsp:nvSpPr>
      <dsp:spPr>
        <a:xfrm>
          <a:off x="571223" y="4328035"/>
          <a:ext cx="6121590" cy="494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342" tIns="52342" rIns="52342" bIns="52342" numCol="1" spcCol="1270" anchor="ctr" anchorCtr="0">
          <a:noAutofit/>
        </a:bodyPr>
        <a:lstStyle/>
        <a:p>
          <a:pPr marL="0" lvl="0" indent="0" algn="l" defTabSz="711200">
            <a:lnSpc>
              <a:spcPct val="100000"/>
            </a:lnSpc>
            <a:spcBef>
              <a:spcPct val="0"/>
            </a:spcBef>
            <a:spcAft>
              <a:spcPct val="35000"/>
            </a:spcAft>
            <a:buNone/>
          </a:pPr>
          <a:r>
            <a:rPr lang="en-US" sz="1600" kern="1200"/>
            <a:t>Service Discovery (Interaction between microservices</a:t>
          </a:r>
        </a:p>
      </dsp:txBody>
      <dsp:txXfrm>
        <a:off x="571223" y="4328035"/>
        <a:ext cx="6121590" cy="4945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825F51-AA73-413D-B30B-9767E063429A}">
      <dsp:nvSpPr>
        <dsp:cNvPr id="0" name=""/>
        <dsp:cNvSpPr/>
      </dsp:nvSpPr>
      <dsp:spPr>
        <a:xfrm>
          <a:off x="0" y="684608"/>
          <a:ext cx="6692813" cy="1532892"/>
        </a:xfrm>
        <a:prstGeom prst="roundRect">
          <a:avLst>
            <a:gd name="adj" fmla="val 10000"/>
          </a:avLst>
        </a:prstGeom>
        <a:solidFill>
          <a:schemeClr val="accent2">
            <a:hueOff val="0"/>
            <a:satOff val="0"/>
            <a:lumOff val="0"/>
            <a:alphaOff val="0"/>
          </a:schemeClr>
        </a:solidFill>
        <a:ln>
          <a:noFill/>
        </a:ln>
        <a:effectLst>
          <a:outerShdw blurRad="38100" dist="254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80621CEA-7507-4E4A-B412-040F591A950B}">
      <dsp:nvSpPr>
        <dsp:cNvPr id="0" name=""/>
        <dsp:cNvSpPr/>
      </dsp:nvSpPr>
      <dsp:spPr>
        <a:xfrm>
          <a:off x="463699" y="1041588"/>
          <a:ext cx="843914" cy="8430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AC7ADD84-530B-40AE-8144-B45D2C149535}">
      <dsp:nvSpPr>
        <dsp:cNvPr id="0" name=""/>
        <dsp:cNvSpPr/>
      </dsp:nvSpPr>
      <dsp:spPr>
        <a:xfrm>
          <a:off x="1771314" y="696687"/>
          <a:ext cx="4918034" cy="1534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390" tIns="162390" rIns="162390" bIns="162390" numCol="1" spcCol="1270" anchor="ctr" anchorCtr="0">
          <a:noAutofit/>
        </a:bodyPr>
        <a:lstStyle/>
        <a:p>
          <a:pPr marL="0" lvl="0" indent="0" algn="l" defTabSz="622300">
            <a:lnSpc>
              <a:spcPct val="90000"/>
            </a:lnSpc>
            <a:spcBef>
              <a:spcPct val="0"/>
            </a:spcBef>
            <a:spcAft>
              <a:spcPct val="35000"/>
            </a:spcAft>
            <a:buNone/>
          </a:pPr>
          <a:r>
            <a:rPr lang="en-US" sz="1400" kern="1200" dirty="0"/>
            <a:t>A complete framework for connecting, securing, managing and monitoring microservices. </a:t>
          </a:r>
        </a:p>
        <a:p>
          <a:pPr marL="0" lvl="0" indent="0" algn="l" defTabSz="622300">
            <a:lnSpc>
              <a:spcPct val="90000"/>
            </a:lnSpc>
            <a:spcBef>
              <a:spcPct val="0"/>
            </a:spcBef>
            <a:spcAft>
              <a:spcPct val="35000"/>
            </a:spcAft>
            <a:buNone/>
          </a:pPr>
          <a:r>
            <a:rPr lang="en-US" sz="1400" kern="1200" dirty="0"/>
            <a:t>Istio provides an easy way to create a network of deployed services with load balancing, service-to-service authentication, monitoring, and more, </a:t>
          </a:r>
          <a:r>
            <a:rPr lang="en-US" sz="1400" b="1" kern="1200" dirty="0">
              <a:highlight>
                <a:srgbClr val="000080"/>
              </a:highlight>
            </a:rPr>
            <a:t>without requiring any changes in service code.</a:t>
          </a:r>
        </a:p>
      </dsp:txBody>
      <dsp:txXfrm>
        <a:off x="1771314" y="696687"/>
        <a:ext cx="4918034" cy="1534390"/>
      </dsp:txXfrm>
    </dsp:sp>
    <dsp:sp modelId="{6AA46A31-C5D6-41F1-8AF2-4CD9FCA6BC48}">
      <dsp:nvSpPr>
        <dsp:cNvPr id="0" name=""/>
        <dsp:cNvSpPr/>
      </dsp:nvSpPr>
      <dsp:spPr>
        <a:xfrm>
          <a:off x="0" y="2592111"/>
          <a:ext cx="6692813" cy="1532892"/>
        </a:xfrm>
        <a:prstGeom prst="roundRect">
          <a:avLst>
            <a:gd name="adj" fmla="val 10000"/>
          </a:avLst>
        </a:prstGeom>
        <a:solidFill>
          <a:schemeClr val="accent3">
            <a:hueOff val="0"/>
            <a:satOff val="0"/>
            <a:lumOff val="0"/>
            <a:alphaOff val="0"/>
          </a:schemeClr>
        </a:solidFill>
        <a:ln>
          <a:noFill/>
        </a:ln>
        <a:effectLst>
          <a:outerShdw blurRad="38100" dist="254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25312F32-BA11-42AB-B0E0-173C82E600AA}">
      <dsp:nvSpPr>
        <dsp:cNvPr id="0" name=""/>
        <dsp:cNvSpPr/>
      </dsp:nvSpPr>
      <dsp:spPr>
        <a:xfrm>
          <a:off x="463699" y="2937012"/>
          <a:ext cx="843914" cy="8430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43962CC-7738-4DBD-8B2B-BA115F20E36F}">
      <dsp:nvSpPr>
        <dsp:cNvPr id="0" name=""/>
        <dsp:cNvSpPr/>
      </dsp:nvSpPr>
      <dsp:spPr>
        <a:xfrm>
          <a:off x="1771314" y="2592111"/>
          <a:ext cx="4918034" cy="15343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390" tIns="162390" rIns="162390" bIns="162390" numCol="1" spcCol="1270" anchor="ctr" anchorCtr="0">
          <a:noAutofit/>
        </a:bodyPr>
        <a:lstStyle/>
        <a:p>
          <a:pPr marL="0" lvl="0" indent="0" algn="l" defTabSz="622300">
            <a:lnSpc>
              <a:spcPct val="90000"/>
            </a:lnSpc>
            <a:spcBef>
              <a:spcPct val="0"/>
            </a:spcBef>
            <a:spcAft>
              <a:spcPct val="35000"/>
            </a:spcAft>
            <a:buNone/>
          </a:pPr>
          <a:r>
            <a:rPr lang="en-US" sz="1400" kern="1200" dirty="0"/>
            <a:t>Istio was first announced in 2017, an open source platform with key contributions from Google, IBM, Lyft and others.</a:t>
          </a:r>
        </a:p>
        <a:p>
          <a:pPr marL="0" lvl="0" indent="0" algn="l" defTabSz="622300">
            <a:lnSpc>
              <a:spcPct val="90000"/>
            </a:lnSpc>
            <a:spcBef>
              <a:spcPct val="0"/>
            </a:spcBef>
            <a:spcAft>
              <a:spcPct val="35000"/>
            </a:spcAft>
            <a:buNone/>
          </a:pPr>
          <a:endParaRPr lang="en-US" sz="1400" kern="1200" dirty="0"/>
        </a:p>
        <a:p>
          <a:pPr marL="0" lvl="0" indent="0" algn="l" defTabSz="622300">
            <a:lnSpc>
              <a:spcPct val="90000"/>
            </a:lnSpc>
            <a:spcBef>
              <a:spcPct val="0"/>
            </a:spcBef>
            <a:spcAft>
              <a:spcPct val="35000"/>
            </a:spcAft>
            <a:buNone/>
          </a:pPr>
          <a:r>
            <a:rPr lang="en-US" sz="1400" b="0" i="0" kern="1200" dirty="0"/>
            <a:t>Istio is platform-independent and currently supports on-premise, Kubernetes, Mesos, and more</a:t>
          </a:r>
        </a:p>
        <a:p>
          <a:pPr marL="0" lvl="0" indent="0" algn="l" defTabSz="622300">
            <a:lnSpc>
              <a:spcPct val="90000"/>
            </a:lnSpc>
            <a:spcBef>
              <a:spcPct val="0"/>
            </a:spcBef>
            <a:spcAft>
              <a:spcPct val="35000"/>
            </a:spcAft>
            <a:buNone/>
          </a:pPr>
          <a:r>
            <a:rPr lang="en-US" sz="1400" b="0" i="0" kern="1200" dirty="0"/>
            <a:t> </a:t>
          </a:r>
          <a:endParaRPr lang="en-US" sz="1400" kern="1200" dirty="0"/>
        </a:p>
      </dsp:txBody>
      <dsp:txXfrm>
        <a:off x="1771314" y="2592111"/>
        <a:ext cx="4918034" cy="15343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3D9F10-6E9A-43BD-A3CE-9239DF07A315}">
      <dsp:nvSpPr>
        <dsp:cNvPr id="0" name=""/>
        <dsp:cNvSpPr/>
      </dsp:nvSpPr>
      <dsp:spPr>
        <a:xfrm>
          <a:off x="711447" y="1789"/>
          <a:ext cx="941449" cy="941449"/>
        </a:xfrm>
        <a:prstGeom prst="ellipse">
          <a:avLst/>
        </a:prstGeom>
        <a:solidFill>
          <a:schemeClr val="accent4">
            <a:hueOff val="0"/>
            <a:satOff val="0"/>
            <a:lumOff val="0"/>
            <a:alphaOff val="0"/>
          </a:schemeClr>
        </a:solidFill>
        <a:ln>
          <a:noFill/>
        </a:ln>
        <a:effectLst>
          <a:outerShdw blurRad="38100" dist="254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EA2E8EE3-AF35-4101-832D-6D01456F68E4}">
      <dsp:nvSpPr>
        <dsp:cNvPr id="0" name=""/>
        <dsp:cNvSpPr/>
      </dsp:nvSpPr>
      <dsp:spPr>
        <a:xfrm>
          <a:off x="912084" y="202426"/>
          <a:ext cx="540175" cy="5401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2052D65-A1DE-4134-A766-2AFD7FEA93D1}">
      <dsp:nvSpPr>
        <dsp:cNvPr id="0" name=""/>
        <dsp:cNvSpPr/>
      </dsp:nvSpPr>
      <dsp:spPr>
        <a:xfrm>
          <a:off x="410492" y="1236477"/>
          <a:ext cx="1543359" cy="617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Service to service communication</a:t>
          </a:r>
        </a:p>
      </dsp:txBody>
      <dsp:txXfrm>
        <a:off x="410492" y="1236477"/>
        <a:ext cx="1543359" cy="617343"/>
      </dsp:txXfrm>
    </dsp:sp>
    <dsp:sp modelId="{04B7D8D4-7F07-44E3-ADB5-8CEA5018EB9A}">
      <dsp:nvSpPr>
        <dsp:cNvPr id="0" name=""/>
        <dsp:cNvSpPr/>
      </dsp:nvSpPr>
      <dsp:spPr>
        <a:xfrm>
          <a:off x="2524894" y="1789"/>
          <a:ext cx="941449" cy="941449"/>
        </a:xfrm>
        <a:prstGeom prst="ellipse">
          <a:avLst/>
        </a:prstGeom>
        <a:solidFill>
          <a:schemeClr val="accent4">
            <a:hueOff val="0"/>
            <a:satOff val="0"/>
            <a:lumOff val="0"/>
            <a:alphaOff val="0"/>
          </a:schemeClr>
        </a:solidFill>
        <a:ln>
          <a:noFill/>
        </a:ln>
        <a:effectLst>
          <a:outerShdw blurRad="38100" dist="254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9C956382-B94F-4E5A-B915-9C7DD775D844}">
      <dsp:nvSpPr>
        <dsp:cNvPr id="0" name=""/>
        <dsp:cNvSpPr/>
      </dsp:nvSpPr>
      <dsp:spPr>
        <a:xfrm>
          <a:off x="2725531" y="202426"/>
          <a:ext cx="540175" cy="5401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94B61092-6F62-4759-9149-44D2F629CED9}">
      <dsp:nvSpPr>
        <dsp:cNvPr id="0" name=""/>
        <dsp:cNvSpPr/>
      </dsp:nvSpPr>
      <dsp:spPr>
        <a:xfrm>
          <a:off x="2223939" y="1236477"/>
          <a:ext cx="1543359" cy="617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Routing rules</a:t>
          </a:r>
        </a:p>
      </dsp:txBody>
      <dsp:txXfrm>
        <a:off x="2223939" y="1236477"/>
        <a:ext cx="1543359" cy="617343"/>
      </dsp:txXfrm>
    </dsp:sp>
    <dsp:sp modelId="{82C1545F-6E1A-4D48-B188-145A179F3FB9}">
      <dsp:nvSpPr>
        <dsp:cNvPr id="0" name=""/>
        <dsp:cNvSpPr/>
      </dsp:nvSpPr>
      <dsp:spPr>
        <a:xfrm>
          <a:off x="4338341" y="1789"/>
          <a:ext cx="941449" cy="941449"/>
        </a:xfrm>
        <a:prstGeom prst="ellipse">
          <a:avLst/>
        </a:prstGeom>
        <a:solidFill>
          <a:schemeClr val="accent4">
            <a:hueOff val="0"/>
            <a:satOff val="0"/>
            <a:lumOff val="0"/>
            <a:alphaOff val="0"/>
          </a:schemeClr>
        </a:solidFill>
        <a:ln>
          <a:noFill/>
        </a:ln>
        <a:effectLst>
          <a:outerShdw blurRad="38100" dist="254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E04499C0-A27E-493D-AECD-ADA214885BFC}">
      <dsp:nvSpPr>
        <dsp:cNvPr id="0" name=""/>
        <dsp:cNvSpPr/>
      </dsp:nvSpPr>
      <dsp:spPr>
        <a:xfrm>
          <a:off x="4538978" y="202426"/>
          <a:ext cx="540175" cy="5401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A3A2A2C-8FB3-4238-A69F-40E03DF4D185}">
      <dsp:nvSpPr>
        <dsp:cNvPr id="0" name=""/>
        <dsp:cNvSpPr/>
      </dsp:nvSpPr>
      <dsp:spPr>
        <a:xfrm>
          <a:off x="4037386" y="1236477"/>
          <a:ext cx="1543359" cy="617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Retries</a:t>
          </a:r>
        </a:p>
      </dsp:txBody>
      <dsp:txXfrm>
        <a:off x="4037386" y="1236477"/>
        <a:ext cx="1543359" cy="617343"/>
      </dsp:txXfrm>
    </dsp:sp>
    <dsp:sp modelId="{04EC41F1-1F41-4AE1-9571-4332C9DFA12E}">
      <dsp:nvSpPr>
        <dsp:cNvPr id="0" name=""/>
        <dsp:cNvSpPr/>
      </dsp:nvSpPr>
      <dsp:spPr>
        <a:xfrm>
          <a:off x="6151789" y="1789"/>
          <a:ext cx="941449" cy="941449"/>
        </a:xfrm>
        <a:prstGeom prst="ellipse">
          <a:avLst/>
        </a:prstGeom>
        <a:solidFill>
          <a:schemeClr val="accent4">
            <a:hueOff val="0"/>
            <a:satOff val="0"/>
            <a:lumOff val="0"/>
            <a:alphaOff val="0"/>
          </a:schemeClr>
        </a:solidFill>
        <a:ln>
          <a:noFill/>
        </a:ln>
        <a:effectLst>
          <a:outerShdw blurRad="38100" dist="254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A97B6DB3-3D0A-45CF-8923-7580A02447BA}">
      <dsp:nvSpPr>
        <dsp:cNvPr id="0" name=""/>
        <dsp:cNvSpPr/>
      </dsp:nvSpPr>
      <dsp:spPr>
        <a:xfrm>
          <a:off x="6352425" y="202426"/>
          <a:ext cx="540175" cy="54017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B54A6BF-8A55-442C-804F-D2872900FAF8}">
      <dsp:nvSpPr>
        <dsp:cNvPr id="0" name=""/>
        <dsp:cNvSpPr/>
      </dsp:nvSpPr>
      <dsp:spPr>
        <a:xfrm>
          <a:off x="5850834" y="1236477"/>
          <a:ext cx="1543359" cy="617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Circuit Breaker</a:t>
          </a:r>
        </a:p>
      </dsp:txBody>
      <dsp:txXfrm>
        <a:off x="5850834" y="1236477"/>
        <a:ext cx="1543359" cy="617343"/>
      </dsp:txXfrm>
    </dsp:sp>
    <dsp:sp modelId="{278AB9F8-BE76-4ED0-AF04-50885D5BB321}">
      <dsp:nvSpPr>
        <dsp:cNvPr id="0" name=""/>
        <dsp:cNvSpPr/>
      </dsp:nvSpPr>
      <dsp:spPr>
        <a:xfrm>
          <a:off x="7965236" y="1789"/>
          <a:ext cx="941449" cy="941449"/>
        </a:xfrm>
        <a:prstGeom prst="ellipse">
          <a:avLst/>
        </a:prstGeom>
        <a:solidFill>
          <a:schemeClr val="accent4">
            <a:hueOff val="0"/>
            <a:satOff val="0"/>
            <a:lumOff val="0"/>
            <a:alphaOff val="0"/>
          </a:schemeClr>
        </a:solidFill>
        <a:ln>
          <a:noFill/>
        </a:ln>
        <a:effectLst>
          <a:outerShdw blurRad="38100" dist="254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1E5FAD22-95BB-4836-A854-149A181372EC}">
      <dsp:nvSpPr>
        <dsp:cNvPr id="0" name=""/>
        <dsp:cNvSpPr/>
      </dsp:nvSpPr>
      <dsp:spPr>
        <a:xfrm>
          <a:off x="8165873" y="202426"/>
          <a:ext cx="540175" cy="54017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CC8DEF18-B3F4-41F8-8E78-7AB8296BF436}">
      <dsp:nvSpPr>
        <dsp:cNvPr id="0" name=""/>
        <dsp:cNvSpPr/>
      </dsp:nvSpPr>
      <dsp:spPr>
        <a:xfrm>
          <a:off x="7664281" y="1236477"/>
          <a:ext cx="1543359" cy="617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Performance Monitoring</a:t>
          </a:r>
        </a:p>
      </dsp:txBody>
      <dsp:txXfrm>
        <a:off x="7664281" y="1236477"/>
        <a:ext cx="1543359" cy="617343"/>
      </dsp:txXfrm>
    </dsp:sp>
    <dsp:sp modelId="{633DCB8A-28F0-4A0C-8067-4EAC9EB7DED8}">
      <dsp:nvSpPr>
        <dsp:cNvPr id="0" name=""/>
        <dsp:cNvSpPr/>
      </dsp:nvSpPr>
      <dsp:spPr>
        <a:xfrm>
          <a:off x="3431618" y="2239660"/>
          <a:ext cx="941449" cy="941449"/>
        </a:xfrm>
        <a:prstGeom prst="ellipse">
          <a:avLst/>
        </a:prstGeom>
        <a:solidFill>
          <a:schemeClr val="accent4">
            <a:hueOff val="0"/>
            <a:satOff val="0"/>
            <a:lumOff val="0"/>
            <a:alphaOff val="0"/>
          </a:schemeClr>
        </a:solidFill>
        <a:ln>
          <a:noFill/>
        </a:ln>
        <a:effectLst>
          <a:outerShdw blurRad="38100" dist="254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30DD0519-B8C0-468E-A463-0ADE35276754}">
      <dsp:nvSpPr>
        <dsp:cNvPr id="0" name=""/>
        <dsp:cNvSpPr/>
      </dsp:nvSpPr>
      <dsp:spPr>
        <a:xfrm>
          <a:off x="3632254" y="2440297"/>
          <a:ext cx="540175" cy="54017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7F51EB46-2041-4573-896B-4A6F0199010E}">
      <dsp:nvSpPr>
        <dsp:cNvPr id="0" name=""/>
        <dsp:cNvSpPr/>
      </dsp:nvSpPr>
      <dsp:spPr>
        <a:xfrm>
          <a:off x="3130663" y="3474348"/>
          <a:ext cx="1543359" cy="617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Tracing</a:t>
          </a:r>
        </a:p>
      </dsp:txBody>
      <dsp:txXfrm>
        <a:off x="3130663" y="3474348"/>
        <a:ext cx="1543359" cy="617343"/>
      </dsp:txXfrm>
    </dsp:sp>
    <dsp:sp modelId="{06C820C5-D639-45FE-82EE-F77A73487B67}">
      <dsp:nvSpPr>
        <dsp:cNvPr id="0" name=""/>
        <dsp:cNvSpPr/>
      </dsp:nvSpPr>
      <dsp:spPr>
        <a:xfrm>
          <a:off x="5245065" y="2239660"/>
          <a:ext cx="941449" cy="941449"/>
        </a:xfrm>
        <a:prstGeom prst="ellipse">
          <a:avLst/>
        </a:prstGeom>
        <a:solidFill>
          <a:schemeClr val="accent4">
            <a:hueOff val="0"/>
            <a:satOff val="0"/>
            <a:lumOff val="0"/>
            <a:alphaOff val="0"/>
          </a:schemeClr>
        </a:solidFill>
        <a:ln>
          <a:noFill/>
        </a:ln>
        <a:effectLst>
          <a:outerShdw blurRad="38100" dist="254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23154304-05D4-4340-B83D-344AFD0857B7}">
      <dsp:nvSpPr>
        <dsp:cNvPr id="0" name=""/>
        <dsp:cNvSpPr/>
      </dsp:nvSpPr>
      <dsp:spPr>
        <a:xfrm>
          <a:off x="5445702" y="2440297"/>
          <a:ext cx="540175" cy="540175"/>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692FEED1-65A5-4153-8E04-DEBB2AF8D84A}">
      <dsp:nvSpPr>
        <dsp:cNvPr id="0" name=""/>
        <dsp:cNvSpPr/>
      </dsp:nvSpPr>
      <dsp:spPr>
        <a:xfrm>
          <a:off x="4944110" y="3474348"/>
          <a:ext cx="1543359" cy="617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Authentication</a:t>
          </a:r>
        </a:p>
      </dsp:txBody>
      <dsp:txXfrm>
        <a:off x="4944110" y="3474348"/>
        <a:ext cx="1543359" cy="6173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9F66C4-FF0A-4510-B5CD-F048BBC412FA}">
      <dsp:nvSpPr>
        <dsp:cNvPr id="0" name=""/>
        <dsp:cNvSpPr/>
      </dsp:nvSpPr>
      <dsp:spPr>
        <a:xfrm>
          <a:off x="919651" y="1210794"/>
          <a:ext cx="734823" cy="71"/>
        </a:xfrm>
        <a:prstGeom prst="rect">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sp>
    <dsp:sp modelId="{C86D13F1-DC67-4882-856D-57F5024C3EFF}">
      <dsp:nvSpPr>
        <dsp:cNvPr id="0" name=""/>
        <dsp:cNvSpPr/>
      </dsp:nvSpPr>
      <dsp:spPr>
        <a:xfrm>
          <a:off x="1698564" y="1149105"/>
          <a:ext cx="84504" cy="158721"/>
        </a:xfrm>
        <a:prstGeom prst="chevron">
          <a:avLst>
            <a:gd name="adj" fmla="val 90000"/>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sp>
    <dsp:sp modelId="{16E875B6-CDFD-45FE-95C4-D3DED6EF92D6}">
      <dsp:nvSpPr>
        <dsp:cNvPr id="0" name=""/>
        <dsp:cNvSpPr/>
      </dsp:nvSpPr>
      <dsp:spPr>
        <a:xfrm>
          <a:off x="469704" y="852736"/>
          <a:ext cx="716188" cy="716188"/>
        </a:xfrm>
        <a:prstGeom prst="ellipse">
          <a:avLst/>
        </a:prstGeom>
        <a:solidFill>
          <a:schemeClr val="accent1">
            <a:hueOff val="0"/>
            <a:satOff val="0"/>
            <a:lumOff val="0"/>
            <a:alphaOff val="0"/>
          </a:schemeClr>
        </a:solidFill>
        <a:ln>
          <a:noFill/>
        </a:ln>
        <a:effectLst>
          <a:outerShdw blurRad="38100" dist="254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27792" tIns="27792" rIns="27792" bIns="27792" numCol="1" spcCol="1270" anchor="ctr" anchorCtr="0">
          <a:noAutofit/>
        </a:bodyPr>
        <a:lstStyle/>
        <a:p>
          <a:pPr marL="0" lvl="0" indent="0" algn="ctr" defTabSz="1466850">
            <a:lnSpc>
              <a:spcPct val="90000"/>
            </a:lnSpc>
            <a:spcBef>
              <a:spcPct val="0"/>
            </a:spcBef>
            <a:spcAft>
              <a:spcPct val="35000"/>
            </a:spcAft>
            <a:buNone/>
          </a:pPr>
          <a:r>
            <a:rPr lang="en-US" sz="3300" kern="1200"/>
            <a:t>1</a:t>
          </a:r>
        </a:p>
      </dsp:txBody>
      <dsp:txXfrm>
        <a:off x="574587" y="957619"/>
        <a:ext cx="506422" cy="506422"/>
      </dsp:txXfrm>
    </dsp:sp>
    <dsp:sp modelId="{F356C8F3-8CD0-45E1-BA4D-9BDBEEEE7AE8}">
      <dsp:nvSpPr>
        <dsp:cNvPr id="0" name=""/>
        <dsp:cNvSpPr/>
      </dsp:nvSpPr>
      <dsp:spPr>
        <a:xfrm>
          <a:off x="1121" y="1734524"/>
          <a:ext cx="1653353"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30418" tIns="165100" rIns="130418" bIns="165100" numCol="1" spcCol="1270" anchor="t" anchorCtr="0">
          <a:noAutofit/>
        </a:bodyPr>
        <a:lstStyle/>
        <a:p>
          <a:pPr marL="0" lvl="0" indent="0" algn="l" defTabSz="889000">
            <a:lnSpc>
              <a:spcPct val="100000"/>
            </a:lnSpc>
            <a:spcBef>
              <a:spcPct val="0"/>
            </a:spcBef>
            <a:spcAft>
              <a:spcPct val="35000"/>
            </a:spcAft>
            <a:buNone/>
          </a:pPr>
          <a:r>
            <a:rPr lang="en-US" sz="2000" kern="1200" dirty="0"/>
            <a:t>Automated Scheduling</a:t>
          </a:r>
        </a:p>
      </dsp:txBody>
      <dsp:txXfrm>
        <a:off x="1121" y="2065195"/>
        <a:ext cx="1653353" cy="1634929"/>
      </dsp:txXfrm>
    </dsp:sp>
    <dsp:sp modelId="{7D0033BA-7350-4ECE-9B0F-87FC8F825ABD}">
      <dsp:nvSpPr>
        <dsp:cNvPr id="0" name=""/>
        <dsp:cNvSpPr/>
      </dsp:nvSpPr>
      <dsp:spPr>
        <a:xfrm>
          <a:off x="1838181" y="1210794"/>
          <a:ext cx="1653353" cy="71"/>
        </a:xfrm>
        <a:prstGeom prst="rect">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sp>
    <dsp:sp modelId="{618CA3B5-8AFB-4CC7-885F-C8BD654B43BB}">
      <dsp:nvSpPr>
        <dsp:cNvPr id="0" name=""/>
        <dsp:cNvSpPr/>
      </dsp:nvSpPr>
      <dsp:spPr>
        <a:xfrm>
          <a:off x="3535624" y="1149104"/>
          <a:ext cx="84504" cy="158721"/>
        </a:xfrm>
        <a:prstGeom prst="chevron">
          <a:avLst>
            <a:gd name="adj" fmla="val 90000"/>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sp>
    <dsp:sp modelId="{B244118C-DB70-4C42-8193-89FA3CF874B0}">
      <dsp:nvSpPr>
        <dsp:cNvPr id="0" name=""/>
        <dsp:cNvSpPr/>
      </dsp:nvSpPr>
      <dsp:spPr>
        <a:xfrm>
          <a:off x="2306764" y="852735"/>
          <a:ext cx="716188" cy="716188"/>
        </a:xfrm>
        <a:prstGeom prst="ellipse">
          <a:avLst/>
        </a:prstGeom>
        <a:solidFill>
          <a:schemeClr val="accent1">
            <a:hueOff val="0"/>
            <a:satOff val="0"/>
            <a:lumOff val="0"/>
            <a:alphaOff val="0"/>
          </a:schemeClr>
        </a:solidFill>
        <a:ln>
          <a:noFill/>
        </a:ln>
        <a:effectLst>
          <a:outerShdw blurRad="38100" dist="254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27792" tIns="27792" rIns="27792" bIns="27792" numCol="1" spcCol="1270" anchor="ctr" anchorCtr="0">
          <a:noAutofit/>
        </a:bodyPr>
        <a:lstStyle/>
        <a:p>
          <a:pPr marL="0" lvl="0" indent="0" algn="ctr" defTabSz="1466850">
            <a:lnSpc>
              <a:spcPct val="90000"/>
            </a:lnSpc>
            <a:spcBef>
              <a:spcPct val="0"/>
            </a:spcBef>
            <a:spcAft>
              <a:spcPct val="35000"/>
            </a:spcAft>
            <a:buNone/>
          </a:pPr>
          <a:r>
            <a:rPr lang="en-US" sz="3300" kern="1200"/>
            <a:t>2</a:t>
          </a:r>
        </a:p>
      </dsp:txBody>
      <dsp:txXfrm>
        <a:off x="2411647" y="957618"/>
        <a:ext cx="506422" cy="506422"/>
      </dsp:txXfrm>
    </dsp:sp>
    <dsp:sp modelId="{ED55B4B4-66A0-4F97-913E-DDBA9388C6D5}">
      <dsp:nvSpPr>
        <dsp:cNvPr id="0" name=""/>
        <dsp:cNvSpPr/>
      </dsp:nvSpPr>
      <dsp:spPr>
        <a:xfrm>
          <a:off x="1838181" y="1734524"/>
          <a:ext cx="1653353"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30418" tIns="165100" rIns="130418" bIns="165100" numCol="1" spcCol="1270" anchor="t" anchorCtr="0">
          <a:noAutofit/>
        </a:bodyPr>
        <a:lstStyle/>
        <a:p>
          <a:pPr marL="0" lvl="0" indent="0" algn="l" defTabSz="889000">
            <a:lnSpc>
              <a:spcPct val="100000"/>
            </a:lnSpc>
            <a:spcBef>
              <a:spcPct val="0"/>
            </a:spcBef>
            <a:spcAft>
              <a:spcPct val="35000"/>
            </a:spcAft>
            <a:buNone/>
          </a:pPr>
          <a:r>
            <a:rPr lang="en-US" sz="2000" kern="1200" dirty="0"/>
            <a:t>Self-Healing Capabilities </a:t>
          </a:r>
        </a:p>
      </dsp:txBody>
      <dsp:txXfrm>
        <a:off x="1838181" y="2065195"/>
        <a:ext cx="1653353" cy="1634929"/>
      </dsp:txXfrm>
    </dsp:sp>
    <dsp:sp modelId="{E2B363E8-3F34-46DC-8461-327E3D005D5F}">
      <dsp:nvSpPr>
        <dsp:cNvPr id="0" name=""/>
        <dsp:cNvSpPr/>
      </dsp:nvSpPr>
      <dsp:spPr>
        <a:xfrm>
          <a:off x="3675241" y="1210794"/>
          <a:ext cx="1653353" cy="72"/>
        </a:xfrm>
        <a:prstGeom prst="rect">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sp>
    <dsp:sp modelId="{2A6D898A-2EA0-4084-AFFB-7C33337F08C0}">
      <dsp:nvSpPr>
        <dsp:cNvPr id="0" name=""/>
        <dsp:cNvSpPr/>
      </dsp:nvSpPr>
      <dsp:spPr>
        <a:xfrm>
          <a:off x="5372684" y="1149104"/>
          <a:ext cx="84504" cy="158721"/>
        </a:xfrm>
        <a:prstGeom prst="chevron">
          <a:avLst>
            <a:gd name="adj" fmla="val 90000"/>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sp>
    <dsp:sp modelId="{49F0357B-BC6A-4BE8-95B7-C67F9A898621}">
      <dsp:nvSpPr>
        <dsp:cNvPr id="0" name=""/>
        <dsp:cNvSpPr/>
      </dsp:nvSpPr>
      <dsp:spPr>
        <a:xfrm>
          <a:off x="4143824" y="852735"/>
          <a:ext cx="716188" cy="716188"/>
        </a:xfrm>
        <a:prstGeom prst="ellipse">
          <a:avLst/>
        </a:prstGeom>
        <a:solidFill>
          <a:schemeClr val="accent1">
            <a:hueOff val="0"/>
            <a:satOff val="0"/>
            <a:lumOff val="0"/>
            <a:alphaOff val="0"/>
          </a:schemeClr>
        </a:solidFill>
        <a:ln>
          <a:noFill/>
        </a:ln>
        <a:effectLst>
          <a:outerShdw blurRad="38100" dist="254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27792" tIns="27792" rIns="27792" bIns="27792" numCol="1" spcCol="1270" anchor="ctr" anchorCtr="0">
          <a:noAutofit/>
        </a:bodyPr>
        <a:lstStyle/>
        <a:p>
          <a:pPr marL="0" lvl="0" indent="0" algn="ctr" defTabSz="1466850">
            <a:lnSpc>
              <a:spcPct val="90000"/>
            </a:lnSpc>
            <a:spcBef>
              <a:spcPct val="0"/>
            </a:spcBef>
            <a:spcAft>
              <a:spcPct val="35000"/>
            </a:spcAft>
            <a:buNone/>
          </a:pPr>
          <a:r>
            <a:rPr lang="en-US" sz="3300" kern="1200"/>
            <a:t>3</a:t>
          </a:r>
        </a:p>
      </dsp:txBody>
      <dsp:txXfrm>
        <a:off x="4248707" y="957618"/>
        <a:ext cx="506422" cy="506422"/>
      </dsp:txXfrm>
    </dsp:sp>
    <dsp:sp modelId="{AAB930CF-FCCA-443D-96DD-29CA6A99EF09}">
      <dsp:nvSpPr>
        <dsp:cNvPr id="0" name=""/>
        <dsp:cNvSpPr/>
      </dsp:nvSpPr>
      <dsp:spPr>
        <a:xfrm>
          <a:off x="3675241" y="1734524"/>
          <a:ext cx="1653353"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30418" tIns="165100" rIns="130418" bIns="165100" numCol="1" spcCol="1270" anchor="t" anchorCtr="0">
          <a:noAutofit/>
        </a:bodyPr>
        <a:lstStyle/>
        <a:p>
          <a:pPr marL="0" lvl="0" indent="0" algn="l" defTabSz="889000">
            <a:lnSpc>
              <a:spcPct val="100000"/>
            </a:lnSpc>
            <a:spcBef>
              <a:spcPct val="0"/>
            </a:spcBef>
            <a:spcAft>
              <a:spcPct val="35000"/>
            </a:spcAft>
            <a:buNone/>
          </a:pPr>
          <a:r>
            <a:rPr lang="en-US" sz="2000" kern="1200" dirty="0"/>
            <a:t>Automated Rollouts and Rollbacks</a:t>
          </a:r>
        </a:p>
      </dsp:txBody>
      <dsp:txXfrm>
        <a:off x="3675241" y="2065195"/>
        <a:ext cx="1653353" cy="1634929"/>
      </dsp:txXfrm>
    </dsp:sp>
    <dsp:sp modelId="{E9EB478C-C411-4B85-9657-474552FB5F53}">
      <dsp:nvSpPr>
        <dsp:cNvPr id="0" name=""/>
        <dsp:cNvSpPr/>
      </dsp:nvSpPr>
      <dsp:spPr>
        <a:xfrm>
          <a:off x="5512301" y="1210793"/>
          <a:ext cx="1653353" cy="72"/>
        </a:xfrm>
        <a:prstGeom prst="rect">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sp>
    <dsp:sp modelId="{00E9E8CF-3EB7-4BBA-AD72-B97B58FA62E7}">
      <dsp:nvSpPr>
        <dsp:cNvPr id="0" name=""/>
        <dsp:cNvSpPr/>
      </dsp:nvSpPr>
      <dsp:spPr>
        <a:xfrm>
          <a:off x="7209744" y="1149104"/>
          <a:ext cx="84504" cy="158721"/>
        </a:xfrm>
        <a:prstGeom prst="chevron">
          <a:avLst>
            <a:gd name="adj" fmla="val 90000"/>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sp>
    <dsp:sp modelId="{A021ED9A-EFD5-4BE1-8E83-EAB1D6624739}">
      <dsp:nvSpPr>
        <dsp:cNvPr id="0" name=""/>
        <dsp:cNvSpPr/>
      </dsp:nvSpPr>
      <dsp:spPr>
        <a:xfrm>
          <a:off x="5980884" y="852735"/>
          <a:ext cx="716188" cy="716188"/>
        </a:xfrm>
        <a:prstGeom prst="ellipse">
          <a:avLst/>
        </a:prstGeom>
        <a:solidFill>
          <a:schemeClr val="accent1">
            <a:hueOff val="0"/>
            <a:satOff val="0"/>
            <a:lumOff val="0"/>
            <a:alphaOff val="0"/>
          </a:schemeClr>
        </a:solidFill>
        <a:ln>
          <a:noFill/>
        </a:ln>
        <a:effectLst>
          <a:outerShdw blurRad="38100" dist="254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27792" tIns="27792" rIns="27792" bIns="27792" numCol="1" spcCol="1270" anchor="ctr" anchorCtr="0">
          <a:noAutofit/>
        </a:bodyPr>
        <a:lstStyle/>
        <a:p>
          <a:pPr marL="0" lvl="0" indent="0" algn="ctr" defTabSz="1466850">
            <a:lnSpc>
              <a:spcPct val="90000"/>
            </a:lnSpc>
            <a:spcBef>
              <a:spcPct val="0"/>
            </a:spcBef>
            <a:spcAft>
              <a:spcPct val="35000"/>
            </a:spcAft>
            <a:buNone/>
          </a:pPr>
          <a:r>
            <a:rPr lang="en-US" sz="3300" kern="1200"/>
            <a:t>4</a:t>
          </a:r>
        </a:p>
      </dsp:txBody>
      <dsp:txXfrm>
        <a:off x="6085767" y="957618"/>
        <a:ext cx="506422" cy="506422"/>
      </dsp:txXfrm>
    </dsp:sp>
    <dsp:sp modelId="{56C99482-ECD8-41AF-9B54-92BB2A9E77ED}">
      <dsp:nvSpPr>
        <dsp:cNvPr id="0" name=""/>
        <dsp:cNvSpPr/>
      </dsp:nvSpPr>
      <dsp:spPr>
        <a:xfrm>
          <a:off x="5512301" y="1734524"/>
          <a:ext cx="1653353"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30418" tIns="165100" rIns="130418" bIns="165100" numCol="1" spcCol="1270" anchor="t" anchorCtr="0">
          <a:noAutofit/>
        </a:bodyPr>
        <a:lstStyle/>
        <a:p>
          <a:pPr marL="0" lvl="0" indent="0" algn="l" defTabSz="889000">
            <a:lnSpc>
              <a:spcPct val="100000"/>
            </a:lnSpc>
            <a:spcBef>
              <a:spcPct val="0"/>
            </a:spcBef>
            <a:spcAft>
              <a:spcPct val="35000"/>
            </a:spcAft>
            <a:buNone/>
          </a:pPr>
          <a:r>
            <a:rPr lang="en-US" sz="2000" kern="1200" dirty="0"/>
            <a:t>Horizontal Scaling</a:t>
          </a:r>
        </a:p>
        <a:p>
          <a:pPr marL="0" lvl="0" indent="0" algn="l" defTabSz="889000">
            <a:lnSpc>
              <a:spcPct val="100000"/>
            </a:lnSpc>
            <a:spcBef>
              <a:spcPct val="0"/>
            </a:spcBef>
            <a:spcAft>
              <a:spcPct val="35000"/>
            </a:spcAft>
            <a:buNone/>
          </a:pPr>
          <a:r>
            <a:rPr lang="en-US" sz="2000" kern="1200" dirty="0"/>
            <a:t> </a:t>
          </a:r>
        </a:p>
      </dsp:txBody>
      <dsp:txXfrm>
        <a:off x="5512301" y="2065195"/>
        <a:ext cx="1653353" cy="1634929"/>
      </dsp:txXfrm>
    </dsp:sp>
    <dsp:sp modelId="{98918BF0-4611-4A73-A23E-6181D495B491}">
      <dsp:nvSpPr>
        <dsp:cNvPr id="0" name=""/>
        <dsp:cNvSpPr/>
      </dsp:nvSpPr>
      <dsp:spPr>
        <a:xfrm>
          <a:off x="7349361" y="1210793"/>
          <a:ext cx="826676" cy="72"/>
        </a:xfrm>
        <a:prstGeom prst="rect">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sp>
    <dsp:sp modelId="{66684FA6-BA91-41B8-BE68-C535EB63F887}">
      <dsp:nvSpPr>
        <dsp:cNvPr id="0" name=""/>
        <dsp:cNvSpPr/>
      </dsp:nvSpPr>
      <dsp:spPr>
        <a:xfrm>
          <a:off x="7817944" y="852735"/>
          <a:ext cx="716188" cy="716188"/>
        </a:xfrm>
        <a:prstGeom prst="ellipse">
          <a:avLst/>
        </a:prstGeom>
        <a:solidFill>
          <a:schemeClr val="accent1">
            <a:hueOff val="0"/>
            <a:satOff val="0"/>
            <a:lumOff val="0"/>
            <a:alphaOff val="0"/>
          </a:schemeClr>
        </a:solidFill>
        <a:ln>
          <a:noFill/>
        </a:ln>
        <a:effectLst>
          <a:outerShdw blurRad="38100" dist="254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27792" tIns="27792" rIns="27792" bIns="27792" numCol="1" spcCol="1270" anchor="ctr" anchorCtr="0">
          <a:noAutofit/>
        </a:bodyPr>
        <a:lstStyle/>
        <a:p>
          <a:pPr marL="0" lvl="0" indent="0" algn="ctr" defTabSz="1466850">
            <a:lnSpc>
              <a:spcPct val="90000"/>
            </a:lnSpc>
            <a:spcBef>
              <a:spcPct val="0"/>
            </a:spcBef>
            <a:spcAft>
              <a:spcPct val="35000"/>
            </a:spcAft>
            <a:buNone/>
          </a:pPr>
          <a:r>
            <a:rPr lang="en-US" sz="3300" kern="1200"/>
            <a:t>5</a:t>
          </a:r>
        </a:p>
      </dsp:txBody>
      <dsp:txXfrm>
        <a:off x="7922827" y="957618"/>
        <a:ext cx="506422" cy="506422"/>
      </dsp:txXfrm>
    </dsp:sp>
    <dsp:sp modelId="{3FE8F90C-D0B0-44C9-B6FB-7D0CD993CB78}">
      <dsp:nvSpPr>
        <dsp:cNvPr id="0" name=""/>
        <dsp:cNvSpPr/>
      </dsp:nvSpPr>
      <dsp:spPr>
        <a:xfrm>
          <a:off x="7349361" y="1734524"/>
          <a:ext cx="1653353"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130418" tIns="165100" rIns="130418" bIns="165100" numCol="1" spcCol="1270" anchor="t" anchorCtr="0">
          <a:noAutofit/>
        </a:bodyPr>
        <a:lstStyle/>
        <a:p>
          <a:pPr marL="0" lvl="0" indent="0" algn="l" defTabSz="889000">
            <a:lnSpc>
              <a:spcPct val="100000"/>
            </a:lnSpc>
            <a:spcBef>
              <a:spcPct val="0"/>
            </a:spcBef>
            <a:spcAft>
              <a:spcPct val="35000"/>
            </a:spcAft>
            <a:buNone/>
          </a:pPr>
          <a:r>
            <a:rPr lang="en-US" sz="2000" kern="1200"/>
            <a:t>Service Discovery and load balancing</a:t>
          </a:r>
        </a:p>
      </dsp:txBody>
      <dsp:txXfrm>
        <a:off x="7349361" y="2065195"/>
        <a:ext cx="1653353" cy="163492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11D693-54F0-4B05-8EE0-94F8FC1B59DB}">
      <dsp:nvSpPr>
        <dsp:cNvPr id="0" name=""/>
        <dsp:cNvSpPr/>
      </dsp:nvSpPr>
      <dsp:spPr>
        <a:xfrm>
          <a:off x="2478" y="403828"/>
          <a:ext cx="1764729" cy="3053369"/>
        </a:xfrm>
        <a:prstGeom prst="rect">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w="12700" cap="rnd" cmpd="sng" algn="ctr">
          <a:solidFill>
            <a:schemeClr val="accent1">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174316" tIns="0" rIns="174316" bIns="330200" numCol="1" spcCol="1270" anchor="t" anchorCtr="0">
          <a:noAutofit/>
        </a:bodyPr>
        <a:lstStyle/>
        <a:p>
          <a:pPr marL="0" lvl="0" indent="0" algn="l" defTabSz="622300">
            <a:lnSpc>
              <a:spcPct val="90000"/>
            </a:lnSpc>
            <a:spcBef>
              <a:spcPct val="0"/>
            </a:spcBef>
            <a:spcAft>
              <a:spcPct val="35000"/>
            </a:spcAft>
            <a:buNone/>
          </a:pPr>
          <a:r>
            <a:rPr lang="en-US" sz="1400" kern="1200" dirty="0"/>
            <a:t>Amazon EKS runs Kubernetes control plane instances across multiple Availability Zones to ensure high availability.</a:t>
          </a:r>
        </a:p>
      </dsp:txBody>
      <dsp:txXfrm>
        <a:off x="2478" y="1625176"/>
        <a:ext cx="1764729" cy="1832021"/>
      </dsp:txXfrm>
    </dsp:sp>
    <dsp:sp modelId="{E4D8A797-F8C4-414F-A7ED-EFA53D0844A4}">
      <dsp:nvSpPr>
        <dsp:cNvPr id="0" name=""/>
        <dsp:cNvSpPr/>
      </dsp:nvSpPr>
      <dsp:spPr>
        <a:xfrm>
          <a:off x="2478" y="871675"/>
          <a:ext cx="1764729" cy="847070"/>
        </a:xfrm>
        <a:prstGeom prst="rect">
          <a:avLst/>
        </a:prstGeom>
        <a:noFill/>
        <a:ln w="12700" cap="rnd" cmpd="sng" algn="ctr">
          <a:noFill/>
          <a:prstDash val="solid"/>
        </a:ln>
        <a:effectLst/>
        <a:sp3d/>
      </dsp:spPr>
      <dsp:style>
        <a:lnRef idx="1">
          <a:scrgbClr r="0" g="0" b="0"/>
        </a:lnRef>
        <a:fillRef idx="2">
          <a:scrgbClr r="0" g="0" b="0"/>
        </a:fillRef>
        <a:effectRef idx="1">
          <a:scrgbClr r="0" g="0" b="0"/>
        </a:effectRef>
        <a:fontRef idx="minor">
          <a:schemeClr val="dk1"/>
        </a:fontRef>
      </dsp:style>
      <dsp:txBody>
        <a:bodyPr spcFirstLastPara="0" vert="horz" wrap="square" lIns="174316" tIns="165100" rIns="174316" bIns="165100" numCol="1" spcCol="1270" anchor="ctr" anchorCtr="0">
          <a:noAutofit/>
        </a:bodyPr>
        <a:lstStyle/>
        <a:p>
          <a:pPr marL="0" lvl="0" indent="0" algn="l" defTabSz="1689100">
            <a:lnSpc>
              <a:spcPct val="90000"/>
            </a:lnSpc>
            <a:spcBef>
              <a:spcPct val="0"/>
            </a:spcBef>
            <a:spcAft>
              <a:spcPct val="35000"/>
            </a:spcAft>
            <a:buNone/>
          </a:pPr>
          <a:r>
            <a:rPr lang="en-US" sz="3800" kern="1200"/>
            <a:t>01</a:t>
          </a:r>
        </a:p>
      </dsp:txBody>
      <dsp:txXfrm>
        <a:off x="2478" y="871675"/>
        <a:ext cx="1764729" cy="847070"/>
      </dsp:txXfrm>
    </dsp:sp>
    <dsp:sp modelId="{9B5D3455-F08C-4858-AFCB-669409E71754}">
      <dsp:nvSpPr>
        <dsp:cNvPr id="0" name=""/>
        <dsp:cNvSpPr/>
      </dsp:nvSpPr>
      <dsp:spPr>
        <a:xfrm>
          <a:off x="1908385" y="403828"/>
          <a:ext cx="1764729" cy="2742728"/>
        </a:xfrm>
        <a:prstGeom prst="rect">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w="12700" cap="rnd" cmpd="sng" algn="ctr">
          <a:solidFill>
            <a:schemeClr val="accent1">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174316" tIns="0" rIns="174316" bIns="330200" numCol="1" spcCol="1270" anchor="t" anchorCtr="0">
          <a:noAutofit/>
        </a:bodyPr>
        <a:lstStyle/>
        <a:p>
          <a:pPr marL="0" lvl="0" indent="0" algn="l" defTabSz="622300">
            <a:lnSpc>
              <a:spcPct val="90000"/>
            </a:lnSpc>
            <a:spcBef>
              <a:spcPct val="0"/>
            </a:spcBef>
            <a:spcAft>
              <a:spcPct val="35000"/>
            </a:spcAft>
            <a:buNone/>
          </a:pPr>
          <a:r>
            <a:rPr lang="en-US" sz="1400" kern="1200" dirty="0"/>
            <a:t>Amazon EKS automatically detects and replaces unhealthy control plane instances.</a:t>
          </a:r>
        </a:p>
      </dsp:txBody>
      <dsp:txXfrm>
        <a:off x="1908385" y="1500919"/>
        <a:ext cx="1764729" cy="1645636"/>
      </dsp:txXfrm>
    </dsp:sp>
    <dsp:sp modelId="{8362E19A-533A-486E-A67D-5DDEA1EF1B9F}">
      <dsp:nvSpPr>
        <dsp:cNvPr id="0" name=""/>
        <dsp:cNvSpPr/>
      </dsp:nvSpPr>
      <dsp:spPr>
        <a:xfrm>
          <a:off x="1908385" y="716354"/>
          <a:ext cx="1764729" cy="847070"/>
        </a:xfrm>
        <a:prstGeom prst="rect">
          <a:avLst/>
        </a:prstGeom>
        <a:noFill/>
        <a:ln w="12700" cap="rnd" cmpd="sng" algn="ctr">
          <a:noFill/>
          <a:prstDash val="solid"/>
        </a:ln>
        <a:effectLst/>
        <a:sp3d/>
      </dsp:spPr>
      <dsp:style>
        <a:lnRef idx="1">
          <a:scrgbClr r="0" g="0" b="0"/>
        </a:lnRef>
        <a:fillRef idx="2">
          <a:scrgbClr r="0" g="0" b="0"/>
        </a:fillRef>
        <a:effectRef idx="1">
          <a:scrgbClr r="0" g="0" b="0"/>
        </a:effectRef>
        <a:fontRef idx="minor">
          <a:schemeClr val="dk1"/>
        </a:fontRef>
      </dsp:style>
      <dsp:txBody>
        <a:bodyPr spcFirstLastPara="0" vert="horz" wrap="square" lIns="174316" tIns="165100" rIns="174316" bIns="165100" numCol="1" spcCol="1270" anchor="ctr" anchorCtr="0">
          <a:noAutofit/>
        </a:bodyPr>
        <a:lstStyle/>
        <a:p>
          <a:pPr marL="0" lvl="0" indent="0" algn="l" defTabSz="1689100">
            <a:lnSpc>
              <a:spcPct val="90000"/>
            </a:lnSpc>
            <a:spcBef>
              <a:spcPct val="0"/>
            </a:spcBef>
            <a:spcAft>
              <a:spcPct val="35000"/>
            </a:spcAft>
            <a:buNone/>
          </a:pPr>
          <a:r>
            <a:rPr lang="en-US" sz="3800" kern="1200"/>
            <a:t>02</a:t>
          </a:r>
        </a:p>
      </dsp:txBody>
      <dsp:txXfrm>
        <a:off x="1908385" y="716354"/>
        <a:ext cx="1764729" cy="847070"/>
      </dsp:txXfrm>
    </dsp:sp>
    <dsp:sp modelId="{94D9F72B-CAD4-4C40-AEAB-3BB8063E0FB2}">
      <dsp:nvSpPr>
        <dsp:cNvPr id="0" name=""/>
        <dsp:cNvSpPr/>
      </dsp:nvSpPr>
      <dsp:spPr>
        <a:xfrm>
          <a:off x="3814293" y="403828"/>
          <a:ext cx="1764729" cy="2480559"/>
        </a:xfrm>
        <a:prstGeom prst="rect">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w="12700" cap="rnd" cmpd="sng" algn="ctr">
          <a:solidFill>
            <a:schemeClr val="accent1">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174316" tIns="0" rIns="174316" bIns="330200" numCol="1" spcCol="1270" anchor="t" anchorCtr="0">
          <a:noAutofit/>
        </a:bodyPr>
        <a:lstStyle/>
        <a:p>
          <a:pPr marL="0" lvl="0" indent="0" algn="l" defTabSz="622300">
            <a:lnSpc>
              <a:spcPct val="90000"/>
            </a:lnSpc>
            <a:spcBef>
              <a:spcPct val="0"/>
            </a:spcBef>
            <a:spcAft>
              <a:spcPct val="35000"/>
            </a:spcAft>
            <a:buNone/>
          </a:pPr>
          <a:r>
            <a:rPr lang="en-US" sz="1400" kern="1200" dirty="0"/>
            <a:t>It provides automated version upgrades and patching for them.</a:t>
          </a:r>
        </a:p>
      </dsp:txBody>
      <dsp:txXfrm>
        <a:off x="3814293" y="1396052"/>
        <a:ext cx="1764729" cy="1488335"/>
      </dsp:txXfrm>
    </dsp:sp>
    <dsp:sp modelId="{73F92BF7-9433-425A-90C6-D4B94E5CB4A1}">
      <dsp:nvSpPr>
        <dsp:cNvPr id="0" name=""/>
        <dsp:cNvSpPr/>
      </dsp:nvSpPr>
      <dsp:spPr>
        <a:xfrm>
          <a:off x="3814293" y="585270"/>
          <a:ext cx="1764729" cy="847070"/>
        </a:xfrm>
        <a:prstGeom prst="rect">
          <a:avLst/>
        </a:prstGeom>
        <a:noFill/>
        <a:ln w="12700" cap="rnd" cmpd="sng" algn="ctr">
          <a:noFill/>
          <a:prstDash val="solid"/>
        </a:ln>
        <a:effectLst/>
        <a:sp3d/>
      </dsp:spPr>
      <dsp:style>
        <a:lnRef idx="1">
          <a:scrgbClr r="0" g="0" b="0"/>
        </a:lnRef>
        <a:fillRef idx="2">
          <a:scrgbClr r="0" g="0" b="0"/>
        </a:fillRef>
        <a:effectRef idx="1">
          <a:scrgbClr r="0" g="0" b="0"/>
        </a:effectRef>
        <a:fontRef idx="minor">
          <a:schemeClr val="dk1"/>
        </a:fontRef>
      </dsp:style>
      <dsp:txBody>
        <a:bodyPr spcFirstLastPara="0" vert="horz" wrap="square" lIns="174316" tIns="165100" rIns="174316" bIns="165100" numCol="1" spcCol="1270" anchor="ctr" anchorCtr="0">
          <a:noAutofit/>
        </a:bodyPr>
        <a:lstStyle/>
        <a:p>
          <a:pPr marL="0" lvl="0" indent="0" algn="l" defTabSz="1689100">
            <a:lnSpc>
              <a:spcPct val="90000"/>
            </a:lnSpc>
            <a:spcBef>
              <a:spcPct val="0"/>
            </a:spcBef>
            <a:spcAft>
              <a:spcPct val="35000"/>
            </a:spcAft>
            <a:buNone/>
          </a:pPr>
          <a:r>
            <a:rPr lang="en-US" sz="3800" kern="1200"/>
            <a:t>03</a:t>
          </a:r>
        </a:p>
      </dsp:txBody>
      <dsp:txXfrm>
        <a:off x="3814293" y="585270"/>
        <a:ext cx="1764729" cy="847070"/>
      </dsp:txXfrm>
    </dsp:sp>
    <dsp:sp modelId="{FD007C14-A4A7-424F-B2A0-8B04E3C78D6C}">
      <dsp:nvSpPr>
        <dsp:cNvPr id="0" name=""/>
        <dsp:cNvSpPr/>
      </dsp:nvSpPr>
      <dsp:spPr>
        <a:xfrm>
          <a:off x="5720200" y="403828"/>
          <a:ext cx="1820212" cy="2289905"/>
        </a:xfrm>
        <a:prstGeom prst="rect">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w="12700" cap="rnd" cmpd="sng" algn="ctr">
          <a:solidFill>
            <a:schemeClr val="accent1">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174316" tIns="0" rIns="174316" bIns="330200" numCol="1" spcCol="1270" anchor="t" anchorCtr="0">
          <a:noAutofit/>
        </a:bodyPr>
        <a:lstStyle/>
        <a:p>
          <a:pPr marL="0" lvl="0" indent="0" algn="l" defTabSz="555625">
            <a:lnSpc>
              <a:spcPct val="90000"/>
            </a:lnSpc>
            <a:spcBef>
              <a:spcPct val="0"/>
            </a:spcBef>
            <a:spcAft>
              <a:spcPct val="35000"/>
            </a:spcAft>
            <a:buNone/>
          </a:pPr>
          <a:r>
            <a:rPr lang="en-US" sz="1250" kern="1200" dirty="0"/>
            <a:t>Applications running on any standard Kubernetes environment are fully compatible and can be easily migrated to Amazon EKS</a:t>
          </a:r>
          <a:r>
            <a:rPr lang="en-US" sz="1200" kern="1200" dirty="0"/>
            <a:t>.</a:t>
          </a:r>
        </a:p>
      </dsp:txBody>
      <dsp:txXfrm>
        <a:off x="5720200" y="1319790"/>
        <a:ext cx="1820212" cy="1373943"/>
      </dsp:txXfrm>
    </dsp:sp>
    <dsp:sp modelId="{757471C7-43DA-4F3D-AABA-58A790CBF9A5}">
      <dsp:nvSpPr>
        <dsp:cNvPr id="0" name=""/>
        <dsp:cNvSpPr/>
      </dsp:nvSpPr>
      <dsp:spPr>
        <a:xfrm>
          <a:off x="5747942" y="489943"/>
          <a:ext cx="1764729" cy="847070"/>
        </a:xfrm>
        <a:prstGeom prst="rect">
          <a:avLst/>
        </a:prstGeom>
        <a:noFill/>
        <a:ln w="12700" cap="rnd" cmpd="sng" algn="ctr">
          <a:noFill/>
          <a:prstDash val="solid"/>
        </a:ln>
        <a:effectLst/>
        <a:sp3d/>
      </dsp:spPr>
      <dsp:style>
        <a:lnRef idx="1">
          <a:scrgbClr r="0" g="0" b="0"/>
        </a:lnRef>
        <a:fillRef idx="2">
          <a:scrgbClr r="0" g="0" b="0"/>
        </a:fillRef>
        <a:effectRef idx="1">
          <a:scrgbClr r="0" g="0" b="0"/>
        </a:effectRef>
        <a:fontRef idx="minor">
          <a:schemeClr val="dk1"/>
        </a:fontRef>
      </dsp:style>
      <dsp:txBody>
        <a:bodyPr spcFirstLastPara="0" vert="horz" wrap="square" lIns="174316" tIns="165100" rIns="174316" bIns="165100" numCol="1" spcCol="1270" anchor="ctr" anchorCtr="0">
          <a:noAutofit/>
        </a:bodyPr>
        <a:lstStyle/>
        <a:p>
          <a:pPr marL="0" lvl="0" indent="0" algn="l" defTabSz="1689100">
            <a:lnSpc>
              <a:spcPct val="90000"/>
            </a:lnSpc>
            <a:spcBef>
              <a:spcPct val="0"/>
            </a:spcBef>
            <a:spcAft>
              <a:spcPct val="35000"/>
            </a:spcAft>
            <a:buNone/>
          </a:pPr>
          <a:r>
            <a:rPr lang="en-US" sz="3800" kern="1200"/>
            <a:t>04</a:t>
          </a:r>
        </a:p>
      </dsp:txBody>
      <dsp:txXfrm>
        <a:off x="5747942" y="489943"/>
        <a:ext cx="1764729" cy="847070"/>
      </dsp:txXfrm>
    </dsp:sp>
    <dsp:sp modelId="{38401CAD-5942-416B-92FC-6BB6F06A2FD0}">
      <dsp:nvSpPr>
        <dsp:cNvPr id="0" name=""/>
        <dsp:cNvSpPr/>
      </dsp:nvSpPr>
      <dsp:spPr>
        <a:xfrm>
          <a:off x="7719012" y="421447"/>
          <a:ext cx="1718228" cy="2057660"/>
        </a:xfrm>
        <a:prstGeom prst="rect">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w="12700" cap="rnd" cmpd="sng" algn="ctr">
          <a:solidFill>
            <a:schemeClr val="accent1">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174316" tIns="0" rIns="174316" bIns="330200" numCol="1" spcCol="1270" anchor="t" anchorCtr="0">
          <a:noAutofit/>
        </a:bodyPr>
        <a:lstStyle/>
        <a:p>
          <a:pPr marL="0" lvl="0" indent="0" algn="l" defTabSz="622300">
            <a:lnSpc>
              <a:spcPct val="90000"/>
            </a:lnSpc>
            <a:spcBef>
              <a:spcPct val="0"/>
            </a:spcBef>
            <a:spcAft>
              <a:spcPct val="35000"/>
            </a:spcAft>
            <a:buNone/>
          </a:pPr>
          <a:r>
            <a:rPr lang="en-US" sz="1400" kern="1200" dirty="0"/>
            <a:t>Amazon EKS is generally available for all AWS customers</a:t>
          </a:r>
          <a:r>
            <a:rPr lang="en-US" sz="1300" kern="1200" dirty="0"/>
            <a:t>.</a:t>
          </a:r>
        </a:p>
      </dsp:txBody>
      <dsp:txXfrm>
        <a:off x="7719012" y="1244511"/>
        <a:ext cx="1718228" cy="1234596"/>
      </dsp:txXfrm>
    </dsp:sp>
    <dsp:sp modelId="{1FDA7815-E838-4ACB-B071-8F817D2F8F2E}">
      <dsp:nvSpPr>
        <dsp:cNvPr id="0" name=""/>
        <dsp:cNvSpPr/>
      </dsp:nvSpPr>
      <dsp:spPr>
        <a:xfrm>
          <a:off x="7681591" y="403828"/>
          <a:ext cx="1764729" cy="847070"/>
        </a:xfrm>
        <a:prstGeom prst="rect">
          <a:avLst/>
        </a:prstGeom>
        <a:noFill/>
        <a:ln w="12700" cap="rnd" cmpd="sng" algn="ctr">
          <a:noFill/>
          <a:prstDash val="solid"/>
        </a:ln>
        <a:effectLst/>
        <a:sp3d/>
      </dsp:spPr>
      <dsp:style>
        <a:lnRef idx="1">
          <a:scrgbClr r="0" g="0" b="0"/>
        </a:lnRef>
        <a:fillRef idx="2">
          <a:scrgbClr r="0" g="0" b="0"/>
        </a:fillRef>
        <a:effectRef idx="1">
          <a:scrgbClr r="0" g="0" b="0"/>
        </a:effectRef>
        <a:fontRef idx="minor">
          <a:schemeClr val="dk1"/>
        </a:fontRef>
      </dsp:style>
      <dsp:txBody>
        <a:bodyPr spcFirstLastPara="0" vert="horz" wrap="square" lIns="174316" tIns="165100" rIns="174316" bIns="165100" numCol="1" spcCol="1270" anchor="ctr" anchorCtr="0">
          <a:noAutofit/>
        </a:bodyPr>
        <a:lstStyle/>
        <a:p>
          <a:pPr marL="0" lvl="0" indent="0" algn="l" defTabSz="1689100">
            <a:lnSpc>
              <a:spcPct val="90000"/>
            </a:lnSpc>
            <a:spcBef>
              <a:spcPct val="0"/>
            </a:spcBef>
            <a:spcAft>
              <a:spcPct val="35000"/>
            </a:spcAft>
            <a:buNone/>
          </a:pPr>
          <a:r>
            <a:rPr lang="en-US" sz="3800" kern="1200"/>
            <a:t>05</a:t>
          </a:r>
        </a:p>
      </dsp:txBody>
      <dsp:txXfrm>
        <a:off x="7681591" y="403828"/>
        <a:ext cx="1764729" cy="84707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BB4A2E-D2F9-4872-8268-9FB41AAB23E2}">
      <dsp:nvSpPr>
        <dsp:cNvPr id="0" name=""/>
        <dsp:cNvSpPr/>
      </dsp:nvSpPr>
      <dsp:spPr>
        <a:xfrm>
          <a:off x="2729" y="518313"/>
          <a:ext cx="2165114" cy="1299068"/>
        </a:xfrm>
        <a:prstGeom prst="rect">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100000"/>
            </a:lnSpc>
            <a:spcBef>
              <a:spcPct val="0"/>
            </a:spcBef>
            <a:spcAft>
              <a:spcPct val="35000"/>
            </a:spcAft>
            <a:buNone/>
          </a:pPr>
          <a:r>
            <a:rPr lang="en-US" sz="1700" i="1" u="sng" kern="1200" dirty="0"/>
            <a:t>Managed Kubernetes Control Plane </a:t>
          </a:r>
          <a:endParaRPr lang="en-US" sz="1700" kern="1200" dirty="0"/>
        </a:p>
      </dsp:txBody>
      <dsp:txXfrm>
        <a:off x="2729" y="518313"/>
        <a:ext cx="2165114" cy="1299068"/>
      </dsp:txXfrm>
    </dsp:sp>
    <dsp:sp modelId="{B4E74B2E-F004-4ED4-95F3-8D18ECFD128B}">
      <dsp:nvSpPr>
        <dsp:cNvPr id="0" name=""/>
        <dsp:cNvSpPr/>
      </dsp:nvSpPr>
      <dsp:spPr>
        <a:xfrm>
          <a:off x="2384354" y="518313"/>
          <a:ext cx="2165114" cy="1299068"/>
        </a:xfrm>
        <a:prstGeom prst="rect">
          <a:avLst/>
        </a:prstGeom>
        <a:solidFill>
          <a:schemeClr val="accent2">
            <a:hueOff val="-452075"/>
            <a:satOff val="-276"/>
            <a:lumOff val="1078"/>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100000"/>
            </a:lnSpc>
            <a:spcBef>
              <a:spcPct val="0"/>
            </a:spcBef>
            <a:spcAft>
              <a:spcPct val="35000"/>
            </a:spcAft>
            <a:buNone/>
          </a:pPr>
          <a:r>
            <a:rPr lang="en-US" sz="1700" i="1" u="sng" kern="1200"/>
            <a:t>Networking and Security </a:t>
          </a:r>
          <a:endParaRPr lang="en-US" sz="1700" kern="1200"/>
        </a:p>
      </dsp:txBody>
      <dsp:txXfrm>
        <a:off x="2384354" y="518313"/>
        <a:ext cx="2165114" cy="1299068"/>
      </dsp:txXfrm>
    </dsp:sp>
    <dsp:sp modelId="{D1951577-F641-46A6-B5C7-BCD6BBFEAB07}">
      <dsp:nvSpPr>
        <dsp:cNvPr id="0" name=""/>
        <dsp:cNvSpPr/>
      </dsp:nvSpPr>
      <dsp:spPr>
        <a:xfrm>
          <a:off x="4765980" y="518313"/>
          <a:ext cx="2165114" cy="1299068"/>
        </a:xfrm>
        <a:prstGeom prst="rect">
          <a:avLst/>
        </a:prstGeom>
        <a:solidFill>
          <a:schemeClr val="accent2">
            <a:hueOff val="-904150"/>
            <a:satOff val="-552"/>
            <a:lumOff val="2157"/>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100000"/>
            </a:lnSpc>
            <a:spcBef>
              <a:spcPct val="0"/>
            </a:spcBef>
            <a:spcAft>
              <a:spcPct val="35000"/>
            </a:spcAft>
            <a:buNone/>
          </a:pPr>
          <a:r>
            <a:rPr lang="en-US" sz="1700" i="1" u="sng" kern="1200" dirty="0"/>
            <a:t>VPC Support </a:t>
          </a:r>
          <a:r>
            <a:rPr lang="en-US" sz="1700" kern="1200" dirty="0"/>
            <a:t> </a:t>
          </a:r>
        </a:p>
      </dsp:txBody>
      <dsp:txXfrm>
        <a:off x="4765980" y="518313"/>
        <a:ext cx="2165114" cy="1299068"/>
      </dsp:txXfrm>
    </dsp:sp>
    <dsp:sp modelId="{0C25C0C6-7E93-4BDC-BD83-8933AB6E81FB}">
      <dsp:nvSpPr>
        <dsp:cNvPr id="0" name=""/>
        <dsp:cNvSpPr/>
      </dsp:nvSpPr>
      <dsp:spPr>
        <a:xfrm>
          <a:off x="7147606" y="518313"/>
          <a:ext cx="2165114" cy="1299068"/>
        </a:xfrm>
        <a:prstGeom prst="rect">
          <a:avLst/>
        </a:prstGeom>
        <a:solidFill>
          <a:schemeClr val="accent2">
            <a:hueOff val="-1356225"/>
            <a:satOff val="-828"/>
            <a:lumOff val="3235"/>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100000"/>
            </a:lnSpc>
            <a:spcBef>
              <a:spcPct val="0"/>
            </a:spcBef>
            <a:spcAft>
              <a:spcPct val="35000"/>
            </a:spcAft>
            <a:buNone/>
          </a:pPr>
          <a:r>
            <a:rPr lang="en-US" sz="1700" i="1" u="sng" kern="1200" dirty="0"/>
            <a:t>IAM Authentication </a:t>
          </a:r>
          <a:endParaRPr lang="en-US" sz="1700" kern="1200" dirty="0"/>
        </a:p>
      </dsp:txBody>
      <dsp:txXfrm>
        <a:off x="7147606" y="518313"/>
        <a:ext cx="2165114" cy="1299068"/>
      </dsp:txXfrm>
    </dsp:sp>
    <dsp:sp modelId="{8D627025-05B4-4C5B-A5E3-015F84C294FE}">
      <dsp:nvSpPr>
        <dsp:cNvPr id="0" name=""/>
        <dsp:cNvSpPr/>
      </dsp:nvSpPr>
      <dsp:spPr>
        <a:xfrm>
          <a:off x="1193542" y="2033893"/>
          <a:ext cx="2165114" cy="1299068"/>
        </a:xfrm>
        <a:prstGeom prst="rect">
          <a:avLst/>
        </a:prstGeom>
        <a:solidFill>
          <a:schemeClr val="accent2">
            <a:hueOff val="-1808300"/>
            <a:satOff val="-1104"/>
            <a:lumOff val="4314"/>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100000"/>
            </a:lnSpc>
            <a:spcBef>
              <a:spcPct val="0"/>
            </a:spcBef>
            <a:spcAft>
              <a:spcPct val="35000"/>
            </a:spcAft>
            <a:buNone/>
          </a:pPr>
          <a:r>
            <a:rPr lang="en-US" sz="1700" i="1" u="sng" kern="1200" dirty="0"/>
            <a:t>Load Balancing </a:t>
          </a:r>
          <a:r>
            <a:rPr lang="en-US" sz="1700" kern="1200" dirty="0"/>
            <a:t>- </a:t>
          </a:r>
          <a:r>
            <a:rPr lang="en-US" sz="1700" i="1" u="sng" kern="1200" dirty="0"/>
            <a:t>Logging </a:t>
          </a:r>
          <a:endParaRPr lang="en-US" sz="1700" kern="1200" dirty="0"/>
        </a:p>
      </dsp:txBody>
      <dsp:txXfrm>
        <a:off x="1193542" y="2033893"/>
        <a:ext cx="2165114" cy="1299068"/>
      </dsp:txXfrm>
    </dsp:sp>
    <dsp:sp modelId="{FFA18B3F-4CAB-411F-B34C-B06EF451E0AD}">
      <dsp:nvSpPr>
        <dsp:cNvPr id="0" name=""/>
        <dsp:cNvSpPr/>
      </dsp:nvSpPr>
      <dsp:spPr>
        <a:xfrm>
          <a:off x="3575167" y="2033893"/>
          <a:ext cx="2165114" cy="1299068"/>
        </a:xfrm>
        <a:prstGeom prst="rect">
          <a:avLst/>
        </a:prstGeom>
        <a:solidFill>
          <a:schemeClr val="accent2">
            <a:hueOff val="-2260375"/>
            <a:satOff val="-1380"/>
            <a:lumOff val="5392"/>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100000"/>
            </a:lnSpc>
            <a:spcBef>
              <a:spcPct val="0"/>
            </a:spcBef>
            <a:spcAft>
              <a:spcPct val="35000"/>
            </a:spcAft>
            <a:buNone/>
          </a:pPr>
          <a:r>
            <a:rPr lang="en-US" sz="1700" i="1" u="sng" kern="1200"/>
            <a:t>Certified Conformant </a:t>
          </a:r>
          <a:endParaRPr lang="en-US" sz="1700" kern="1200"/>
        </a:p>
      </dsp:txBody>
      <dsp:txXfrm>
        <a:off x="3575167" y="2033893"/>
        <a:ext cx="2165114" cy="1299068"/>
      </dsp:txXfrm>
    </dsp:sp>
    <dsp:sp modelId="{DB7CC938-CB6A-45AB-95D4-1727385CCABE}">
      <dsp:nvSpPr>
        <dsp:cNvPr id="0" name=""/>
        <dsp:cNvSpPr/>
      </dsp:nvSpPr>
      <dsp:spPr>
        <a:xfrm>
          <a:off x="5956793" y="2033893"/>
          <a:ext cx="2165114" cy="1299068"/>
        </a:xfrm>
        <a:prstGeom prst="rect">
          <a:avLst/>
        </a:prstGeom>
        <a:solidFill>
          <a:schemeClr val="accent2">
            <a:hueOff val="-2712450"/>
            <a:satOff val="-1656"/>
            <a:lumOff val="6471"/>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100000"/>
            </a:lnSpc>
            <a:spcBef>
              <a:spcPct val="0"/>
            </a:spcBef>
            <a:spcAft>
              <a:spcPct val="35000"/>
            </a:spcAft>
            <a:buNone/>
          </a:pPr>
          <a:r>
            <a:rPr lang="en-US" sz="1700" i="1" u="sng" kern="1200" dirty="0"/>
            <a:t>Support for Advanced Workloads </a:t>
          </a:r>
          <a:r>
            <a:rPr lang="en-US" sz="1700" kern="1200" dirty="0"/>
            <a:t>–</a:t>
          </a:r>
          <a:r>
            <a:rPr lang="en-US" sz="1700" i="1" u="sng" kern="1200" dirty="0"/>
            <a:t>Works with Community Tools </a:t>
          </a:r>
          <a:endParaRPr lang="en-US" sz="1700" kern="1200" dirty="0"/>
        </a:p>
      </dsp:txBody>
      <dsp:txXfrm>
        <a:off x="5956793" y="2033893"/>
        <a:ext cx="2165114" cy="129906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9F59F7-E3D8-4CDD-83D1-B53137B29813}">
      <dsp:nvSpPr>
        <dsp:cNvPr id="0" name=""/>
        <dsp:cNvSpPr/>
      </dsp:nvSpPr>
      <dsp:spPr>
        <a:xfrm>
          <a:off x="904602" y="0"/>
          <a:ext cx="10252165" cy="4093482"/>
        </a:xfrm>
        <a:prstGeom prst="rightArrow">
          <a:avLst/>
        </a:prstGeom>
        <a:solidFill>
          <a:schemeClr val="accent5">
            <a:tint val="40000"/>
            <a:hueOff val="0"/>
            <a:satOff val="0"/>
            <a:lumOff val="0"/>
            <a:alphaOff val="0"/>
          </a:schemeClr>
        </a:solidFill>
        <a:ln>
          <a:noFill/>
        </a:ln>
        <a:effectLst>
          <a:outerShdw blurRad="38100" dist="254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1B87F93D-D315-4096-A981-A279142F65AC}">
      <dsp:nvSpPr>
        <dsp:cNvPr id="0" name=""/>
        <dsp:cNvSpPr/>
      </dsp:nvSpPr>
      <dsp:spPr>
        <a:xfrm>
          <a:off x="3958" y="1228044"/>
          <a:ext cx="1293378" cy="1637392"/>
        </a:xfrm>
        <a:prstGeom prst="roundRect">
          <a:avLst/>
        </a:prstGeom>
        <a:gradFill rotWithShape="0">
          <a:gsLst>
            <a:gs pos="0">
              <a:schemeClr val="accent5">
                <a:hueOff val="0"/>
                <a:satOff val="0"/>
                <a:lumOff val="0"/>
                <a:alphaOff val="0"/>
                <a:tint val="96000"/>
                <a:lumMod val="100000"/>
              </a:schemeClr>
            </a:gs>
            <a:gs pos="78000">
              <a:schemeClr val="accent5">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Easy Management of clusters</a:t>
          </a:r>
        </a:p>
      </dsp:txBody>
      <dsp:txXfrm>
        <a:off x="67096" y="1291182"/>
        <a:ext cx="1167102" cy="1511116"/>
      </dsp:txXfrm>
    </dsp:sp>
    <dsp:sp modelId="{2FCEACDD-A0EB-4E3D-B711-FD248D11FC93}">
      <dsp:nvSpPr>
        <dsp:cNvPr id="0" name=""/>
        <dsp:cNvSpPr/>
      </dsp:nvSpPr>
      <dsp:spPr>
        <a:xfrm>
          <a:off x="1419982" y="1228044"/>
          <a:ext cx="1040487" cy="1637392"/>
        </a:xfrm>
        <a:prstGeom prst="roundRect">
          <a:avLst/>
        </a:prstGeom>
        <a:gradFill rotWithShape="0">
          <a:gsLst>
            <a:gs pos="0">
              <a:schemeClr val="accent5">
                <a:hueOff val="0"/>
                <a:satOff val="0"/>
                <a:lumOff val="0"/>
                <a:alphaOff val="0"/>
                <a:tint val="96000"/>
                <a:lumMod val="100000"/>
              </a:schemeClr>
            </a:gs>
            <a:gs pos="78000">
              <a:schemeClr val="accent5">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444500">
            <a:lnSpc>
              <a:spcPct val="90000"/>
            </a:lnSpc>
            <a:spcBef>
              <a:spcPct val="0"/>
            </a:spcBef>
            <a:spcAft>
              <a:spcPct val="35000"/>
            </a:spcAft>
            <a:buNone/>
          </a:pPr>
          <a:r>
            <a:rPr lang="en-US" sz="1300" kern="1200" dirty="0">
              <a:solidFill>
                <a:prstClr val="white"/>
              </a:solidFill>
              <a:latin typeface="Trebuchet MS" panose="020B0603020202020204"/>
              <a:ea typeface="+mn-ea"/>
              <a:cs typeface="+mn-cs"/>
            </a:rPr>
            <a:t>Flexibility in container placement</a:t>
          </a:r>
        </a:p>
      </dsp:txBody>
      <dsp:txXfrm>
        <a:off x="1470774" y="1278836"/>
        <a:ext cx="938903" cy="1535808"/>
      </dsp:txXfrm>
    </dsp:sp>
    <dsp:sp modelId="{EA67C053-43FC-430E-9659-4B952F37E62E}">
      <dsp:nvSpPr>
        <dsp:cNvPr id="0" name=""/>
        <dsp:cNvSpPr/>
      </dsp:nvSpPr>
      <dsp:spPr>
        <a:xfrm>
          <a:off x="2583115" y="1228044"/>
          <a:ext cx="930232" cy="1637392"/>
        </a:xfrm>
        <a:prstGeom prst="roundRect">
          <a:avLst/>
        </a:prstGeom>
        <a:gradFill rotWithShape="0">
          <a:gsLst>
            <a:gs pos="0">
              <a:schemeClr val="accent5">
                <a:hueOff val="0"/>
                <a:satOff val="0"/>
                <a:lumOff val="0"/>
                <a:alphaOff val="0"/>
                <a:tint val="96000"/>
                <a:lumMod val="100000"/>
              </a:schemeClr>
            </a:gs>
            <a:gs pos="78000">
              <a:schemeClr val="accent5">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444500">
            <a:lnSpc>
              <a:spcPct val="90000"/>
            </a:lnSpc>
            <a:spcBef>
              <a:spcPct val="0"/>
            </a:spcBef>
            <a:spcAft>
              <a:spcPct val="35000"/>
            </a:spcAft>
            <a:buNone/>
          </a:pPr>
          <a:r>
            <a:rPr lang="en-US" sz="1300" kern="1200">
              <a:solidFill>
                <a:prstClr val="white"/>
              </a:solidFill>
              <a:latin typeface="Trebuchet MS" panose="020B0603020202020204"/>
              <a:ea typeface="+mn-ea"/>
              <a:cs typeface="+mn-cs"/>
            </a:rPr>
            <a:t>Can be used with other AWS services</a:t>
          </a:r>
          <a:endParaRPr lang="en-US" sz="1300" kern="1200" dirty="0">
            <a:solidFill>
              <a:prstClr val="white"/>
            </a:solidFill>
            <a:latin typeface="Trebuchet MS" panose="020B0603020202020204"/>
            <a:ea typeface="+mn-ea"/>
            <a:cs typeface="+mn-cs"/>
          </a:endParaRPr>
        </a:p>
      </dsp:txBody>
      <dsp:txXfrm>
        <a:off x="2628525" y="1273454"/>
        <a:ext cx="839412" cy="1546572"/>
      </dsp:txXfrm>
    </dsp:sp>
    <dsp:sp modelId="{8524B9A4-1A45-41B6-8CA3-8FA964B77918}">
      <dsp:nvSpPr>
        <dsp:cNvPr id="0" name=""/>
        <dsp:cNvSpPr/>
      </dsp:nvSpPr>
      <dsp:spPr>
        <a:xfrm>
          <a:off x="3635993" y="1228044"/>
          <a:ext cx="1012855" cy="1637392"/>
        </a:xfrm>
        <a:prstGeom prst="roundRect">
          <a:avLst/>
        </a:prstGeom>
        <a:gradFill rotWithShape="0">
          <a:gsLst>
            <a:gs pos="0">
              <a:schemeClr val="accent5">
                <a:hueOff val="0"/>
                <a:satOff val="0"/>
                <a:lumOff val="0"/>
                <a:alphaOff val="0"/>
                <a:tint val="96000"/>
                <a:lumMod val="100000"/>
              </a:schemeClr>
            </a:gs>
            <a:gs pos="78000">
              <a:schemeClr val="accent5">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444500">
            <a:lnSpc>
              <a:spcPct val="90000"/>
            </a:lnSpc>
            <a:spcBef>
              <a:spcPct val="0"/>
            </a:spcBef>
            <a:spcAft>
              <a:spcPct val="35000"/>
            </a:spcAft>
            <a:buNone/>
          </a:pPr>
          <a:r>
            <a:rPr lang="en-US" sz="1300" kern="1200" dirty="0">
              <a:solidFill>
                <a:prstClr val="white"/>
              </a:solidFill>
              <a:latin typeface="Trebuchet MS" panose="020B0603020202020204"/>
              <a:ea typeface="+mn-ea"/>
              <a:cs typeface="+mn-cs"/>
            </a:rPr>
            <a:t>Extensible</a:t>
          </a:r>
        </a:p>
      </dsp:txBody>
      <dsp:txXfrm>
        <a:off x="3685437" y="1277488"/>
        <a:ext cx="913967" cy="1538504"/>
      </dsp:txXfrm>
    </dsp:sp>
    <dsp:sp modelId="{86A5E2D2-4F79-4FEB-A782-D1B471372722}">
      <dsp:nvSpPr>
        <dsp:cNvPr id="0" name=""/>
        <dsp:cNvSpPr/>
      </dsp:nvSpPr>
      <dsp:spPr>
        <a:xfrm>
          <a:off x="4771494" y="1228044"/>
          <a:ext cx="1118858" cy="1637392"/>
        </a:xfrm>
        <a:prstGeom prst="roundRect">
          <a:avLst/>
        </a:prstGeom>
        <a:gradFill rotWithShape="0">
          <a:gsLst>
            <a:gs pos="0">
              <a:schemeClr val="accent5">
                <a:hueOff val="0"/>
                <a:satOff val="0"/>
                <a:lumOff val="0"/>
                <a:alphaOff val="0"/>
                <a:tint val="96000"/>
                <a:lumMod val="100000"/>
              </a:schemeClr>
            </a:gs>
            <a:gs pos="78000">
              <a:schemeClr val="accent5">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444500">
            <a:lnSpc>
              <a:spcPct val="90000"/>
            </a:lnSpc>
            <a:spcBef>
              <a:spcPct val="0"/>
            </a:spcBef>
            <a:spcAft>
              <a:spcPct val="35000"/>
            </a:spcAft>
            <a:buNone/>
          </a:pPr>
          <a:r>
            <a:rPr lang="en-US" sz="1200" kern="1200" dirty="0">
              <a:solidFill>
                <a:prstClr val="white"/>
              </a:solidFill>
              <a:latin typeface="Trebuchet MS" panose="020B0603020202020204"/>
              <a:ea typeface="+mn-ea"/>
              <a:cs typeface="+mn-cs"/>
            </a:rPr>
            <a:t>Performance delivered even after scaling up</a:t>
          </a:r>
        </a:p>
      </dsp:txBody>
      <dsp:txXfrm>
        <a:off x="4826112" y="1282662"/>
        <a:ext cx="1009622" cy="1528156"/>
      </dsp:txXfrm>
    </dsp:sp>
    <dsp:sp modelId="{D3248A37-4D88-45A2-8673-B9EFFA9410FC}">
      <dsp:nvSpPr>
        <dsp:cNvPr id="0" name=""/>
        <dsp:cNvSpPr/>
      </dsp:nvSpPr>
      <dsp:spPr>
        <a:xfrm>
          <a:off x="6012998" y="1228044"/>
          <a:ext cx="735873" cy="1637392"/>
        </a:xfrm>
        <a:prstGeom prst="roundRect">
          <a:avLst/>
        </a:prstGeom>
        <a:gradFill rotWithShape="0">
          <a:gsLst>
            <a:gs pos="0">
              <a:schemeClr val="accent5">
                <a:hueOff val="0"/>
                <a:satOff val="0"/>
                <a:lumOff val="0"/>
                <a:alphaOff val="0"/>
                <a:tint val="96000"/>
                <a:lumMod val="100000"/>
              </a:schemeClr>
            </a:gs>
            <a:gs pos="78000">
              <a:schemeClr val="accent5">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solidFill>
                <a:prstClr val="white"/>
              </a:solidFill>
              <a:latin typeface="Trebuchet MS" panose="020B0603020202020204"/>
              <a:ea typeface="+mn-ea"/>
              <a:cs typeface="+mn-cs"/>
            </a:rPr>
            <a:t>Secure</a:t>
          </a:r>
          <a:endParaRPr lang="en-US" sz="1300" kern="1200" dirty="0">
            <a:solidFill>
              <a:prstClr val="white"/>
            </a:solidFill>
            <a:latin typeface="Trebuchet MS" panose="020B0603020202020204"/>
            <a:ea typeface="+mn-ea"/>
            <a:cs typeface="+mn-cs"/>
          </a:endParaRPr>
        </a:p>
      </dsp:txBody>
      <dsp:txXfrm>
        <a:off x="6048920" y="1263966"/>
        <a:ext cx="664029" cy="1565548"/>
      </dsp:txXfrm>
    </dsp:sp>
    <dsp:sp modelId="{1A9549E6-7270-4959-AE64-8FE54651262F}">
      <dsp:nvSpPr>
        <dsp:cNvPr id="0" name=""/>
        <dsp:cNvSpPr/>
      </dsp:nvSpPr>
      <dsp:spPr>
        <a:xfrm>
          <a:off x="6871517" y="1228044"/>
          <a:ext cx="1250042" cy="1637392"/>
        </a:xfrm>
        <a:prstGeom prst="roundRect">
          <a:avLst/>
        </a:prstGeom>
        <a:gradFill rotWithShape="0">
          <a:gsLst>
            <a:gs pos="0">
              <a:srgbClr val="42B051">
                <a:hueOff val="0"/>
                <a:satOff val="0"/>
                <a:lumOff val="0"/>
                <a:alphaOff val="0"/>
                <a:tint val="96000"/>
                <a:lumMod val="100000"/>
              </a:srgbClr>
            </a:gs>
            <a:gs pos="78000">
              <a:srgbClr val="42B051">
                <a:hueOff val="0"/>
                <a:satOff val="0"/>
                <a:lumOff val="0"/>
                <a:alphaOff val="0"/>
                <a:shade val="94000"/>
                <a:lumMod val="94000"/>
              </a:srgb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577850">
            <a:lnSpc>
              <a:spcPct val="90000"/>
            </a:lnSpc>
            <a:spcBef>
              <a:spcPct val="0"/>
            </a:spcBef>
            <a:spcAft>
              <a:spcPct val="35000"/>
            </a:spcAft>
            <a:buNone/>
          </a:pPr>
          <a:r>
            <a:rPr lang="en-US" sz="1300" kern="1200" dirty="0">
              <a:solidFill>
                <a:prstClr val="white"/>
              </a:solidFill>
              <a:latin typeface="Trebuchet MS" panose="020B0603020202020204"/>
              <a:ea typeface="+mn-ea"/>
              <a:cs typeface="+mn-cs"/>
            </a:rPr>
            <a:t>Programmatic</a:t>
          </a:r>
          <a:r>
            <a:rPr lang="en-US" sz="1300" kern="1200" dirty="0"/>
            <a:t> </a:t>
          </a:r>
          <a:r>
            <a:rPr lang="en-US" sz="1300" kern="1200" dirty="0">
              <a:solidFill>
                <a:prstClr val="white"/>
              </a:solidFill>
              <a:latin typeface="Trebuchet MS" panose="020B0603020202020204"/>
              <a:ea typeface="+mn-ea"/>
              <a:cs typeface="+mn-cs"/>
            </a:rPr>
            <a:t>control</a:t>
          </a:r>
        </a:p>
      </dsp:txBody>
      <dsp:txXfrm>
        <a:off x="6932539" y="1289066"/>
        <a:ext cx="1127998" cy="1515348"/>
      </dsp:txXfrm>
    </dsp:sp>
    <dsp:sp modelId="{D0AE60B1-87C3-4181-81C8-DC3CF60CD093}">
      <dsp:nvSpPr>
        <dsp:cNvPr id="0" name=""/>
        <dsp:cNvSpPr/>
      </dsp:nvSpPr>
      <dsp:spPr>
        <a:xfrm>
          <a:off x="8244205" y="1228044"/>
          <a:ext cx="771747" cy="1637392"/>
        </a:xfrm>
        <a:prstGeom prst="roundRect">
          <a:avLst/>
        </a:prstGeom>
        <a:gradFill rotWithShape="0">
          <a:gsLst>
            <a:gs pos="0">
              <a:schemeClr val="accent5">
                <a:hueOff val="0"/>
                <a:satOff val="0"/>
                <a:lumOff val="0"/>
                <a:alphaOff val="0"/>
                <a:tint val="96000"/>
                <a:lumMod val="100000"/>
              </a:schemeClr>
            </a:gs>
            <a:gs pos="78000">
              <a:schemeClr val="accent5">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solidFill>
                <a:prstClr val="white"/>
              </a:solidFill>
              <a:latin typeface="Trebuchet MS" panose="020B0603020202020204"/>
              <a:ea typeface="+mn-ea"/>
              <a:cs typeface="+mn-cs"/>
            </a:rPr>
            <a:t>Load</a:t>
          </a:r>
          <a:r>
            <a:rPr lang="en-US" sz="1300" kern="1200" dirty="0"/>
            <a:t> </a:t>
          </a:r>
          <a:r>
            <a:rPr lang="en-US" sz="1300" kern="1200" dirty="0">
              <a:solidFill>
                <a:prstClr val="white"/>
              </a:solidFill>
              <a:latin typeface="Trebuchet MS" panose="020B0603020202020204"/>
              <a:ea typeface="+mn-ea"/>
              <a:cs typeface="+mn-cs"/>
            </a:rPr>
            <a:t>balance</a:t>
          </a:r>
        </a:p>
      </dsp:txBody>
      <dsp:txXfrm>
        <a:off x="8281879" y="1265718"/>
        <a:ext cx="696399" cy="1562044"/>
      </dsp:txXfrm>
    </dsp:sp>
    <dsp:sp modelId="{71D464B7-6A46-46B4-8911-4EB187D89DBE}">
      <dsp:nvSpPr>
        <dsp:cNvPr id="0" name=""/>
        <dsp:cNvSpPr/>
      </dsp:nvSpPr>
      <dsp:spPr>
        <a:xfrm>
          <a:off x="9138598" y="1228044"/>
          <a:ext cx="1044277" cy="1637392"/>
        </a:xfrm>
        <a:prstGeom prst="roundRect">
          <a:avLst/>
        </a:prstGeom>
        <a:gradFill rotWithShape="0">
          <a:gsLst>
            <a:gs pos="0">
              <a:schemeClr val="accent5">
                <a:hueOff val="0"/>
                <a:satOff val="0"/>
                <a:lumOff val="0"/>
                <a:alphaOff val="0"/>
                <a:tint val="96000"/>
                <a:lumMod val="100000"/>
              </a:schemeClr>
            </a:gs>
            <a:gs pos="78000">
              <a:schemeClr val="accent5">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solidFill>
                <a:prstClr val="white"/>
              </a:solidFill>
              <a:latin typeface="Trebuchet MS" panose="020B0603020202020204"/>
              <a:ea typeface="+mn-ea"/>
              <a:cs typeface="+mn-cs"/>
            </a:rPr>
            <a:t>Monitoring</a:t>
          </a:r>
        </a:p>
      </dsp:txBody>
      <dsp:txXfrm>
        <a:off x="9189575" y="1279021"/>
        <a:ext cx="942323" cy="1535438"/>
      </dsp:txXfrm>
    </dsp:sp>
    <dsp:sp modelId="{433CA0DA-114E-47F9-A4C4-861BE5D93814}">
      <dsp:nvSpPr>
        <dsp:cNvPr id="0" name=""/>
        <dsp:cNvSpPr/>
      </dsp:nvSpPr>
      <dsp:spPr>
        <a:xfrm>
          <a:off x="10305521" y="1228044"/>
          <a:ext cx="735873" cy="1637392"/>
        </a:xfrm>
        <a:prstGeom prst="roundRect">
          <a:avLst/>
        </a:prstGeom>
        <a:gradFill rotWithShape="0">
          <a:gsLst>
            <a:gs pos="0">
              <a:schemeClr val="accent5">
                <a:hueOff val="0"/>
                <a:satOff val="0"/>
                <a:lumOff val="0"/>
                <a:alphaOff val="0"/>
                <a:tint val="96000"/>
                <a:lumMod val="100000"/>
              </a:schemeClr>
            </a:gs>
            <a:gs pos="78000">
              <a:schemeClr val="accent5">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solidFill>
                <a:prstClr val="white"/>
              </a:solidFill>
              <a:latin typeface="Trebuchet MS" panose="020B0603020202020204"/>
              <a:ea typeface="+mn-ea"/>
              <a:cs typeface="+mn-cs"/>
            </a:rPr>
            <a:t>Logging</a:t>
          </a:r>
          <a:endParaRPr lang="en-US" sz="1300" kern="1200" dirty="0">
            <a:solidFill>
              <a:prstClr val="white"/>
            </a:solidFill>
            <a:latin typeface="Trebuchet MS" panose="020B0603020202020204"/>
            <a:ea typeface="+mn-ea"/>
            <a:cs typeface="+mn-cs"/>
          </a:endParaRPr>
        </a:p>
      </dsp:txBody>
      <dsp:txXfrm>
        <a:off x="10341443" y="1263966"/>
        <a:ext cx="664029" cy="1565548"/>
      </dsp:txXfrm>
    </dsp:sp>
    <dsp:sp modelId="{9DE49519-3C1D-4F42-B481-B03571D3C59E}">
      <dsp:nvSpPr>
        <dsp:cNvPr id="0" name=""/>
        <dsp:cNvSpPr/>
      </dsp:nvSpPr>
      <dsp:spPr>
        <a:xfrm>
          <a:off x="11164040" y="1228044"/>
          <a:ext cx="893372" cy="1637392"/>
        </a:xfrm>
        <a:prstGeom prst="roundRect">
          <a:avLst/>
        </a:prstGeom>
        <a:gradFill rotWithShape="0">
          <a:gsLst>
            <a:gs pos="0">
              <a:schemeClr val="accent5">
                <a:hueOff val="0"/>
                <a:satOff val="0"/>
                <a:lumOff val="0"/>
                <a:alphaOff val="0"/>
                <a:tint val="96000"/>
                <a:lumMod val="100000"/>
              </a:schemeClr>
            </a:gs>
            <a:gs pos="78000">
              <a:schemeClr val="accent5">
                <a:hueOff val="0"/>
                <a:satOff val="0"/>
                <a:lumOff val="0"/>
                <a:alphaOff val="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endParaRPr lang="en-US" sz="1300" kern="1200" dirty="0"/>
        </a:p>
        <a:p>
          <a:pPr marL="0" lvl="0" indent="0" algn="ctr" defTabSz="577850">
            <a:lnSpc>
              <a:spcPct val="90000"/>
            </a:lnSpc>
            <a:spcBef>
              <a:spcPct val="0"/>
            </a:spcBef>
            <a:spcAft>
              <a:spcPct val="35000"/>
            </a:spcAft>
            <a:buNone/>
          </a:pPr>
          <a:endParaRPr lang="en-US" sz="1300" kern="1200" dirty="0"/>
        </a:p>
        <a:p>
          <a:pPr marL="0" lvl="0" indent="0" algn="ctr" defTabSz="577850">
            <a:lnSpc>
              <a:spcPct val="90000"/>
            </a:lnSpc>
            <a:spcBef>
              <a:spcPct val="0"/>
            </a:spcBef>
            <a:spcAft>
              <a:spcPct val="35000"/>
            </a:spcAft>
            <a:buNone/>
          </a:pPr>
          <a:endParaRPr lang="en-US" sz="1300" kern="1200" dirty="0"/>
        </a:p>
        <a:p>
          <a:pPr marL="0" lvl="0" indent="0" algn="ctr" defTabSz="577850">
            <a:lnSpc>
              <a:spcPct val="90000"/>
            </a:lnSpc>
            <a:spcBef>
              <a:spcPct val="0"/>
            </a:spcBef>
            <a:spcAft>
              <a:spcPct val="35000"/>
            </a:spcAft>
            <a:buNone/>
          </a:pPr>
          <a:endParaRPr lang="en-US" sz="1300" kern="1200" dirty="0"/>
        </a:p>
        <a:p>
          <a:pPr marL="0" lvl="0" indent="0" algn="ctr" defTabSz="577850">
            <a:lnSpc>
              <a:spcPct val="90000"/>
            </a:lnSpc>
            <a:spcBef>
              <a:spcPct val="0"/>
            </a:spcBef>
            <a:spcAft>
              <a:spcPct val="35000"/>
            </a:spcAft>
            <a:buNone/>
          </a:pPr>
          <a:endParaRPr lang="en-US" sz="1300" kern="1200" dirty="0"/>
        </a:p>
        <a:p>
          <a:pPr marL="0" lvl="0" indent="0" algn="ctr" defTabSz="577850">
            <a:lnSpc>
              <a:spcPct val="90000"/>
            </a:lnSpc>
            <a:spcBef>
              <a:spcPct val="0"/>
            </a:spcBef>
            <a:spcAft>
              <a:spcPct val="35000"/>
            </a:spcAft>
            <a:buNone/>
          </a:pPr>
          <a:endParaRPr lang="en-US" sz="1300" kern="1200" dirty="0"/>
        </a:p>
        <a:p>
          <a:pPr marL="0" lvl="0" indent="0" algn="ctr" defTabSz="577850">
            <a:lnSpc>
              <a:spcPct val="90000"/>
            </a:lnSpc>
            <a:spcBef>
              <a:spcPct val="0"/>
            </a:spcBef>
            <a:spcAft>
              <a:spcPct val="35000"/>
            </a:spcAft>
            <a:buNone/>
          </a:pPr>
          <a:r>
            <a:rPr lang="en-US" sz="1300" kern="1200" dirty="0">
              <a:solidFill>
                <a:prstClr val="white"/>
              </a:solidFill>
              <a:latin typeface="Trebuchet MS" panose="020B0603020202020204"/>
              <a:ea typeface="+mn-ea"/>
              <a:cs typeface="+mn-cs"/>
            </a:rPr>
            <a:t>Security</a:t>
          </a:r>
          <a:br>
            <a:rPr lang="en-US" sz="1300" kern="1200" dirty="0"/>
          </a:br>
          <a:br>
            <a:rPr lang="en-US" sz="1300" kern="1200" dirty="0"/>
          </a:br>
          <a:br>
            <a:rPr lang="en-US" sz="1300" kern="1200" dirty="0"/>
          </a:br>
          <a:br>
            <a:rPr lang="en-US" sz="1300" kern="1200" dirty="0"/>
          </a:br>
          <a:br>
            <a:rPr lang="en-US" sz="1300" kern="1200" dirty="0"/>
          </a:br>
          <a:br>
            <a:rPr lang="en-US" sz="1300" kern="1200" dirty="0"/>
          </a:br>
          <a:br>
            <a:rPr lang="en-US" sz="1300" kern="1200" dirty="0"/>
          </a:br>
          <a:br>
            <a:rPr lang="en-US" sz="1300" kern="1200" dirty="0"/>
          </a:br>
          <a:endParaRPr lang="en-US" sz="1300" kern="1200" dirty="0"/>
        </a:p>
      </dsp:txBody>
      <dsp:txXfrm>
        <a:off x="11207651" y="1271655"/>
        <a:ext cx="806150" cy="155017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5.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12/14/2018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12/14/2018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12/14/2018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12/14/2018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12/14/2018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12/14/2018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12/14/2018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12/14/2018</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12/14/2018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7.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hyperlink" Target="https://github.com/blox/blox/tree/master/cluster-state-service" TargetMode="Externa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hyperlink" Target="http://docs.aws.amazon.com/AmazonECS/latest/developerguide/ECS_CLI_installation.html" TargetMode="Externa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7">
            <a:extLst>
              <a:ext uri="{FF2B5EF4-FFF2-40B4-BE49-F238E27FC236}">
                <a16:creationId xmlns:a16="http://schemas.microsoft.com/office/drawing/2014/main" id="{0ADFFC45-3DC9-4433-926F-043E879D9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9">
            <a:extLst>
              <a:ext uri="{FF2B5EF4-FFF2-40B4-BE49-F238E27FC236}">
                <a16:creationId xmlns:a16="http://schemas.microsoft.com/office/drawing/2014/main" id="{B5F26A87-0610-435F-AA13-BD658385C9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67230" y="-8468"/>
            <a:ext cx="4763558" cy="6866467"/>
            <a:chOff x="67175" y="-8467"/>
            <a:chExt cx="4763558" cy="6866467"/>
          </a:xfrm>
        </p:grpSpPr>
        <p:cxnSp>
          <p:nvCxnSpPr>
            <p:cNvPr id="11" name="Straight Connector 10">
              <a:extLst>
                <a:ext uri="{FF2B5EF4-FFF2-40B4-BE49-F238E27FC236}">
                  <a16:creationId xmlns:a16="http://schemas.microsoft.com/office/drawing/2014/main" id="{E6321436-5AAD-4FB6-BB0D-316D4540E8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9" name="Straight Connector 11">
              <a:extLst>
                <a:ext uri="{FF2B5EF4-FFF2-40B4-BE49-F238E27FC236}">
                  <a16:creationId xmlns:a16="http://schemas.microsoft.com/office/drawing/2014/main" id="{94B0BD33-3D46-4F43-947A-825DFEF610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92E26C27-E1F5-47DC-9F83-469D196C5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25">
              <a:extLst>
                <a:ext uri="{FF2B5EF4-FFF2-40B4-BE49-F238E27FC236}">
                  <a16:creationId xmlns:a16="http://schemas.microsoft.com/office/drawing/2014/main" id="{95F944E7-2B4E-4AE2-B4DB-846FF8AE0B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FF14952D-390F-46CC-B302-73DDD9C41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27">
              <a:extLst>
                <a:ext uri="{FF2B5EF4-FFF2-40B4-BE49-F238E27FC236}">
                  <a16:creationId xmlns:a16="http://schemas.microsoft.com/office/drawing/2014/main" id="{867CDE55-B22A-40D0-882A-9452919EE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8C409231-C942-4808-B529-DAC32A7DB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693FD537-DA0D-4AAC-B8DB-2B424C42EFF5}"/>
              </a:ext>
            </a:extLst>
          </p:cNvPr>
          <p:cNvSpPr>
            <a:spLocks noGrp="1"/>
          </p:cNvSpPr>
          <p:nvPr>
            <p:ph type="ctrTitle"/>
          </p:nvPr>
        </p:nvSpPr>
        <p:spPr>
          <a:xfrm>
            <a:off x="677335" y="1282701"/>
            <a:ext cx="5096060" cy="4307148"/>
          </a:xfrm>
        </p:spPr>
        <p:txBody>
          <a:bodyPr anchor="ctr">
            <a:normAutofit/>
          </a:bodyPr>
          <a:lstStyle/>
          <a:p>
            <a:pPr algn="ctr"/>
            <a:r>
              <a:rPr lang="en-US" i="1" dirty="0">
                <a:ln w="0">
                  <a:solidFill>
                    <a:schemeClr val="accent3">
                      <a:lumMod val="75000"/>
                    </a:schemeClr>
                  </a:solidFill>
                </a:ln>
                <a:effectLst>
                  <a:outerShdw blurRad="50800" dist="38100" dir="13500000" algn="br" rotWithShape="0">
                    <a:prstClr val="black">
                      <a:alpha val="40000"/>
                    </a:prstClr>
                  </a:outerShdw>
                </a:effectLst>
              </a:rPr>
              <a:t>Introduction to Kubernetes, EKS and Istio </a:t>
            </a:r>
          </a:p>
        </p:txBody>
      </p:sp>
      <p:sp>
        <p:nvSpPr>
          <p:cNvPr id="19" name="Freeform: Shape 18">
            <a:extLst>
              <a:ext uri="{FF2B5EF4-FFF2-40B4-BE49-F238E27FC236}">
                <a16:creationId xmlns:a16="http://schemas.microsoft.com/office/drawing/2014/main" id="{69370F01-B8C9-4CE4-824C-92B2792E6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6497" y="-8468"/>
            <a:ext cx="5074930" cy="6866468"/>
          </a:xfrm>
          <a:custGeom>
            <a:avLst/>
            <a:gdLst>
              <a:gd name="connsiteX0" fmla="*/ 0 w 5074930"/>
              <a:gd name="connsiteY0" fmla="*/ 0 h 6858000"/>
              <a:gd name="connsiteX1" fmla="*/ 1249825 w 5074930"/>
              <a:gd name="connsiteY1" fmla="*/ 0 h 6858000"/>
              <a:gd name="connsiteX2" fmla="*/ 1249825 w 5074930"/>
              <a:gd name="connsiteY2" fmla="*/ 8457 h 6858000"/>
              <a:gd name="connsiteX3" fmla="*/ 5074930 w 5074930"/>
              <a:gd name="connsiteY3" fmla="*/ 8457 h 6858000"/>
              <a:gd name="connsiteX4" fmla="*/ 5074930 w 5074930"/>
              <a:gd name="connsiteY4" fmla="*/ 6858000 h 6858000"/>
              <a:gd name="connsiteX5" fmla="*/ 1249825 w 5074930"/>
              <a:gd name="connsiteY5" fmla="*/ 6858000 h 6858000"/>
              <a:gd name="connsiteX6" fmla="*/ 1109383 w 507493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4930" h="685800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C1EBCAED-2C60-42F3-A1D0-99ACE534C66F}"/>
              </a:ext>
            </a:extLst>
          </p:cNvPr>
          <p:cNvSpPr>
            <a:spLocks noGrp="1"/>
          </p:cNvSpPr>
          <p:nvPr>
            <p:ph type="subTitle" idx="1"/>
          </p:nvPr>
        </p:nvSpPr>
        <p:spPr>
          <a:xfrm>
            <a:off x="7821120" y="2876315"/>
            <a:ext cx="3602567" cy="1096899"/>
          </a:xfrm>
        </p:spPr>
        <p:txBody>
          <a:bodyPr anchor="ctr">
            <a:normAutofit/>
          </a:bodyPr>
          <a:lstStyle/>
          <a:p>
            <a:pPr algn="l"/>
            <a:r>
              <a:rPr lang="en-US" dirty="0">
                <a:solidFill>
                  <a:srgbClr val="FFFFFF"/>
                </a:solidFill>
              </a:rPr>
              <a:t>Hemant Seth</a:t>
            </a:r>
          </a:p>
        </p:txBody>
      </p:sp>
    </p:spTree>
    <p:extLst>
      <p:ext uri="{BB962C8B-B14F-4D97-AF65-F5344CB8AC3E}">
        <p14:creationId xmlns:p14="http://schemas.microsoft.com/office/powerpoint/2010/main" val="2430205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9">
            <a:extLst>
              <a:ext uri="{FF2B5EF4-FFF2-40B4-BE49-F238E27FC236}">
                <a16:creationId xmlns:a16="http://schemas.microsoft.com/office/drawing/2014/main" id="{45B71F80-1F92-4074-84D9-16A062B21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FE488C-C84C-4783-8BE3-72E6D9C98BAA}"/>
              </a:ext>
            </a:extLst>
          </p:cNvPr>
          <p:cNvSpPr>
            <a:spLocks noGrp="1"/>
          </p:cNvSpPr>
          <p:nvPr>
            <p:ph type="title"/>
          </p:nvPr>
        </p:nvSpPr>
        <p:spPr>
          <a:xfrm>
            <a:off x="1286933" y="609600"/>
            <a:ext cx="10197494" cy="1099457"/>
          </a:xfrm>
        </p:spPr>
        <p:txBody>
          <a:bodyPr>
            <a:normAutofit/>
          </a:bodyPr>
          <a:lstStyle/>
          <a:p>
            <a:pPr algn="ctr">
              <a:lnSpc>
                <a:spcPct val="90000"/>
              </a:lnSpc>
            </a:pPr>
            <a:r>
              <a:rPr lang="en-US" i="1" u="sng" dirty="0">
                <a:effectLst>
                  <a:outerShdw blurRad="50800" dist="38100" dir="13500000" algn="br" rotWithShape="0">
                    <a:prstClr val="black">
                      <a:alpha val="40000"/>
                    </a:prstClr>
                  </a:outerShdw>
                </a:effectLst>
              </a:rPr>
              <a:t>What does it do</a:t>
            </a:r>
            <a:br>
              <a:rPr lang="en-US" dirty="0"/>
            </a:br>
            <a:endParaRPr lang="en-US" dirty="0"/>
          </a:p>
        </p:txBody>
      </p:sp>
      <p:sp>
        <p:nvSpPr>
          <p:cNvPr id="21" name="Isosceles Triangle 11">
            <a:extLst>
              <a:ext uri="{FF2B5EF4-FFF2-40B4-BE49-F238E27FC236}">
                <a16:creationId xmlns:a16="http://schemas.microsoft.com/office/drawing/2014/main" id="{7209C9DA-6E0D-46D9-8275-C52222D8C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13">
            <a:extLst>
              <a:ext uri="{FF2B5EF4-FFF2-40B4-BE49-F238E27FC236}">
                <a16:creationId xmlns:a16="http://schemas.microsoft.com/office/drawing/2014/main" id="{3EB57A4D-E0D0-46DA-B339-F24CA46FA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22909104-A80D-487F-BCE1-C9032AF9BB37}"/>
              </a:ext>
            </a:extLst>
          </p:cNvPr>
          <p:cNvGraphicFramePr>
            <a:graphicFrameLocks noGrp="1"/>
          </p:cNvGraphicFramePr>
          <p:nvPr>
            <p:ph idx="1"/>
            <p:extLst>
              <p:ext uri="{D42A27DB-BD31-4B8C-83A1-F6EECF244321}">
                <p14:modId xmlns:p14="http://schemas.microsoft.com/office/powerpoint/2010/main" val="3253655067"/>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75540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6" name="Group 11">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3"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4" name="Straight Connector 13">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7" name="Content Placeholder 3" descr="A close up of text on a white background&#10;&#10;Description automatically generated">
            <a:extLst>
              <a:ext uri="{FF2B5EF4-FFF2-40B4-BE49-F238E27FC236}">
                <a16:creationId xmlns:a16="http://schemas.microsoft.com/office/drawing/2014/main" id="{30BF3FB4-2ABE-4E88-8F58-C5F0FED7A7B5}"/>
              </a:ext>
            </a:extLst>
          </p:cNvPr>
          <p:cNvPicPr>
            <a:picLocks/>
          </p:cNvPicPr>
          <p:nvPr/>
        </p:nvPicPr>
        <p:blipFill rotWithShape="1">
          <a:blip r:embed="rId2" cstate="print">
            <a:extLst>
              <a:ext uri="{28A0092B-C50C-407E-A947-70E740481C1C}">
                <a14:useLocalDpi xmlns:a14="http://schemas.microsoft.com/office/drawing/2010/main" val="0"/>
              </a:ext>
            </a:extLst>
          </a:blip>
          <a:srcRect l="8128" r="8131"/>
          <a:stretch/>
        </p:blipFill>
        <p:spPr bwMode="auto">
          <a:xfrm>
            <a:off x="863600" y="135083"/>
            <a:ext cx="7760215" cy="6188535"/>
          </a:xfrm>
          <a:prstGeom prst="rect">
            <a:avLst/>
          </a:prstGeom>
          <a:ln>
            <a:noFill/>
          </a:ln>
          <a:effectLst>
            <a:softEdge rad="112500"/>
          </a:effectLst>
        </p:spPr>
      </p:pic>
    </p:spTree>
    <p:extLst>
      <p:ext uri="{BB962C8B-B14F-4D97-AF65-F5344CB8AC3E}">
        <p14:creationId xmlns:p14="http://schemas.microsoft.com/office/powerpoint/2010/main" val="46792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7" name="Isosceles Triangle 46">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45E71711-06D7-4463-A5AD-8C0190C130F3}"/>
              </a:ext>
            </a:extLst>
          </p:cNvPr>
          <p:cNvSpPr>
            <a:spLocks noGrp="1"/>
          </p:cNvSpPr>
          <p:nvPr>
            <p:ph idx="1"/>
          </p:nvPr>
        </p:nvSpPr>
        <p:spPr>
          <a:xfrm>
            <a:off x="673754" y="2160590"/>
            <a:ext cx="3973943" cy="3440110"/>
          </a:xfrm>
        </p:spPr>
        <p:txBody>
          <a:bodyPr>
            <a:normAutofit/>
          </a:bodyPr>
          <a:lstStyle/>
          <a:p>
            <a:r>
              <a:rPr lang="en-US" sz="2000" dirty="0">
                <a:solidFill>
                  <a:schemeClr val="bg1"/>
                </a:solidFill>
              </a:rPr>
              <a:t>Take all of these cross-cutting concerns and move it to them in proxy/sidecar</a:t>
            </a:r>
          </a:p>
          <a:p>
            <a:endParaRPr lang="en-US" dirty="0">
              <a:solidFill>
                <a:schemeClr val="bg1"/>
              </a:solidFill>
            </a:endParaRPr>
          </a:p>
        </p:txBody>
      </p:sp>
      <p:sp>
        <p:nvSpPr>
          <p:cNvPr id="49" name="Isosceles Triangle 48">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7" name="Picture 6">
            <a:extLst>
              <a:ext uri="{FF2B5EF4-FFF2-40B4-BE49-F238E27FC236}">
                <a16:creationId xmlns:a16="http://schemas.microsoft.com/office/drawing/2014/main" id="{FBD48690-CA40-4DF7-8DCC-6B0C653F77F1}"/>
              </a:ext>
            </a:extLst>
          </p:cNvPr>
          <p:cNvPicPr>
            <a:picLocks noChangeAspect="1"/>
          </p:cNvPicPr>
          <p:nvPr/>
        </p:nvPicPr>
        <p:blipFill>
          <a:blip r:embed="rId2"/>
          <a:stretch>
            <a:fillRect/>
          </a:stretch>
        </p:blipFill>
        <p:spPr>
          <a:xfrm>
            <a:off x="5380351" y="2281647"/>
            <a:ext cx="6603953" cy="3779519"/>
          </a:xfrm>
          <a:prstGeom prst="rect">
            <a:avLst/>
          </a:prstGeom>
          <a:ln>
            <a:noFill/>
          </a:ln>
          <a:effectLst>
            <a:softEdge rad="112500"/>
          </a:effectLst>
        </p:spPr>
      </p:pic>
    </p:spTree>
    <p:extLst>
      <p:ext uri="{BB962C8B-B14F-4D97-AF65-F5344CB8AC3E}">
        <p14:creationId xmlns:p14="http://schemas.microsoft.com/office/powerpoint/2010/main" val="106821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6CA4E-094F-4837-ABFA-B30CE6929DC8}"/>
              </a:ext>
            </a:extLst>
          </p:cNvPr>
          <p:cNvSpPr>
            <a:spLocks noGrp="1"/>
          </p:cNvSpPr>
          <p:nvPr>
            <p:ph type="title"/>
          </p:nvPr>
        </p:nvSpPr>
        <p:spPr/>
        <p:txBody>
          <a:bodyPr/>
          <a:lstStyle/>
          <a:p>
            <a:pPr algn="ctr"/>
            <a:r>
              <a:rPr lang="en-US" i="1" u="sng" dirty="0">
                <a:effectLst>
                  <a:outerShdw blurRad="50800" dist="38100" dir="13500000" algn="br" rotWithShape="0">
                    <a:prstClr val="black">
                      <a:alpha val="40000"/>
                    </a:prstClr>
                  </a:outerShdw>
                </a:effectLst>
              </a:rPr>
              <a:t>Architecture</a:t>
            </a:r>
            <a:br>
              <a:rPr lang="en-US" dirty="0"/>
            </a:br>
            <a:endParaRPr lang="en-US" dirty="0"/>
          </a:p>
        </p:txBody>
      </p:sp>
      <p:pic>
        <p:nvPicPr>
          <p:cNvPr id="4" name="Content Placeholder 3">
            <a:extLst>
              <a:ext uri="{FF2B5EF4-FFF2-40B4-BE49-F238E27FC236}">
                <a16:creationId xmlns:a16="http://schemas.microsoft.com/office/drawing/2014/main" id="{575F7693-7AC1-4B17-ADA7-0B3D5B43B30E}"/>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2217" y="1793966"/>
            <a:ext cx="8456023" cy="4162697"/>
          </a:xfrm>
          <a:prstGeom prst="rect">
            <a:avLst/>
          </a:prstGeom>
          <a:noFill/>
          <a:ln>
            <a:noFill/>
          </a:ln>
        </p:spPr>
      </p:pic>
    </p:spTree>
    <p:extLst>
      <p:ext uri="{BB962C8B-B14F-4D97-AF65-F5344CB8AC3E}">
        <p14:creationId xmlns:p14="http://schemas.microsoft.com/office/powerpoint/2010/main" val="128290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6E6913-FCB3-4013-BD03-3B17A877B693}"/>
              </a:ext>
            </a:extLst>
          </p:cNvPr>
          <p:cNvSpPr>
            <a:spLocks noGrp="1"/>
          </p:cNvSpPr>
          <p:nvPr>
            <p:ph idx="1"/>
          </p:nvPr>
        </p:nvSpPr>
        <p:spPr>
          <a:xfrm>
            <a:off x="495300" y="962025"/>
            <a:ext cx="8778702" cy="5895975"/>
          </a:xfrm>
        </p:spPr>
        <p:txBody>
          <a:bodyPr>
            <a:normAutofit fontScale="92500" lnSpcReduction="20000"/>
          </a:bodyPr>
          <a:lstStyle/>
          <a:p>
            <a:r>
              <a:rPr lang="en-US" sz="1600" b="1" u="sng" dirty="0"/>
              <a:t>Envoy</a:t>
            </a:r>
            <a:r>
              <a:rPr lang="en-US" sz="1600" dirty="0"/>
              <a:t> - It is a high-performance proxy developed in C++ by Lyft to mediate all inbound and outbound traffic for all services in the service mesh. It is deployed as a sidecar to the relevant service in the same Kubernetes pod.</a:t>
            </a:r>
          </a:p>
          <a:p>
            <a:pPr lvl="1"/>
            <a:r>
              <a:rPr lang="en-US" dirty="0"/>
              <a:t>Dynamic service discovery</a:t>
            </a:r>
          </a:p>
          <a:p>
            <a:pPr lvl="1"/>
            <a:r>
              <a:rPr lang="en-US" dirty="0"/>
              <a:t>Load balancing</a:t>
            </a:r>
          </a:p>
          <a:p>
            <a:pPr lvl="1"/>
            <a:r>
              <a:rPr lang="en-US" dirty="0"/>
              <a:t>TLS termination</a:t>
            </a:r>
          </a:p>
          <a:p>
            <a:pPr lvl="1"/>
            <a:r>
              <a:rPr lang="en-US" dirty="0"/>
              <a:t>HTTP/2 and </a:t>
            </a:r>
            <a:r>
              <a:rPr lang="en-US" dirty="0" err="1"/>
              <a:t>gRPC</a:t>
            </a:r>
            <a:r>
              <a:rPr lang="en-US" dirty="0"/>
              <a:t> proxies</a:t>
            </a:r>
          </a:p>
          <a:p>
            <a:pPr lvl="1"/>
            <a:r>
              <a:rPr lang="en-US" dirty="0"/>
              <a:t>Circuit breakers</a:t>
            </a:r>
          </a:p>
          <a:p>
            <a:pPr lvl="1"/>
            <a:r>
              <a:rPr lang="en-US" dirty="0"/>
              <a:t>Health checks</a:t>
            </a:r>
          </a:p>
          <a:p>
            <a:pPr lvl="1"/>
            <a:r>
              <a:rPr lang="en-US" dirty="0"/>
              <a:t>Staged rollouts with %-based traffic split</a:t>
            </a:r>
          </a:p>
          <a:p>
            <a:pPr lvl="1"/>
            <a:r>
              <a:rPr lang="en-US" dirty="0"/>
              <a:t>Fault injection</a:t>
            </a:r>
          </a:p>
          <a:p>
            <a:pPr lvl="1"/>
            <a:r>
              <a:rPr lang="en-US" dirty="0"/>
              <a:t>Rich metrics</a:t>
            </a:r>
          </a:p>
          <a:p>
            <a:pPr lvl="1"/>
            <a:endParaRPr lang="en-US" sz="1400" dirty="0"/>
          </a:p>
          <a:p>
            <a:r>
              <a:rPr lang="en-US" sz="1600" b="1" u="sng" dirty="0"/>
              <a:t>Mixer</a:t>
            </a:r>
            <a:r>
              <a:rPr lang="en-US" sz="1600" dirty="0"/>
              <a:t> – It enforces </a:t>
            </a:r>
            <a:r>
              <a:rPr lang="en-US" sz="1600" b="1" dirty="0">
                <a:solidFill>
                  <a:srgbClr val="002060"/>
                </a:solidFill>
              </a:rPr>
              <a:t>access control </a:t>
            </a:r>
            <a:r>
              <a:rPr lang="en-US" sz="1600" dirty="0"/>
              <a:t>and </a:t>
            </a:r>
            <a:r>
              <a:rPr lang="en-US" sz="1600" b="1" dirty="0">
                <a:solidFill>
                  <a:srgbClr val="002060"/>
                </a:solidFill>
              </a:rPr>
              <a:t>usage policies </a:t>
            </a:r>
            <a:r>
              <a:rPr lang="en-US" sz="1600" dirty="0"/>
              <a:t>across the service mesh, and collects </a:t>
            </a:r>
            <a:r>
              <a:rPr lang="en-US" sz="1600" b="1" dirty="0">
                <a:solidFill>
                  <a:srgbClr val="002060"/>
                </a:solidFill>
              </a:rPr>
              <a:t>telemetry data </a:t>
            </a:r>
            <a:r>
              <a:rPr lang="en-US" sz="1600" dirty="0"/>
              <a:t>from the Envoy proxy and other services. The plugin model enables Istio to interface with a variety of host environments and infrastructure backends.</a:t>
            </a:r>
          </a:p>
          <a:p>
            <a:r>
              <a:rPr lang="en-US" sz="1600" b="1" u="sng" dirty="0"/>
              <a:t>Pilot</a:t>
            </a:r>
            <a:r>
              <a:rPr lang="en-US" sz="1600" dirty="0"/>
              <a:t> – It provides </a:t>
            </a:r>
            <a:r>
              <a:rPr lang="en-US" sz="1600" b="1" dirty="0">
                <a:solidFill>
                  <a:srgbClr val="002060"/>
                </a:solidFill>
              </a:rPr>
              <a:t>service discovery </a:t>
            </a:r>
            <a:r>
              <a:rPr lang="en-US" sz="1600" dirty="0"/>
              <a:t>for the Envoy sidecars, </a:t>
            </a:r>
            <a:r>
              <a:rPr lang="en-US" sz="1600" b="1" dirty="0">
                <a:solidFill>
                  <a:srgbClr val="002060"/>
                </a:solidFill>
              </a:rPr>
              <a:t>traffic management </a:t>
            </a:r>
            <a:r>
              <a:rPr lang="en-US" sz="1600" dirty="0"/>
              <a:t>capabilities for intelligent routing, and </a:t>
            </a:r>
            <a:r>
              <a:rPr lang="en-US" sz="1600" b="1" dirty="0">
                <a:solidFill>
                  <a:srgbClr val="002060"/>
                </a:solidFill>
              </a:rPr>
              <a:t>resiliency</a:t>
            </a:r>
            <a:r>
              <a:rPr lang="en-US" sz="1600" dirty="0"/>
              <a:t>. It converts high level routing rules and configurations and send it to proxies at runtime.</a:t>
            </a:r>
          </a:p>
          <a:p>
            <a:r>
              <a:rPr lang="en-US" sz="1600" b="1" u="sng" dirty="0"/>
              <a:t>Citadel</a:t>
            </a:r>
            <a:r>
              <a:rPr lang="en-US" sz="1600" dirty="0"/>
              <a:t> – It provides strong </a:t>
            </a:r>
            <a:r>
              <a:rPr lang="en-US" sz="1600" dirty="0">
                <a:solidFill>
                  <a:srgbClr val="002060"/>
                </a:solidFill>
              </a:rPr>
              <a:t>service-to-service</a:t>
            </a:r>
            <a:r>
              <a:rPr lang="en-US" sz="1600" dirty="0"/>
              <a:t> and </a:t>
            </a:r>
            <a:r>
              <a:rPr lang="en-US" sz="1600" dirty="0">
                <a:solidFill>
                  <a:srgbClr val="002060"/>
                </a:solidFill>
              </a:rPr>
              <a:t>end-user authentication </a:t>
            </a:r>
            <a:r>
              <a:rPr lang="en-US" sz="1600" dirty="0"/>
              <a:t>using </a:t>
            </a:r>
            <a:r>
              <a:rPr lang="en-US" sz="1600" dirty="0">
                <a:solidFill>
                  <a:srgbClr val="002060"/>
                </a:solidFill>
              </a:rPr>
              <a:t>Mutual TLS </a:t>
            </a:r>
            <a:r>
              <a:rPr lang="en-US" sz="1600" dirty="0"/>
              <a:t>and </a:t>
            </a:r>
            <a:r>
              <a:rPr lang="en-US" sz="1600" dirty="0">
                <a:solidFill>
                  <a:srgbClr val="002060"/>
                </a:solidFill>
              </a:rPr>
              <a:t>JWT</a:t>
            </a:r>
            <a:r>
              <a:rPr lang="en-US" sz="1600" dirty="0"/>
              <a:t>. It can be used to encrypt the traffic between the services</a:t>
            </a:r>
            <a:r>
              <a:rPr lang="en-US" dirty="0"/>
              <a:t>.</a:t>
            </a:r>
          </a:p>
          <a:p>
            <a:endParaRPr lang="en-US" dirty="0"/>
          </a:p>
        </p:txBody>
      </p:sp>
    </p:spTree>
    <p:extLst>
      <p:ext uri="{BB962C8B-B14F-4D97-AF65-F5344CB8AC3E}">
        <p14:creationId xmlns:p14="http://schemas.microsoft.com/office/powerpoint/2010/main" val="2744776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52CED-20C2-4539-AFAA-9AEFC4036E62}"/>
              </a:ext>
            </a:extLst>
          </p:cNvPr>
          <p:cNvSpPr>
            <a:spLocks noGrp="1"/>
          </p:cNvSpPr>
          <p:nvPr>
            <p:ph type="title"/>
          </p:nvPr>
        </p:nvSpPr>
        <p:spPr>
          <a:xfrm>
            <a:off x="523875" y="609600"/>
            <a:ext cx="8924925" cy="1320800"/>
          </a:xfrm>
        </p:spPr>
        <p:txBody>
          <a:bodyPr>
            <a:normAutofit fontScale="90000"/>
          </a:bodyPr>
          <a:lstStyle/>
          <a:p>
            <a:pPr algn="ctr"/>
            <a:r>
              <a:rPr lang="en-US" sz="4000" i="1" u="sng" dirty="0">
                <a:effectLst>
                  <a:outerShdw blurRad="50800" dist="38100" dir="13500000" algn="br" rotWithShape="0">
                    <a:prstClr val="black">
                      <a:alpha val="40000"/>
                    </a:prstClr>
                  </a:outerShdw>
                </a:effectLst>
              </a:rPr>
              <a:t>Splitting traffic between versions based on weight</a:t>
            </a:r>
            <a:br>
              <a:rPr lang="en-US" dirty="0"/>
            </a:br>
            <a:endParaRPr lang="en-US" dirty="0"/>
          </a:p>
        </p:txBody>
      </p:sp>
      <p:pic>
        <p:nvPicPr>
          <p:cNvPr id="4" name="Content Placeholder 3">
            <a:extLst>
              <a:ext uri="{FF2B5EF4-FFF2-40B4-BE49-F238E27FC236}">
                <a16:creationId xmlns:a16="http://schemas.microsoft.com/office/drawing/2014/main" id="{50A89E05-B9B3-4085-980F-B45F834EDF3D}"/>
              </a:ext>
            </a:extLst>
          </p:cNvPr>
          <p:cNvPicPr>
            <a:picLocks noGrp="1"/>
          </p:cNvPicPr>
          <p:nvPr>
            <p:ph idx="1"/>
          </p:nvPr>
        </p:nvPicPr>
        <p:blipFill>
          <a:blip r:embed="rId2"/>
          <a:stretch>
            <a:fillRect/>
          </a:stretch>
        </p:blipFill>
        <p:spPr>
          <a:xfrm>
            <a:off x="374469" y="2142309"/>
            <a:ext cx="8307977" cy="377952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751815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2577E-D786-4A0C-8DC8-4238577A8E8A}"/>
              </a:ext>
            </a:extLst>
          </p:cNvPr>
          <p:cNvSpPr>
            <a:spLocks noGrp="1"/>
          </p:cNvSpPr>
          <p:nvPr>
            <p:ph type="title"/>
          </p:nvPr>
        </p:nvSpPr>
        <p:spPr/>
        <p:txBody>
          <a:bodyPr/>
          <a:lstStyle/>
          <a:p>
            <a:pPr algn="ctr"/>
            <a:r>
              <a:rPr lang="en-US" i="1" u="sng" dirty="0">
                <a:effectLst>
                  <a:outerShdw blurRad="50800" dist="38100" dir="13500000" algn="br" rotWithShape="0">
                    <a:prstClr val="black">
                      <a:alpha val="40000"/>
                    </a:prstClr>
                  </a:outerShdw>
                </a:effectLst>
              </a:rPr>
              <a:t>Route traffic using workload labels</a:t>
            </a:r>
            <a:br>
              <a:rPr lang="en-US" dirty="0"/>
            </a:br>
            <a:endParaRPr lang="en-US" dirty="0"/>
          </a:p>
        </p:txBody>
      </p:sp>
      <p:pic>
        <p:nvPicPr>
          <p:cNvPr id="4" name="Content Placeholder 3">
            <a:extLst>
              <a:ext uri="{FF2B5EF4-FFF2-40B4-BE49-F238E27FC236}">
                <a16:creationId xmlns:a16="http://schemas.microsoft.com/office/drawing/2014/main" id="{E68D6AB2-663C-4915-8389-D45A43411AEA}"/>
              </a:ext>
            </a:extLst>
          </p:cNvPr>
          <p:cNvPicPr>
            <a:picLocks noGrp="1"/>
          </p:cNvPicPr>
          <p:nvPr>
            <p:ph idx="1"/>
          </p:nvPr>
        </p:nvPicPr>
        <p:blipFill>
          <a:blip r:embed="rId2"/>
          <a:stretch>
            <a:fillRect/>
          </a:stretch>
        </p:blipFill>
        <p:spPr>
          <a:xfrm>
            <a:off x="296091" y="1724298"/>
            <a:ext cx="8709881" cy="3936273"/>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306135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0D39C-502B-453C-B79C-5979E49D023F}"/>
              </a:ext>
            </a:extLst>
          </p:cNvPr>
          <p:cNvSpPr>
            <a:spLocks noGrp="1"/>
          </p:cNvSpPr>
          <p:nvPr>
            <p:ph type="title"/>
          </p:nvPr>
        </p:nvSpPr>
        <p:spPr/>
        <p:txBody>
          <a:bodyPr/>
          <a:lstStyle/>
          <a:p>
            <a:pPr algn="ctr"/>
            <a:r>
              <a:rPr lang="en-US" i="1" u="sng" dirty="0">
                <a:effectLst>
                  <a:outerShdw blurRad="50800" dist="38100" dir="13500000" algn="br" rotWithShape="0">
                    <a:prstClr val="black">
                      <a:alpha val="40000"/>
                    </a:prstClr>
                  </a:outerShdw>
                </a:effectLst>
              </a:rPr>
              <a:t>Route Traffic based on HTTP headers</a:t>
            </a:r>
            <a:br>
              <a:rPr lang="en-US" dirty="0"/>
            </a:br>
            <a:endParaRPr lang="en-US" dirty="0"/>
          </a:p>
        </p:txBody>
      </p:sp>
      <p:pic>
        <p:nvPicPr>
          <p:cNvPr id="4" name="Content Placeholder 3">
            <a:extLst>
              <a:ext uri="{FF2B5EF4-FFF2-40B4-BE49-F238E27FC236}">
                <a16:creationId xmlns:a16="http://schemas.microsoft.com/office/drawing/2014/main" id="{EA1F69E5-D685-456D-899C-93B79E7806DD}"/>
              </a:ext>
            </a:extLst>
          </p:cNvPr>
          <p:cNvPicPr>
            <a:picLocks noGrp="1"/>
          </p:cNvPicPr>
          <p:nvPr>
            <p:ph idx="1"/>
          </p:nvPr>
        </p:nvPicPr>
        <p:blipFill>
          <a:blip r:embed="rId2"/>
          <a:stretch>
            <a:fillRect/>
          </a:stretch>
        </p:blipFill>
        <p:spPr>
          <a:xfrm>
            <a:off x="383178" y="1672044"/>
            <a:ext cx="8699862" cy="4058195"/>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828728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D53E5-8BDA-4C4F-9E22-F7655C999DA7}"/>
              </a:ext>
            </a:extLst>
          </p:cNvPr>
          <p:cNvSpPr>
            <a:spLocks noGrp="1"/>
          </p:cNvSpPr>
          <p:nvPr>
            <p:ph type="title"/>
          </p:nvPr>
        </p:nvSpPr>
        <p:spPr/>
        <p:txBody>
          <a:bodyPr/>
          <a:lstStyle/>
          <a:p>
            <a:pPr algn="ctr"/>
            <a:r>
              <a:rPr lang="en-US" i="1" u="sng" dirty="0">
                <a:effectLst>
                  <a:outerShdw blurRad="50800" dist="38100" dir="13500000" algn="br" rotWithShape="0">
                    <a:prstClr val="black">
                      <a:alpha val="40000"/>
                    </a:prstClr>
                  </a:outerShdw>
                </a:effectLst>
              </a:rPr>
              <a:t>Circuit Breaking</a:t>
            </a:r>
            <a:br>
              <a:rPr lang="en-US" dirty="0"/>
            </a:br>
            <a:endParaRPr lang="en-US" dirty="0"/>
          </a:p>
        </p:txBody>
      </p:sp>
      <p:pic>
        <p:nvPicPr>
          <p:cNvPr id="4" name="Content Placeholder 3">
            <a:extLst>
              <a:ext uri="{FF2B5EF4-FFF2-40B4-BE49-F238E27FC236}">
                <a16:creationId xmlns:a16="http://schemas.microsoft.com/office/drawing/2014/main" id="{CDC6D6EC-7036-4DD2-B9AD-3816EDFAC847}"/>
              </a:ext>
            </a:extLst>
          </p:cNvPr>
          <p:cNvPicPr>
            <a:picLocks noGrp="1"/>
          </p:cNvPicPr>
          <p:nvPr>
            <p:ph idx="1"/>
          </p:nvPr>
        </p:nvPicPr>
        <p:blipFill>
          <a:blip r:embed="rId2"/>
          <a:stretch>
            <a:fillRect/>
          </a:stretch>
        </p:blipFill>
        <p:spPr>
          <a:xfrm>
            <a:off x="330926" y="1767840"/>
            <a:ext cx="8769531" cy="3875313"/>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4167281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E00B4-5461-4737-857E-7631DFEA9FE5}"/>
              </a:ext>
            </a:extLst>
          </p:cNvPr>
          <p:cNvSpPr>
            <a:spLocks noGrp="1"/>
          </p:cNvSpPr>
          <p:nvPr>
            <p:ph type="title"/>
          </p:nvPr>
        </p:nvSpPr>
        <p:spPr/>
        <p:txBody>
          <a:bodyPr/>
          <a:lstStyle/>
          <a:p>
            <a:pPr algn="ctr"/>
            <a:r>
              <a:rPr lang="en-US" i="1" u="sng" dirty="0">
                <a:effectLst>
                  <a:outerShdw blurRad="50800" dist="38100" dir="13500000" algn="br" rotWithShape="0">
                    <a:prstClr val="black">
                      <a:alpha val="40000"/>
                    </a:prstClr>
                  </a:outerShdw>
                </a:effectLst>
              </a:rPr>
              <a:t>Timeout</a:t>
            </a:r>
            <a:br>
              <a:rPr lang="en-US" dirty="0"/>
            </a:br>
            <a:endParaRPr lang="en-US" dirty="0"/>
          </a:p>
        </p:txBody>
      </p:sp>
      <p:pic>
        <p:nvPicPr>
          <p:cNvPr id="4" name="Content Placeholder 3">
            <a:extLst>
              <a:ext uri="{FF2B5EF4-FFF2-40B4-BE49-F238E27FC236}">
                <a16:creationId xmlns:a16="http://schemas.microsoft.com/office/drawing/2014/main" id="{A8A0AEAD-145E-422F-969F-EC2B4193B1CA}"/>
              </a:ext>
            </a:extLst>
          </p:cNvPr>
          <p:cNvPicPr>
            <a:picLocks noGrp="1"/>
          </p:cNvPicPr>
          <p:nvPr>
            <p:ph idx="1"/>
          </p:nvPr>
        </p:nvPicPr>
        <p:blipFill>
          <a:blip r:embed="rId2"/>
          <a:stretch>
            <a:fillRect/>
          </a:stretch>
        </p:blipFill>
        <p:spPr>
          <a:xfrm>
            <a:off x="357051" y="1930400"/>
            <a:ext cx="8916951" cy="3599543"/>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898366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9">
            <a:extLst>
              <a:ext uri="{FF2B5EF4-FFF2-40B4-BE49-F238E27FC236}">
                <a16:creationId xmlns:a16="http://schemas.microsoft.com/office/drawing/2014/main" id="{648049AD-9827-49E8-8BF5-32E175C8EA8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3AA99CFD-13BA-4D43-8274-E720ACDBED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 name="Straight Connector 11">
              <a:extLst>
                <a:ext uri="{FF2B5EF4-FFF2-40B4-BE49-F238E27FC236}">
                  <a16:creationId xmlns:a16="http://schemas.microsoft.com/office/drawing/2014/main" id="{946D58D6-64B0-4752-8159-24114F47A5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C16801F7-F15E-4355-8767-26487BA8B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5">
              <a:extLst>
                <a:ext uri="{FF2B5EF4-FFF2-40B4-BE49-F238E27FC236}">
                  <a16:creationId xmlns:a16="http://schemas.microsoft.com/office/drawing/2014/main" id="{14FF0578-E224-4225-8396-B99D4881F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4642C0E0-9644-41F1-8CF3-33779AA8A3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7">
              <a:extLst>
                <a:ext uri="{FF2B5EF4-FFF2-40B4-BE49-F238E27FC236}">
                  <a16:creationId xmlns:a16="http://schemas.microsoft.com/office/drawing/2014/main" id="{5F77D9D3-628A-4607-B307-91AAA5603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0600759E-C22E-4F3D-8569-0DE8F1D493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9">
              <a:extLst>
                <a:ext uri="{FF2B5EF4-FFF2-40B4-BE49-F238E27FC236}">
                  <a16:creationId xmlns:a16="http://schemas.microsoft.com/office/drawing/2014/main" id="{9A4E951D-EAB0-4F6B-84AE-B5B25684FD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B953BEA8-1B45-419E-BACD-49DB8888B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19">
              <a:extLst>
                <a:ext uri="{FF2B5EF4-FFF2-40B4-BE49-F238E27FC236}">
                  <a16:creationId xmlns:a16="http://schemas.microsoft.com/office/drawing/2014/main" id="{72B7FA08-1FF3-4AED-B4E9-587D81D6B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8815B60E-C5DF-4569-A7DF-B569834432E9}"/>
              </a:ext>
            </a:extLst>
          </p:cNvPr>
          <p:cNvSpPr>
            <a:spLocks noGrp="1"/>
          </p:cNvSpPr>
          <p:nvPr>
            <p:ph type="title"/>
          </p:nvPr>
        </p:nvSpPr>
        <p:spPr>
          <a:xfrm>
            <a:off x="677334" y="609600"/>
            <a:ext cx="8596668" cy="1320800"/>
          </a:xfrm>
        </p:spPr>
        <p:txBody>
          <a:bodyPr>
            <a:normAutofit/>
          </a:bodyPr>
          <a:lstStyle/>
          <a:p>
            <a:pPr>
              <a:lnSpc>
                <a:spcPct val="90000"/>
              </a:lnSpc>
            </a:pPr>
            <a:r>
              <a:rPr lang="en-US" sz="2800" i="1" u="sng" dirty="0">
                <a:effectLst>
                  <a:innerShdw blurRad="63500" dist="50800" dir="18900000">
                    <a:prstClr val="black">
                      <a:alpha val="50000"/>
                    </a:prstClr>
                  </a:innerShdw>
                </a:effectLst>
              </a:rPr>
              <a:t>Microservices Are </a:t>
            </a:r>
            <a:r>
              <a:rPr lang="en-US" sz="2800" i="1" u="sng" dirty="0">
                <a:effectLst>
                  <a:outerShdw blurRad="50800" dist="38100" dir="13500000" algn="br" rotWithShape="0">
                    <a:prstClr val="black">
                      <a:alpha val="40000"/>
                    </a:prstClr>
                  </a:outerShdw>
                </a:effectLst>
              </a:rPr>
              <a:t>Great</a:t>
            </a:r>
            <a:r>
              <a:rPr lang="en-US" sz="2800" i="1" u="sng" dirty="0">
                <a:effectLst>
                  <a:innerShdw blurRad="63500" dist="50800" dir="18900000">
                    <a:prstClr val="black">
                      <a:alpha val="50000"/>
                    </a:prstClr>
                  </a:innerShdw>
                </a:effectLst>
              </a:rPr>
              <a:t>, But Only if You Solve These Challenges</a:t>
            </a:r>
            <a:br>
              <a:rPr lang="en-US" sz="2800" b="1" dirty="0"/>
            </a:br>
            <a:endParaRPr lang="en-US" sz="2800" dirty="0"/>
          </a:p>
        </p:txBody>
      </p:sp>
      <p:sp>
        <p:nvSpPr>
          <p:cNvPr id="36" name="Content Placeholder 2">
            <a:extLst>
              <a:ext uri="{FF2B5EF4-FFF2-40B4-BE49-F238E27FC236}">
                <a16:creationId xmlns:a16="http://schemas.microsoft.com/office/drawing/2014/main" id="{CD997E12-E432-4D74-8DBF-C491E3805EFB}"/>
              </a:ext>
            </a:extLst>
          </p:cNvPr>
          <p:cNvSpPr>
            <a:spLocks noGrp="1"/>
          </p:cNvSpPr>
          <p:nvPr>
            <p:ph idx="1"/>
          </p:nvPr>
        </p:nvSpPr>
        <p:spPr>
          <a:xfrm>
            <a:off x="677334" y="2160589"/>
            <a:ext cx="8596668" cy="3880773"/>
          </a:xfrm>
        </p:spPr>
        <p:txBody>
          <a:bodyPr>
            <a:normAutofit/>
          </a:bodyPr>
          <a:lstStyle/>
          <a:p>
            <a:pPr marL="0" indent="0">
              <a:buNone/>
            </a:pPr>
            <a:r>
              <a:rPr lang="en-US" dirty="0"/>
              <a:t>When monoliths applications are broken down into microservices or a new microservices architecture is being started, first problem we see that now there are more components to manage, deploy and all of them should be able interact with each other. Some common problems are below mentioned .</a:t>
            </a:r>
          </a:p>
          <a:p>
            <a:r>
              <a:rPr lang="en-US" dirty="0"/>
              <a:t>Deployment</a:t>
            </a:r>
          </a:p>
          <a:p>
            <a:r>
              <a:rPr lang="en-US" dirty="0"/>
              <a:t>Resource Isolation &amp; Utilization</a:t>
            </a:r>
          </a:p>
          <a:p>
            <a:r>
              <a:rPr lang="en-US" dirty="0"/>
              <a:t>Resiliency</a:t>
            </a:r>
          </a:p>
          <a:p>
            <a:r>
              <a:rPr lang="en-US" dirty="0"/>
              <a:t>Networking</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626187433"/>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44453-D914-4BD5-B23F-8644AD76A6E7}"/>
              </a:ext>
            </a:extLst>
          </p:cNvPr>
          <p:cNvSpPr>
            <a:spLocks noGrp="1"/>
          </p:cNvSpPr>
          <p:nvPr>
            <p:ph type="title"/>
          </p:nvPr>
        </p:nvSpPr>
        <p:spPr/>
        <p:txBody>
          <a:bodyPr/>
          <a:lstStyle/>
          <a:p>
            <a:pPr algn="ctr"/>
            <a:r>
              <a:rPr lang="en-US" i="1" u="sng" dirty="0">
                <a:effectLst>
                  <a:outerShdw blurRad="50800" dist="38100" dir="13500000" algn="br" rotWithShape="0">
                    <a:prstClr val="black">
                      <a:alpha val="40000"/>
                    </a:prstClr>
                  </a:outerShdw>
                </a:effectLst>
              </a:rPr>
              <a:t>Retries</a:t>
            </a:r>
            <a:br>
              <a:rPr lang="en-US" dirty="0"/>
            </a:br>
            <a:endParaRPr lang="en-US" dirty="0"/>
          </a:p>
        </p:txBody>
      </p:sp>
      <p:pic>
        <p:nvPicPr>
          <p:cNvPr id="4" name="Content Placeholder 3">
            <a:extLst>
              <a:ext uri="{FF2B5EF4-FFF2-40B4-BE49-F238E27FC236}">
                <a16:creationId xmlns:a16="http://schemas.microsoft.com/office/drawing/2014/main" id="{E3C7B655-7C5C-4FC6-BA8B-5846AD8A1DB2}"/>
              </a:ext>
            </a:extLst>
          </p:cNvPr>
          <p:cNvPicPr>
            <a:picLocks noGrp="1"/>
          </p:cNvPicPr>
          <p:nvPr>
            <p:ph idx="1"/>
          </p:nvPr>
        </p:nvPicPr>
        <p:blipFill>
          <a:blip r:embed="rId2"/>
          <a:stretch>
            <a:fillRect/>
          </a:stretch>
        </p:blipFill>
        <p:spPr>
          <a:xfrm>
            <a:off x="348343" y="1733006"/>
            <a:ext cx="8717280" cy="3944983"/>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1702892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 name="Group 9">
            <a:extLst>
              <a:ext uri="{FF2B5EF4-FFF2-40B4-BE49-F238E27FC236}">
                <a16:creationId xmlns:a16="http://schemas.microsoft.com/office/drawing/2014/main" id="{D6280969-F024-466D-A1DB-4F848C51DE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63FDD802-E6D8-4979-A1B9-BA705AE4DA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DE509DD-4B76-45F0-8144-02F1D7E1AE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FEAEFD53-0220-48B1-9EA8-3EAE151E8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92E7FABD-916D-4FF9-B5F3-44E53AFD39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826F9772-AEFE-4C6D-82B6-1207069B86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ACFBF3A9-B76A-4B4B-B6D7-CA4651F5C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BF0FAA0A-B682-4A83-BDD8-BCE0AB41C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7874A013-E5E2-4AE1-8E93-029A2B41E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4355329E-E608-4F7A-B4EF-8FEF07D755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53D9BFDF-B250-44FF-9BD7-C204EFBFC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2" name="Rectangle 2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Isosceles Triangle 25">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904D510D-5DEF-4038-81DC-435296ACFF92}"/>
              </a:ext>
            </a:extLst>
          </p:cNvPr>
          <p:cNvSpPr>
            <a:spLocks noGrp="1"/>
          </p:cNvSpPr>
          <p:nvPr>
            <p:ph type="title"/>
          </p:nvPr>
        </p:nvSpPr>
        <p:spPr>
          <a:xfrm>
            <a:off x="673754" y="643467"/>
            <a:ext cx="4203045" cy="1375608"/>
          </a:xfrm>
        </p:spPr>
        <p:txBody>
          <a:bodyPr vert="horz" lIns="91440" tIns="45720" rIns="91440" bIns="45720" rtlCol="0" anchor="ctr">
            <a:normAutofit/>
          </a:bodyPr>
          <a:lstStyle/>
          <a:p>
            <a:r>
              <a:rPr lang="en-US" sz="3600" i="1" u="sng" dirty="0">
                <a:solidFill>
                  <a:schemeClr val="bg1"/>
                </a:solidFill>
                <a:effectLst>
                  <a:outerShdw blurRad="50800" dist="38100" dir="13500000" algn="br" rotWithShape="0">
                    <a:prstClr val="black">
                      <a:alpha val="40000"/>
                    </a:prstClr>
                  </a:outerShdw>
                </a:effectLst>
              </a:rPr>
              <a:t>Kubernetes</a:t>
            </a:r>
            <a:br>
              <a:rPr lang="en-US" sz="3600" dirty="0">
                <a:solidFill>
                  <a:schemeClr val="bg1"/>
                </a:solidFill>
              </a:rPr>
            </a:br>
            <a:endParaRPr lang="en-US" sz="3600" dirty="0">
              <a:solidFill>
                <a:schemeClr val="bg1"/>
              </a:solidFill>
            </a:endParaRPr>
          </a:p>
        </p:txBody>
      </p:sp>
      <p:sp>
        <p:nvSpPr>
          <p:cNvPr id="4" name="Text Placeholder 3">
            <a:extLst>
              <a:ext uri="{FF2B5EF4-FFF2-40B4-BE49-F238E27FC236}">
                <a16:creationId xmlns:a16="http://schemas.microsoft.com/office/drawing/2014/main" id="{68883B97-12A2-42CC-B93E-122E81A779EC}"/>
              </a:ext>
            </a:extLst>
          </p:cNvPr>
          <p:cNvSpPr>
            <a:spLocks noGrp="1"/>
          </p:cNvSpPr>
          <p:nvPr>
            <p:ph type="body" sz="half" idx="2"/>
          </p:nvPr>
        </p:nvSpPr>
        <p:spPr>
          <a:xfrm>
            <a:off x="338264" y="1837509"/>
            <a:ext cx="4309434" cy="3763191"/>
          </a:xfrm>
        </p:spPr>
        <p:txBody>
          <a:bodyPr vert="horz" lIns="91440" tIns="45720" rIns="91440" bIns="45720" rtlCol="0">
            <a:normAutofit/>
          </a:bodyPr>
          <a:lstStyle/>
          <a:p>
            <a:pPr>
              <a:buFont typeface="Wingdings 3" charset="2"/>
              <a:buChar char=""/>
            </a:pPr>
            <a:r>
              <a:rPr lang="en-US" sz="1600" dirty="0">
                <a:solidFill>
                  <a:schemeClr val="bg1"/>
                </a:solidFill>
              </a:rPr>
              <a:t>Kubernetes (commonly known as K8s) is an open-source container-orchestration system for automating deployment, scaling and management of containerized applications. It was originally designed by </a:t>
            </a:r>
            <a:r>
              <a:rPr lang="en-US" sz="1600" b="1" dirty="0">
                <a:solidFill>
                  <a:schemeClr val="bg1"/>
                </a:solidFill>
              </a:rPr>
              <a:t>Google</a:t>
            </a:r>
            <a:r>
              <a:rPr lang="en-US" sz="1600" dirty="0">
                <a:solidFill>
                  <a:schemeClr val="bg1"/>
                </a:solidFill>
              </a:rPr>
              <a:t> and was released in </a:t>
            </a:r>
            <a:r>
              <a:rPr lang="en-US" sz="1600" b="1" dirty="0">
                <a:solidFill>
                  <a:schemeClr val="bg1"/>
                </a:solidFill>
              </a:rPr>
              <a:t>2015</a:t>
            </a:r>
            <a:r>
              <a:rPr lang="en-US" sz="1600" dirty="0">
                <a:solidFill>
                  <a:schemeClr val="bg1"/>
                </a:solidFill>
              </a:rPr>
              <a:t>, and is now maintained by the </a:t>
            </a:r>
            <a:r>
              <a:rPr lang="en-US" sz="1600" b="1" dirty="0">
                <a:solidFill>
                  <a:schemeClr val="bg1"/>
                </a:solidFill>
              </a:rPr>
              <a:t>Cloud Native Computing Foundation</a:t>
            </a:r>
            <a:r>
              <a:rPr lang="en-US" sz="1600" dirty="0">
                <a:solidFill>
                  <a:schemeClr val="bg1"/>
                </a:solidFill>
              </a:rPr>
              <a:t>.</a:t>
            </a:r>
          </a:p>
          <a:p>
            <a:pPr>
              <a:buFont typeface="Wingdings 3" charset="2"/>
              <a:buChar char=""/>
            </a:pPr>
            <a:endParaRPr lang="en-US" sz="1600" dirty="0">
              <a:solidFill>
                <a:schemeClr val="bg1"/>
              </a:solidFill>
            </a:endParaRPr>
          </a:p>
          <a:p>
            <a:pPr>
              <a:buFont typeface="Wingdings 3" charset="2"/>
              <a:buChar char=""/>
            </a:pPr>
            <a:r>
              <a:rPr lang="en-US" sz="1600" dirty="0">
                <a:solidFill>
                  <a:schemeClr val="bg1"/>
                </a:solidFill>
              </a:rPr>
              <a:t>Kubernetes also provides features like </a:t>
            </a:r>
            <a:r>
              <a:rPr lang="en-US" sz="1600" dirty="0" err="1">
                <a:solidFill>
                  <a:schemeClr val="bg1"/>
                </a:solidFill>
              </a:rPr>
              <a:t>ConfigMap</a:t>
            </a:r>
            <a:r>
              <a:rPr lang="en-US" sz="1600" dirty="0">
                <a:solidFill>
                  <a:schemeClr val="bg1"/>
                </a:solidFill>
              </a:rPr>
              <a:t> and Secrets.</a:t>
            </a:r>
          </a:p>
          <a:p>
            <a:pPr>
              <a:buFont typeface="Wingdings 3" charset="2"/>
              <a:buChar char=""/>
            </a:pPr>
            <a:endParaRPr lang="en-US" dirty="0">
              <a:solidFill>
                <a:schemeClr val="bg1"/>
              </a:solidFill>
            </a:endParaRPr>
          </a:p>
        </p:txBody>
      </p:sp>
      <p:pic>
        <p:nvPicPr>
          <p:cNvPr id="5" name="Content Placeholder 4">
            <a:extLst>
              <a:ext uri="{FF2B5EF4-FFF2-40B4-BE49-F238E27FC236}">
                <a16:creationId xmlns:a16="http://schemas.microsoft.com/office/drawing/2014/main" id="{57429707-4718-4F14-B9E5-B18749BD5B32}"/>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50553" y="1152524"/>
            <a:ext cx="6302780" cy="4448175"/>
          </a:xfrm>
          <a:prstGeom prst="rect">
            <a:avLst/>
          </a:prstGeom>
          <a:noFill/>
        </p:spPr>
      </p:pic>
      <p:sp>
        <p:nvSpPr>
          <p:cNvPr id="28" name="Isosceles Triangle 27">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284630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DE855-CB8A-462D-8FA9-2046D64A6BA3}"/>
              </a:ext>
            </a:extLst>
          </p:cNvPr>
          <p:cNvSpPr>
            <a:spLocks noGrp="1"/>
          </p:cNvSpPr>
          <p:nvPr>
            <p:ph type="title"/>
          </p:nvPr>
        </p:nvSpPr>
        <p:spPr>
          <a:xfrm>
            <a:off x="677334" y="609600"/>
            <a:ext cx="8596668" cy="1320800"/>
          </a:xfrm>
        </p:spPr>
        <p:txBody>
          <a:bodyPr>
            <a:normAutofit/>
          </a:bodyPr>
          <a:lstStyle/>
          <a:p>
            <a:pPr algn="ctr"/>
            <a:r>
              <a:rPr lang="en-US" i="1" u="sng" dirty="0">
                <a:effectLst>
                  <a:outerShdw blurRad="50800" dist="38100" dir="13500000" algn="br" rotWithShape="0">
                    <a:prstClr val="black">
                      <a:alpha val="40000"/>
                    </a:prstClr>
                  </a:outerShdw>
                </a:effectLst>
              </a:rPr>
              <a:t>Kubernetes Features</a:t>
            </a:r>
            <a:br>
              <a:rPr lang="en-US" dirty="0"/>
            </a:br>
            <a:endParaRPr lang="en-US" dirty="0"/>
          </a:p>
        </p:txBody>
      </p:sp>
      <p:graphicFrame>
        <p:nvGraphicFramePr>
          <p:cNvPr id="5" name="Content Placeholder 2">
            <a:extLst>
              <a:ext uri="{FF2B5EF4-FFF2-40B4-BE49-F238E27FC236}">
                <a16:creationId xmlns:a16="http://schemas.microsoft.com/office/drawing/2014/main" id="{81842751-4A25-4CCC-88CB-3D4FE772DE6A}"/>
              </a:ext>
            </a:extLst>
          </p:cNvPr>
          <p:cNvGraphicFramePr>
            <a:graphicFrameLocks noGrp="1"/>
          </p:cNvGraphicFramePr>
          <p:nvPr>
            <p:ph idx="1"/>
            <p:extLst>
              <p:ext uri="{D42A27DB-BD31-4B8C-83A1-F6EECF244321}">
                <p14:modId xmlns:p14="http://schemas.microsoft.com/office/powerpoint/2010/main" val="534254081"/>
              </p:ext>
            </p:extLst>
          </p:nvPr>
        </p:nvGraphicFramePr>
        <p:xfrm>
          <a:off x="322216" y="1489166"/>
          <a:ext cx="9187543" cy="45528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308371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8B4B9EE-93A5-46F9-BCB6-6A385F946688}"/>
              </a:ext>
            </a:extLst>
          </p:cNvPr>
          <p:cNvPicPr/>
          <p:nvPr/>
        </p:nvPicPr>
        <p:blipFill>
          <a:blip r:embed="rId2"/>
          <a:stretch>
            <a:fillRect/>
          </a:stretch>
        </p:blipFill>
        <p:spPr>
          <a:xfrm>
            <a:off x="304800" y="733425"/>
            <a:ext cx="8763000" cy="4935855"/>
          </a:xfrm>
          <a:prstGeom prst="rect">
            <a:avLst/>
          </a:prstGeom>
          <a:effectLst>
            <a:innerShdw blurRad="63500" dist="50800" dir="5400000">
              <a:prstClr val="black">
                <a:alpha val="50000"/>
              </a:prstClr>
            </a:innerShdw>
          </a:effectLst>
        </p:spPr>
      </p:pic>
    </p:spTree>
    <p:extLst>
      <p:ext uri="{BB962C8B-B14F-4D97-AF65-F5344CB8AC3E}">
        <p14:creationId xmlns:p14="http://schemas.microsoft.com/office/powerpoint/2010/main" val="34102999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D28717E-AB25-481F-8890-B899768BE6EA}"/>
              </a:ext>
            </a:extLst>
          </p:cNvPr>
          <p:cNvPicPr/>
          <p:nvPr/>
        </p:nvPicPr>
        <p:blipFill>
          <a:blip r:embed="rId2"/>
          <a:stretch>
            <a:fillRect/>
          </a:stretch>
        </p:blipFill>
        <p:spPr>
          <a:xfrm>
            <a:off x="304801" y="1228725"/>
            <a:ext cx="8926286" cy="4318635"/>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4526467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2D29D-E374-4D7D-8F12-2130A55A3CC7}"/>
              </a:ext>
            </a:extLst>
          </p:cNvPr>
          <p:cNvSpPr>
            <a:spLocks noGrp="1"/>
          </p:cNvSpPr>
          <p:nvPr>
            <p:ph type="title"/>
          </p:nvPr>
        </p:nvSpPr>
        <p:spPr>
          <a:xfrm>
            <a:off x="-60960" y="383177"/>
            <a:ext cx="9675223" cy="1512389"/>
          </a:xfrm>
        </p:spPr>
        <p:txBody>
          <a:bodyPr>
            <a:normAutofit fontScale="90000"/>
          </a:bodyPr>
          <a:lstStyle/>
          <a:p>
            <a:pPr algn="ctr">
              <a:lnSpc>
                <a:spcPct val="90000"/>
              </a:lnSpc>
            </a:pPr>
            <a:r>
              <a:rPr lang="en-US" i="1" u="sng" dirty="0">
                <a:effectLst>
                  <a:outerShdw blurRad="50800" dist="38100" dir="13500000" algn="br" rotWithShape="0">
                    <a:prstClr val="black">
                      <a:alpha val="40000"/>
                    </a:prstClr>
                  </a:outerShdw>
                </a:effectLst>
              </a:rPr>
              <a:t>Amazon Elastic Container Service for Kubernetes (Amazon EKS)</a:t>
            </a:r>
            <a:br>
              <a:rPr lang="en-US" i="1" u="sng" dirty="0">
                <a:effectLst>
                  <a:outerShdw blurRad="50800" dist="38100" dir="13500000" algn="br" rotWithShape="0">
                    <a:prstClr val="black">
                      <a:alpha val="40000"/>
                    </a:prstClr>
                  </a:outerShdw>
                </a:effectLst>
              </a:rPr>
            </a:br>
            <a:br>
              <a:rPr lang="en-US" i="1" u="sng" dirty="0">
                <a:effectLst>
                  <a:outerShdw blurRad="50800" dist="38100" dir="13500000" algn="br" rotWithShape="0">
                    <a:prstClr val="black">
                      <a:alpha val="40000"/>
                    </a:prstClr>
                  </a:outerShdw>
                </a:effectLst>
              </a:rPr>
            </a:br>
            <a:br>
              <a:rPr lang="en-US" dirty="0"/>
            </a:br>
            <a:br>
              <a:rPr lang="en-US" sz="1400" dirty="0"/>
            </a:br>
            <a:br>
              <a:rPr lang="en-US" sz="1400" dirty="0"/>
            </a:br>
            <a:endParaRPr lang="en-US" sz="1400" dirty="0"/>
          </a:p>
        </p:txBody>
      </p:sp>
      <p:graphicFrame>
        <p:nvGraphicFramePr>
          <p:cNvPr id="30" name="Content Placeholder 2">
            <a:extLst>
              <a:ext uri="{FF2B5EF4-FFF2-40B4-BE49-F238E27FC236}">
                <a16:creationId xmlns:a16="http://schemas.microsoft.com/office/drawing/2014/main" id="{2821B2CB-A6E9-4FFB-8920-14AE7A68F4B6}"/>
              </a:ext>
            </a:extLst>
          </p:cNvPr>
          <p:cNvGraphicFramePr>
            <a:graphicFrameLocks noGrp="1"/>
          </p:cNvGraphicFramePr>
          <p:nvPr>
            <p:ph idx="1"/>
            <p:extLst>
              <p:ext uri="{D42A27DB-BD31-4B8C-83A1-F6EECF244321}">
                <p14:modId xmlns:p14="http://schemas.microsoft.com/office/powerpoint/2010/main" val="2043218048"/>
              </p:ext>
            </p:extLst>
          </p:nvPr>
        </p:nvGraphicFramePr>
        <p:xfrm>
          <a:off x="391886" y="2687820"/>
          <a:ext cx="9448799" cy="38610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a:extLst>
              <a:ext uri="{FF2B5EF4-FFF2-40B4-BE49-F238E27FC236}">
                <a16:creationId xmlns:a16="http://schemas.microsoft.com/office/drawing/2014/main" id="{4A22C35F-7E4B-4270-A057-E58306A720F7}"/>
              </a:ext>
            </a:extLst>
          </p:cNvPr>
          <p:cNvSpPr/>
          <p:nvPr/>
        </p:nvSpPr>
        <p:spPr>
          <a:xfrm flipH="1">
            <a:off x="235133" y="1210491"/>
            <a:ext cx="9379130" cy="1477328"/>
          </a:xfrm>
          <a:prstGeom prst="rect">
            <a:avLst/>
          </a:prstGeom>
        </p:spPr>
        <p:txBody>
          <a:bodyPr wrap="square">
            <a:spAutoFit/>
          </a:bodyPr>
          <a:lstStyle/>
          <a:p>
            <a:endParaRPr lang="en-US" dirty="0"/>
          </a:p>
          <a:p>
            <a:endParaRPr lang="en-US" dirty="0"/>
          </a:p>
          <a:p>
            <a:r>
              <a:rPr lang="en-US" dirty="0"/>
              <a:t>Amazon Elastic Container Service for Kubernetes (EKS) is a managed Kubernetes service that makes it easy for you to run Kubernetes on AWS without needing to install, operate, and maintain your own Kubernetes control plane (Master Node).</a:t>
            </a:r>
          </a:p>
        </p:txBody>
      </p:sp>
    </p:spTree>
    <p:extLst>
      <p:ext uri="{BB962C8B-B14F-4D97-AF65-F5344CB8AC3E}">
        <p14:creationId xmlns:p14="http://schemas.microsoft.com/office/powerpoint/2010/main" val="17097862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536D3-37BA-4606-958A-8C4BA4FE00C0}"/>
              </a:ext>
            </a:extLst>
          </p:cNvPr>
          <p:cNvSpPr>
            <a:spLocks noGrp="1"/>
          </p:cNvSpPr>
          <p:nvPr>
            <p:ph type="title"/>
          </p:nvPr>
        </p:nvSpPr>
        <p:spPr>
          <a:xfrm>
            <a:off x="677334" y="609600"/>
            <a:ext cx="8596668" cy="1320800"/>
          </a:xfrm>
        </p:spPr>
        <p:txBody>
          <a:bodyPr>
            <a:normAutofit/>
          </a:bodyPr>
          <a:lstStyle/>
          <a:p>
            <a:pPr algn="ctr"/>
            <a:r>
              <a:rPr lang="en-US" i="1" u="sng" dirty="0">
                <a:effectLst>
                  <a:outerShdw blurRad="50800" dist="38100" dir="13500000" algn="br" rotWithShape="0">
                    <a:prstClr val="black">
                      <a:alpha val="40000"/>
                    </a:prstClr>
                  </a:outerShdw>
                </a:effectLst>
              </a:rPr>
              <a:t>Amazon EKS Features</a:t>
            </a:r>
            <a:br>
              <a:rPr lang="en-US" dirty="0"/>
            </a:br>
            <a:endParaRPr lang="en-US" dirty="0"/>
          </a:p>
        </p:txBody>
      </p:sp>
      <p:graphicFrame>
        <p:nvGraphicFramePr>
          <p:cNvPr id="143" name="Content Placeholder 2">
            <a:extLst>
              <a:ext uri="{FF2B5EF4-FFF2-40B4-BE49-F238E27FC236}">
                <a16:creationId xmlns:a16="http://schemas.microsoft.com/office/drawing/2014/main" id="{D2204EE6-F5E7-4A89-BB7E-3D27496C0617}"/>
              </a:ext>
            </a:extLst>
          </p:cNvPr>
          <p:cNvGraphicFramePr>
            <a:graphicFrameLocks noGrp="1"/>
          </p:cNvGraphicFramePr>
          <p:nvPr>
            <p:ph idx="1"/>
            <p:extLst>
              <p:ext uri="{D42A27DB-BD31-4B8C-83A1-F6EECF244321}">
                <p14:modId xmlns:p14="http://schemas.microsoft.com/office/powerpoint/2010/main" val="120869082"/>
              </p:ext>
            </p:extLst>
          </p:nvPr>
        </p:nvGraphicFramePr>
        <p:xfrm>
          <a:off x="295275" y="1930400"/>
          <a:ext cx="9315450" cy="3851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73868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F25E92F-86ED-43B9-ABC1-CDC72073FE4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95300" y="1"/>
            <a:ext cx="8422278" cy="6858000"/>
          </a:xfrm>
          <a:prstGeom prst="rect">
            <a:avLst/>
          </a:prstGeom>
          <a:noFill/>
          <a:ln>
            <a:noFill/>
          </a:ln>
        </p:spPr>
      </p:pic>
    </p:spTree>
    <p:extLst>
      <p:ext uri="{BB962C8B-B14F-4D97-AF65-F5344CB8AC3E}">
        <p14:creationId xmlns:p14="http://schemas.microsoft.com/office/powerpoint/2010/main" val="21076240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0" name="Rectangle 98">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1" name="Group 100">
            <a:extLst>
              <a:ext uri="{FF2B5EF4-FFF2-40B4-BE49-F238E27FC236}">
                <a16:creationId xmlns:a16="http://schemas.microsoft.com/office/drawing/2014/main" id="{648049AD-9827-49E8-8BF5-32E175C8EA8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2" name="Straight Connector 101">
              <a:extLst>
                <a:ext uri="{FF2B5EF4-FFF2-40B4-BE49-F238E27FC236}">
                  <a16:creationId xmlns:a16="http://schemas.microsoft.com/office/drawing/2014/main" id="{3AA99CFD-13BA-4D43-8274-E720ACDBED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2" name="Straight Connector 102">
              <a:extLst>
                <a:ext uri="{FF2B5EF4-FFF2-40B4-BE49-F238E27FC236}">
                  <a16:creationId xmlns:a16="http://schemas.microsoft.com/office/drawing/2014/main" id="{946D58D6-64B0-4752-8159-24114F47A5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 name="Rectangle 23">
              <a:extLst>
                <a:ext uri="{FF2B5EF4-FFF2-40B4-BE49-F238E27FC236}">
                  <a16:creationId xmlns:a16="http://schemas.microsoft.com/office/drawing/2014/main" id="{C16801F7-F15E-4355-8767-26487BA8B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3" name="Rectangle 25">
              <a:extLst>
                <a:ext uri="{FF2B5EF4-FFF2-40B4-BE49-F238E27FC236}">
                  <a16:creationId xmlns:a16="http://schemas.microsoft.com/office/drawing/2014/main" id="{14FF0578-E224-4225-8396-B99D4881F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6" name="Isosceles Triangle 105">
              <a:extLst>
                <a:ext uri="{FF2B5EF4-FFF2-40B4-BE49-F238E27FC236}">
                  <a16:creationId xmlns:a16="http://schemas.microsoft.com/office/drawing/2014/main" id="{4642C0E0-9644-41F1-8CF3-33779AA8A3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27">
              <a:extLst>
                <a:ext uri="{FF2B5EF4-FFF2-40B4-BE49-F238E27FC236}">
                  <a16:creationId xmlns:a16="http://schemas.microsoft.com/office/drawing/2014/main" id="{5F77D9D3-628A-4607-B307-91AAA5603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8" name="Rectangle 28">
              <a:extLst>
                <a:ext uri="{FF2B5EF4-FFF2-40B4-BE49-F238E27FC236}">
                  <a16:creationId xmlns:a16="http://schemas.microsoft.com/office/drawing/2014/main" id="{0600759E-C22E-4F3D-8569-0DE8F1D493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5" name="Rectangle 29">
              <a:extLst>
                <a:ext uri="{FF2B5EF4-FFF2-40B4-BE49-F238E27FC236}">
                  <a16:creationId xmlns:a16="http://schemas.microsoft.com/office/drawing/2014/main" id="{9A4E951D-EAB0-4F6B-84AE-B5B25684FD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 name="Isosceles Triangle 109">
              <a:extLst>
                <a:ext uri="{FF2B5EF4-FFF2-40B4-BE49-F238E27FC236}">
                  <a16:creationId xmlns:a16="http://schemas.microsoft.com/office/drawing/2014/main" id="{B953BEA8-1B45-419E-BACD-49DB8888B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6" name="Isosceles Triangle 110">
              <a:extLst>
                <a:ext uri="{FF2B5EF4-FFF2-40B4-BE49-F238E27FC236}">
                  <a16:creationId xmlns:a16="http://schemas.microsoft.com/office/drawing/2014/main" id="{72B7FA08-1FF3-4AED-B4E9-587D81D6B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89E2E14C-53EE-437C-B6DB-46F3E5DB897A}"/>
              </a:ext>
            </a:extLst>
          </p:cNvPr>
          <p:cNvSpPr>
            <a:spLocks noGrp="1"/>
          </p:cNvSpPr>
          <p:nvPr>
            <p:ph type="title"/>
          </p:nvPr>
        </p:nvSpPr>
        <p:spPr>
          <a:xfrm>
            <a:off x="677334" y="609600"/>
            <a:ext cx="8596668" cy="1320800"/>
          </a:xfrm>
        </p:spPr>
        <p:txBody>
          <a:bodyPr>
            <a:normAutofit/>
          </a:bodyPr>
          <a:lstStyle/>
          <a:p>
            <a:pPr algn="ctr"/>
            <a:r>
              <a:rPr lang="en-US" i="1" u="sng" dirty="0">
                <a:effectLst>
                  <a:outerShdw blurRad="50800" dist="38100" dir="13500000" algn="br" rotWithShape="0">
                    <a:prstClr val="black">
                      <a:alpha val="40000"/>
                    </a:prstClr>
                  </a:outerShdw>
                </a:effectLst>
              </a:rPr>
              <a:t>ECS (Amazon Elastic Container Service) </a:t>
            </a:r>
            <a:br>
              <a:rPr lang="en-US" dirty="0"/>
            </a:br>
            <a:endParaRPr lang="en-US" dirty="0"/>
          </a:p>
        </p:txBody>
      </p:sp>
      <p:sp>
        <p:nvSpPr>
          <p:cNvPr id="9" name="Content Placeholder 8">
            <a:extLst>
              <a:ext uri="{FF2B5EF4-FFF2-40B4-BE49-F238E27FC236}">
                <a16:creationId xmlns:a16="http://schemas.microsoft.com/office/drawing/2014/main" id="{0921FE5A-480C-4E87-AE9F-CDC427DFCD72}"/>
              </a:ext>
            </a:extLst>
          </p:cNvPr>
          <p:cNvSpPr>
            <a:spLocks noGrp="1"/>
          </p:cNvSpPr>
          <p:nvPr>
            <p:ph idx="1"/>
          </p:nvPr>
        </p:nvSpPr>
        <p:spPr>
          <a:xfrm>
            <a:off x="677334" y="2160589"/>
            <a:ext cx="8596668" cy="3880773"/>
          </a:xfrm>
        </p:spPr>
        <p:txBody>
          <a:bodyPr>
            <a:normAutofit/>
          </a:bodyPr>
          <a:lstStyle/>
          <a:p>
            <a:r>
              <a:rPr lang="en-US" dirty="0"/>
              <a:t>Amazon Elastic Container Service (Amazon ECS) is a highly scalable, high-performance container orchestration service that supports Docker containers and allows you to easily run and scale containerized applications on AWS. </a:t>
            </a:r>
          </a:p>
          <a:p>
            <a:r>
              <a:rPr lang="en-US" dirty="0"/>
              <a:t>Amazon ECS eliminates the need for you to install and operate your own container orchestration software, manage and scale a cluster of virtual machines, or schedule containers on those virtual machines. </a:t>
            </a:r>
          </a:p>
          <a:p>
            <a:r>
              <a:rPr lang="en-US" dirty="0"/>
              <a:t>With simple API calls, you can launch and stop Docker-enabled applications, query the complete state of your application, and access many familiar features such as IAM roles, security groups, load balancers, Amazon CloudWatch Events, AWS CloudFormation templates, and AWS CloudTrail logs.</a:t>
            </a:r>
            <a:br>
              <a:rPr lang="en-US" dirty="0"/>
            </a:br>
            <a:endParaRPr lang="en-US" dirty="0"/>
          </a:p>
        </p:txBody>
      </p:sp>
    </p:spTree>
    <p:extLst>
      <p:ext uri="{BB962C8B-B14F-4D97-AF65-F5344CB8AC3E}">
        <p14:creationId xmlns:p14="http://schemas.microsoft.com/office/powerpoint/2010/main" val="268149329"/>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Content Placeholder 3">
            <a:extLst>
              <a:ext uri="{FF2B5EF4-FFF2-40B4-BE49-F238E27FC236}">
                <a16:creationId xmlns:a16="http://schemas.microsoft.com/office/drawing/2014/main" id="{89967476-42EF-4EB2-9247-BEDDA5B9E0C5}"/>
              </a:ext>
            </a:extLst>
          </p:cNvPr>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371475" y="133350"/>
            <a:ext cx="8753475" cy="5934076"/>
          </a:xfrm>
          <a:prstGeom prst="rect">
            <a:avLst/>
          </a:prstGeom>
          <a:noFill/>
        </p:spPr>
      </p:pic>
    </p:spTree>
    <p:extLst>
      <p:ext uri="{BB962C8B-B14F-4D97-AF65-F5344CB8AC3E}">
        <p14:creationId xmlns:p14="http://schemas.microsoft.com/office/powerpoint/2010/main" val="2536321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7" name="Rectangle 108">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11" name="Rectangle 110">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3" name="Straight Connector 112">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8" name="Straight Connector 114">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39"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0"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1" name="Isosceles Triangle 120">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3" name="Isosceles Triangle 124">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4" name="Freeform: Shape 126">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908F825-0F74-4658-AF94-B93E586F7C47}"/>
              </a:ext>
            </a:extLst>
          </p:cNvPr>
          <p:cNvSpPr>
            <a:spLocks noGrp="1"/>
          </p:cNvSpPr>
          <p:nvPr>
            <p:ph type="title"/>
          </p:nvPr>
        </p:nvSpPr>
        <p:spPr>
          <a:xfrm>
            <a:off x="677334" y="609599"/>
            <a:ext cx="3843375" cy="5545667"/>
          </a:xfrm>
        </p:spPr>
        <p:txBody>
          <a:bodyPr anchor="ctr">
            <a:normAutofit/>
          </a:bodyPr>
          <a:lstStyle/>
          <a:p>
            <a:r>
              <a:rPr lang="en-US" i="1" u="sng" dirty="0">
                <a:solidFill>
                  <a:schemeClr val="tx1">
                    <a:lumMod val="85000"/>
                    <a:lumOff val="15000"/>
                  </a:schemeClr>
                </a:solidFill>
                <a:effectLst>
                  <a:outerShdw blurRad="50800" dist="38100" dir="13500000" algn="br" rotWithShape="0">
                    <a:prstClr val="black">
                      <a:alpha val="40000"/>
                    </a:prstClr>
                  </a:outerShdw>
                </a:effectLst>
              </a:rPr>
              <a:t>Container Orchestration Tools</a:t>
            </a:r>
          </a:p>
        </p:txBody>
      </p:sp>
      <p:sp>
        <p:nvSpPr>
          <p:cNvPr id="145" name="Content Placeholder 2">
            <a:extLst>
              <a:ext uri="{FF2B5EF4-FFF2-40B4-BE49-F238E27FC236}">
                <a16:creationId xmlns:a16="http://schemas.microsoft.com/office/drawing/2014/main" id="{AB3CAA2F-3AC2-42D6-BA64-C9F18739DFCE}"/>
              </a:ext>
            </a:extLst>
          </p:cNvPr>
          <p:cNvSpPr>
            <a:spLocks noGrp="1"/>
          </p:cNvSpPr>
          <p:nvPr>
            <p:ph idx="1"/>
          </p:nvPr>
        </p:nvSpPr>
        <p:spPr>
          <a:xfrm>
            <a:off x="6116084" y="609600"/>
            <a:ext cx="5511296" cy="5545667"/>
          </a:xfrm>
        </p:spPr>
        <p:txBody>
          <a:bodyPr anchor="ctr">
            <a:normAutofit/>
          </a:bodyPr>
          <a:lstStyle/>
          <a:p>
            <a:pPr marL="0" indent="0">
              <a:buNone/>
            </a:pPr>
            <a:r>
              <a:rPr lang="en-US" dirty="0">
                <a:solidFill>
                  <a:srgbClr val="FFFFFF"/>
                </a:solidFill>
              </a:rPr>
              <a:t>There are different container orchestration tools which makes the deployment easy. Like</a:t>
            </a:r>
          </a:p>
          <a:p>
            <a:pPr lvl="0"/>
            <a:r>
              <a:rPr lang="en-US" dirty="0">
                <a:solidFill>
                  <a:srgbClr val="FFFFFF"/>
                </a:solidFill>
              </a:rPr>
              <a:t>Kubernetes</a:t>
            </a:r>
          </a:p>
          <a:p>
            <a:pPr lvl="0"/>
            <a:r>
              <a:rPr lang="en-US" dirty="0">
                <a:solidFill>
                  <a:srgbClr val="FFFFFF"/>
                </a:solidFill>
              </a:rPr>
              <a:t>AWS Elastic Container Service (ECS)</a:t>
            </a:r>
          </a:p>
          <a:p>
            <a:pPr lvl="0"/>
            <a:r>
              <a:rPr lang="en-US" dirty="0">
                <a:solidFill>
                  <a:srgbClr val="FFFFFF"/>
                </a:solidFill>
              </a:rPr>
              <a:t>Docker Swarm</a:t>
            </a:r>
          </a:p>
          <a:p>
            <a:pPr marL="0" indent="0">
              <a:buNone/>
            </a:pPr>
            <a:r>
              <a:rPr lang="en-US" dirty="0">
                <a:solidFill>
                  <a:srgbClr val="FFFFFF"/>
                </a:solidFill>
              </a:rPr>
              <a:t>So, the key of container orchestration tool is </a:t>
            </a:r>
          </a:p>
          <a:p>
            <a:pPr lvl="0"/>
            <a:r>
              <a:rPr lang="en-US" dirty="0">
                <a:solidFill>
                  <a:srgbClr val="FFFFFF"/>
                </a:solidFill>
              </a:rPr>
              <a:t>Control Plane</a:t>
            </a:r>
          </a:p>
          <a:p>
            <a:pPr lvl="0"/>
            <a:r>
              <a:rPr lang="en-US" dirty="0">
                <a:solidFill>
                  <a:srgbClr val="FFFFFF"/>
                </a:solidFill>
              </a:rPr>
              <a:t>Cluster of machines as one Well-defined API </a:t>
            </a:r>
          </a:p>
          <a:p>
            <a:pPr lvl="0"/>
            <a:r>
              <a:rPr lang="en-US" dirty="0">
                <a:solidFill>
                  <a:srgbClr val="FFFFFF"/>
                </a:solidFill>
              </a:rPr>
              <a:t>Abstraction of Infrastructure</a:t>
            </a:r>
          </a:p>
          <a:p>
            <a:endParaRPr lang="en-US" dirty="0">
              <a:solidFill>
                <a:srgbClr val="FFFFFF"/>
              </a:solidFill>
            </a:endParaRPr>
          </a:p>
        </p:txBody>
      </p:sp>
    </p:spTree>
    <p:extLst>
      <p:ext uri="{BB962C8B-B14F-4D97-AF65-F5344CB8AC3E}">
        <p14:creationId xmlns:p14="http://schemas.microsoft.com/office/powerpoint/2010/main" val="1119149917"/>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37">
            <a:extLst>
              <a:ext uri="{FF2B5EF4-FFF2-40B4-BE49-F238E27FC236}">
                <a16:creationId xmlns:a16="http://schemas.microsoft.com/office/drawing/2014/main" id="{45B71F80-1F92-4074-84D9-16A062B21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E68D83-3CA3-4CFB-B3C1-917B1185F91B}"/>
              </a:ext>
            </a:extLst>
          </p:cNvPr>
          <p:cNvSpPr>
            <a:spLocks noGrp="1"/>
          </p:cNvSpPr>
          <p:nvPr>
            <p:ph type="title"/>
          </p:nvPr>
        </p:nvSpPr>
        <p:spPr>
          <a:xfrm>
            <a:off x="1286933" y="426720"/>
            <a:ext cx="10197494" cy="1968138"/>
          </a:xfrm>
        </p:spPr>
        <p:txBody>
          <a:bodyPr>
            <a:normAutofit/>
          </a:bodyPr>
          <a:lstStyle/>
          <a:p>
            <a:pPr algn="ctr">
              <a:lnSpc>
                <a:spcPct val="90000"/>
              </a:lnSpc>
            </a:pPr>
            <a:r>
              <a:rPr lang="en-US" sz="4800" i="1" u="sng" dirty="0">
                <a:effectLst>
                  <a:outerShdw blurRad="50800" dist="38100" dir="13500000" algn="br" rotWithShape="0">
                    <a:prstClr val="black">
                      <a:alpha val="40000"/>
                    </a:prstClr>
                  </a:outerShdw>
                </a:effectLst>
              </a:rPr>
              <a:t>Features of ECS</a:t>
            </a:r>
            <a:br>
              <a:rPr lang="en-US" dirty="0"/>
            </a:br>
            <a:endParaRPr lang="en-US" dirty="0"/>
          </a:p>
        </p:txBody>
      </p:sp>
      <p:sp>
        <p:nvSpPr>
          <p:cNvPr id="74" name="Isosceles Triangle 39">
            <a:extLst>
              <a:ext uri="{FF2B5EF4-FFF2-40B4-BE49-F238E27FC236}">
                <a16:creationId xmlns:a16="http://schemas.microsoft.com/office/drawing/2014/main" id="{7209C9DA-6E0D-46D9-8275-C52222D8C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Isosceles Triangle 41">
            <a:extLst>
              <a:ext uri="{FF2B5EF4-FFF2-40B4-BE49-F238E27FC236}">
                <a16:creationId xmlns:a16="http://schemas.microsoft.com/office/drawing/2014/main" id="{3EB57A4D-E0D0-46DA-B339-F24CA46FA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33" name="Content Placeholder 2">
            <a:extLst>
              <a:ext uri="{FF2B5EF4-FFF2-40B4-BE49-F238E27FC236}">
                <a16:creationId xmlns:a16="http://schemas.microsoft.com/office/drawing/2014/main" id="{52612C95-573B-447D-8248-B109EA150D05}"/>
              </a:ext>
            </a:extLst>
          </p:cNvPr>
          <p:cNvGraphicFramePr>
            <a:graphicFrameLocks noGrp="1"/>
          </p:cNvGraphicFramePr>
          <p:nvPr>
            <p:ph idx="1"/>
            <p:extLst>
              <p:ext uri="{D42A27DB-BD31-4B8C-83A1-F6EECF244321}">
                <p14:modId xmlns:p14="http://schemas.microsoft.com/office/powerpoint/2010/main" val="4111358743"/>
              </p:ext>
            </p:extLst>
          </p:nvPr>
        </p:nvGraphicFramePr>
        <p:xfrm>
          <a:off x="69669" y="1948543"/>
          <a:ext cx="12061371"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840183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7" name="Group 24">
            <a:extLst>
              <a:ext uri="{FF2B5EF4-FFF2-40B4-BE49-F238E27FC236}">
                <a16:creationId xmlns:a16="http://schemas.microsoft.com/office/drawing/2014/main" id="{4815A7B4-532E-48C9-AC24-D78ACF333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26" name="Freeform 14">
              <a:extLst>
                <a:ext uri="{FF2B5EF4-FFF2-40B4-BE49-F238E27FC236}">
                  <a16:creationId xmlns:a16="http://schemas.microsoft.com/office/drawing/2014/main" id="{D40109F4-CE5C-45F4-856E-F3F69C9F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27" name="Straight Connector 26">
              <a:extLst>
                <a:ext uri="{FF2B5EF4-FFF2-40B4-BE49-F238E27FC236}">
                  <a16:creationId xmlns:a16="http://schemas.microsoft.com/office/drawing/2014/main" id="{3CBAA4DE-3D7B-460B-AE98-D9F9990C0B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7BF1ED3E-4F80-4AF6-A41B-44F53DDE61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9" name="Rectangle 23">
              <a:extLst>
                <a:ext uri="{FF2B5EF4-FFF2-40B4-BE49-F238E27FC236}">
                  <a16:creationId xmlns:a16="http://schemas.microsoft.com/office/drawing/2014/main" id="{C0B2D747-3E31-45C5-9A98-A9710A585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5">
              <a:extLst>
                <a:ext uri="{FF2B5EF4-FFF2-40B4-BE49-F238E27FC236}">
                  <a16:creationId xmlns:a16="http://schemas.microsoft.com/office/drawing/2014/main" id="{A15FD4BA-3020-462D-8BE8-B3A65B8E49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A304284A-7318-4DD5-898C-2F6B23C77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7">
              <a:extLst>
                <a:ext uri="{FF2B5EF4-FFF2-40B4-BE49-F238E27FC236}">
                  <a16:creationId xmlns:a16="http://schemas.microsoft.com/office/drawing/2014/main" id="{9DF48E66-B635-4509-B115-E0987C01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8">
              <a:extLst>
                <a:ext uri="{FF2B5EF4-FFF2-40B4-BE49-F238E27FC236}">
                  <a16:creationId xmlns:a16="http://schemas.microsoft.com/office/drawing/2014/main" id="{E3B96D94-5F5A-4F4C-810C-917BF4D26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9">
              <a:extLst>
                <a:ext uri="{FF2B5EF4-FFF2-40B4-BE49-F238E27FC236}">
                  <a16:creationId xmlns:a16="http://schemas.microsoft.com/office/drawing/2014/main" id="{7F3782D6-BFF8-4389-9D39-A023ADAA9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Isosceles Triangle 34">
              <a:extLst>
                <a:ext uri="{FF2B5EF4-FFF2-40B4-BE49-F238E27FC236}">
                  <a16:creationId xmlns:a16="http://schemas.microsoft.com/office/drawing/2014/main" id="{ECE162D4-FCAE-441B-B5E9-C91DE6212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AF8FA0D4-DDB1-4DC8-8064-43E98BE15046}"/>
              </a:ext>
            </a:extLst>
          </p:cNvPr>
          <p:cNvSpPr>
            <a:spLocks noGrp="1"/>
          </p:cNvSpPr>
          <p:nvPr>
            <p:ph type="title"/>
          </p:nvPr>
        </p:nvSpPr>
        <p:spPr>
          <a:xfrm>
            <a:off x="1240971" y="342900"/>
            <a:ext cx="8033030" cy="857250"/>
          </a:xfrm>
        </p:spPr>
        <p:txBody>
          <a:bodyPr vert="horz" lIns="91440" tIns="45720" rIns="91440" bIns="45720" rtlCol="0" anchor="b">
            <a:normAutofit/>
          </a:bodyPr>
          <a:lstStyle/>
          <a:p>
            <a:pPr algn="ctr"/>
            <a:r>
              <a:rPr lang="en-US" sz="4300" i="1" u="sng" dirty="0">
                <a:effectLst>
                  <a:outerShdw blurRad="50800" dist="38100" dir="13500000" algn="br" rotWithShape="0">
                    <a:prstClr val="black">
                      <a:alpha val="40000"/>
                    </a:prstClr>
                  </a:outerShdw>
                </a:effectLst>
              </a:rPr>
              <a:t>ECS VS EKS</a:t>
            </a:r>
          </a:p>
        </p:txBody>
      </p:sp>
      <p:graphicFrame>
        <p:nvGraphicFramePr>
          <p:cNvPr id="5" name="Table 4">
            <a:extLst>
              <a:ext uri="{FF2B5EF4-FFF2-40B4-BE49-F238E27FC236}">
                <a16:creationId xmlns:a16="http://schemas.microsoft.com/office/drawing/2014/main" id="{D2B1A70F-4489-4AE8-93BA-C1F50264311D}"/>
              </a:ext>
            </a:extLst>
          </p:cNvPr>
          <p:cNvGraphicFramePr>
            <a:graphicFrameLocks noGrp="1"/>
          </p:cNvGraphicFramePr>
          <p:nvPr>
            <p:extLst>
              <p:ext uri="{D42A27DB-BD31-4B8C-83A1-F6EECF244321}">
                <p14:modId xmlns:p14="http://schemas.microsoft.com/office/powerpoint/2010/main" val="3281163244"/>
              </p:ext>
            </p:extLst>
          </p:nvPr>
        </p:nvGraphicFramePr>
        <p:xfrm>
          <a:off x="447674" y="1781175"/>
          <a:ext cx="9152593" cy="4106442"/>
        </p:xfrm>
        <a:graphic>
          <a:graphicData uri="http://schemas.openxmlformats.org/drawingml/2006/table">
            <a:tbl>
              <a:tblPr firstRow="1" firstCol="1" bandRow="1">
                <a:tableStyleId>{ED083AE6-46FA-4A59-8FB0-9F97EB10719F}</a:tableStyleId>
              </a:tblPr>
              <a:tblGrid>
                <a:gridCol w="1232083">
                  <a:extLst>
                    <a:ext uri="{9D8B030D-6E8A-4147-A177-3AD203B41FA5}">
                      <a16:colId xmlns:a16="http://schemas.microsoft.com/office/drawing/2014/main" val="3088844774"/>
                    </a:ext>
                  </a:extLst>
                </a:gridCol>
                <a:gridCol w="3936240">
                  <a:extLst>
                    <a:ext uri="{9D8B030D-6E8A-4147-A177-3AD203B41FA5}">
                      <a16:colId xmlns:a16="http://schemas.microsoft.com/office/drawing/2014/main" val="3848923659"/>
                    </a:ext>
                  </a:extLst>
                </a:gridCol>
                <a:gridCol w="3984270">
                  <a:extLst>
                    <a:ext uri="{9D8B030D-6E8A-4147-A177-3AD203B41FA5}">
                      <a16:colId xmlns:a16="http://schemas.microsoft.com/office/drawing/2014/main" val="1374377734"/>
                    </a:ext>
                  </a:extLst>
                </a:gridCol>
              </a:tblGrid>
              <a:tr h="198388">
                <a:tc>
                  <a:txBody>
                    <a:bodyPr/>
                    <a:lstStyle/>
                    <a:p>
                      <a:pPr marL="0" marR="0">
                        <a:lnSpc>
                          <a:spcPct val="107000"/>
                        </a:lnSpc>
                        <a:spcBef>
                          <a:spcPts val="0"/>
                        </a:spcBef>
                        <a:spcAft>
                          <a:spcPts val="0"/>
                        </a:spcAft>
                      </a:pPr>
                      <a:r>
                        <a:rPr lang="en-US" sz="1200" dirty="0">
                          <a:effectLst/>
                        </a:rPr>
                        <a:t> </a:t>
                      </a:r>
                      <a:r>
                        <a:rPr lang="en-US" sz="1200" dirty="0"/>
                        <a:t>Factors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322" marR="54322" marT="0" marB="0"/>
                </a:tc>
                <a:tc>
                  <a:txBody>
                    <a:bodyPr/>
                    <a:lstStyle/>
                    <a:p>
                      <a:pPr marL="0" marR="0">
                        <a:lnSpc>
                          <a:spcPct val="107000"/>
                        </a:lnSpc>
                        <a:spcBef>
                          <a:spcPts val="0"/>
                        </a:spcBef>
                        <a:spcAft>
                          <a:spcPts val="0"/>
                        </a:spcAft>
                      </a:pPr>
                      <a:r>
                        <a:rPr lang="en-US" sz="1200">
                          <a:effectLst/>
                        </a:rPr>
                        <a:t>ECS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322" marR="54322" marT="0" marB="0"/>
                </a:tc>
                <a:tc>
                  <a:txBody>
                    <a:bodyPr/>
                    <a:lstStyle/>
                    <a:p>
                      <a:pPr marL="0" marR="0">
                        <a:lnSpc>
                          <a:spcPct val="107000"/>
                        </a:lnSpc>
                        <a:spcBef>
                          <a:spcPts val="0"/>
                        </a:spcBef>
                        <a:spcAft>
                          <a:spcPts val="0"/>
                        </a:spcAft>
                      </a:pPr>
                      <a:r>
                        <a:rPr lang="en-US" sz="1200">
                          <a:effectLst/>
                        </a:rPr>
                        <a:t>EKS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322" marR="54322" marT="0" marB="0"/>
                </a:tc>
                <a:extLst>
                  <a:ext uri="{0D108BD9-81ED-4DB2-BD59-A6C34878D82A}">
                    <a16:rowId xmlns:a16="http://schemas.microsoft.com/office/drawing/2014/main" val="118958312"/>
                  </a:ext>
                </a:extLst>
              </a:tr>
              <a:tr h="1451323">
                <a:tc>
                  <a:txBody>
                    <a:bodyPr/>
                    <a:lstStyle/>
                    <a:p>
                      <a:pPr marL="0" marR="0">
                        <a:lnSpc>
                          <a:spcPct val="107000"/>
                        </a:lnSpc>
                        <a:spcBef>
                          <a:spcPts val="0"/>
                        </a:spcBef>
                        <a:spcAft>
                          <a:spcPts val="0"/>
                        </a:spcAft>
                      </a:pPr>
                      <a:r>
                        <a:rPr lang="en-US" sz="1200" dirty="0">
                          <a:effectLst/>
                        </a:rPr>
                        <a:t>Load Balancer</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322" marR="54322" marT="0" marB="0"/>
                </a:tc>
                <a:tc>
                  <a:txBody>
                    <a:bodyPr/>
                    <a:lstStyle/>
                    <a:p>
                      <a:pPr marL="0" marR="0">
                        <a:lnSpc>
                          <a:spcPct val="107000"/>
                        </a:lnSpc>
                        <a:spcBef>
                          <a:spcPts val="0"/>
                        </a:spcBef>
                        <a:spcAft>
                          <a:spcPts val="0"/>
                        </a:spcAft>
                      </a:pPr>
                      <a:r>
                        <a:rPr lang="en-US" sz="1200" dirty="0">
                          <a:effectLst/>
                        </a:rPr>
                        <a:t>It provides an integration with the Application Load Balancer (ALB), the Network Load Balancer (NLB) as well as the Classic Load Balancer (CLB)</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322" marR="54322" marT="0" marB="0"/>
                </a:tc>
                <a:tc>
                  <a:txBody>
                    <a:bodyPr/>
                    <a:lstStyle/>
                    <a:p>
                      <a:pPr marL="0" marR="0">
                        <a:lnSpc>
                          <a:spcPct val="107000"/>
                        </a:lnSpc>
                        <a:spcBef>
                          <a:spcPts val="0"/>
                        </a:spcBef>
                        <a:spcAft>
                          <a:spcPts val="0"/>
                        </a:spcAft>
                      </a:pPr>
                      <a:r>
                        <a:rPr lang="en-US" sz="1200">
                          <a:effectLst/>
                        </a:rPr>
                        <a:t>It supports the Network Load Balancer(NLB) and the Classic Load Balancer(CLB). Application Load Balancer is available from version 1.0.0</a:t>
                      </a:r>
                    </a:p>
                    <a:p>
                      <a:pPr marL="0" marR="0">
                        <a:lnSpc>
                          <a:spcPct val="107000"/>
                        </a:lnSpc>
                        <a:spcBef>
                          <a:spcPts val="0"/>
                        </a:spcBef>
                        <a:spcAft>
                          <a:spcPts val="0"/>
                        </a:spcAft>
                      </a:pPr>
                      <a:r>
                        <a:rPr lang="en-US" sz="1200">
                          <a:effectLst/>
                        </a:rPr>
                        <a:t>https://aws.amazon.com/about-aws/whats-new/2018/11/amazon-eks-adds-alb-support-with-aws-alb-ingress-controller/</a:t>
                      </a:r>
                    </a:p>
                    <a:p>
                      <a:pPr marL="0" marR="0">
                        <a:lnSpc>
                          <a:spcPct val="107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322" marR="54322" marT="0" marB="0"/>
                </a:tc>
                <a:extLst>
                  <a:ext uri="{0D108BD9-81ED-4DB2-BD59-A6C34878D82A}">
                    <a16:rowId xmlns:a16="http://schemas.microsoft.com/office/drawing/2014/main" val="1810557791"/>
                  </a:ext>
                </a:extLst>
              </a:tr>
              <a:tr h="616033">
                <a:tc>
                  <a:txBody>
                    <a:bodyPr/>
                    <a:lstStyle/>
                    <a:p>
                      <a:pPr marL="0" marR="0">
                        <a:lnSpc>
                          <a:spcPct val="107000"/>
                        </a:lnSpc>
                        <a:spcBef>
                          <a:spcPts val="0"/>
                        </a:spcBef>
                        <a:spcAft>
                          <a:spcPts val="0"/>
                        </a:spcAft>
                      </a:pPr>
                      <a:r>
                        <a:rPr lang="en-US" sz="1200">
                          <a:effectLst/>
                        </a:rPr>
                        <a:t>Elastic Network Interface (ENI)</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322" marR="54322" marT="0" marB="0"/>
                </a:tc>
                <a:tc>
                  <a:txBody>
                    <a:bodyPr/>
                    <a:lstStyle/>
                    <a:p>
                      <a:pPr marL="0" marR="0">
                        <a:lnSpc>
                          <a:spcPct val="107000"/>
                        </a:lnSpc>
                        <a:spcBef>
                          <a:spcPts val="0"/>
                        </a:spcBef>
                        <a:spcAft>
                          <a:spcPts val="0"/>
                        </a:spcAft>
                      </a:pPr>
                      <a:r>
                        <a:rPr lang="en-US" sz="1200" dirty="0">
                          <a:effectLst/>
                        </a:rPr>
                        <a:t>In ECS as each task - a group of containers - is assigned to a separate ENI. Maximum of 15 tasks you can place per instance with ECS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322" marR="54322" marT="0" marB="0"/>
                </a:tc>
                <a:tc>
                  <a:txBody>
                    <a:bodyPr/>
                    <a:lstStyle/>
                    <a:p>
                      <a:pPr marL="0" marR="0">
                        <a:lnSpc>
                          <a:spcPct val="107000"/>
                        </a:lnSpc>
                        <a:spcBef>
                          <a:spcPts val="0"/>
                        </a:spcBef>
                        <a:spcAft>
                          <a:spcPts val="0"/>
                        </a:spcAft>
                      </a:pPr>
                      <a:r>
                        <a:rPr lang="en-US" sz="1200">
                          <a:effectLst/>
                        </a:rPr>
                        <a:t>In EKS some pods share the network interface with each other. As EKS is sharing ENIs between pods, you can place up to 750 pods per instance.</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322" marR="54322" marT="0" marB="0"/>
                </a:tc>
                <a:extLst>
                  <a:ext uri="{0D108BD9-81ED-4DB2-BD59-A6C34878D82A}">
                    <a16:rowId xmlns:a16="http://schemas.microsoft.com/office/drawing/2014/main" val="2381862673"/>
                  </a:ext>
                </a:extLst>
              </a:tr>
              <a:tr h="824856">
                <a:tc>
                  <a:txBody>
                    <a:bodyPr/>
                    <a:lstStyle/>
                    <a:p>
                      <a:pPr marL="0" marR="0">
                        <a:lnSpc>
                          <a:spcPct val="107000"/>
                        </a:lnSpc>
                        <a:spcBef>
                          <a:spcPts val="0"/>
                        </a:spcBef>
                        <a:spcAft>
                          <a:spcPts val="0"/>
                        </a:spcAft>
                      </a:pPr>
                      <a:r>
                        <a:rPr lang="en-US" sz="1200">
                          <a:effectLst/>
                        </a:rPr>
                        <a:t>IAM</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322" marR="54322" marT="0" marB="0"/>
                </a:tc>
                <a:tc>
                  <a:txBody>
                    <a:bodyPr/>
                    <a:lstStyle/>
                    <a:p>
                      <a:pPr marL="0" marR="0">
                        <a:lnSpc>
                          <a:spcPct val="107000"/>
                        </a:lnSpc>
                        <a:spcBef>
                          <a:spcPts val="0"/>
                        </a:spcBef>
                        <a:spcAft>
                          <a:spcPts val="0"/>
                        </a:spcAft>
                      </a:pPr>
                      <a:r>
                        <a:rPr lang="en-US" sz="1200" dirty="0">
                          <a:effectLst/>
                        </a:rPr>
                        <a:t>ECS supports IAM Roles for Tasks which is great to grant containers access to AWS resources. For example, to allow containers to access S3, DynamoDB, SQS, or SES at runtime.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322" marR="54322" marT="0" marB="0"/>
                </a:tc>
                <a:tc>
                  <a:txBody>
                    <a:bodyPr/>
                    <a:lstStyle/>
                    <a:p>
                      <a:pPr marL="0" marR="0">
                        <a:lnSpc>
                          <a:spcPct val="107000"/>
                        </a:lnSpc>
                        <a:spcBef>
                          <a:spcPts val="0"/>
                        </a:spcBef>
                        <a:spcAft>
                          <a:spcPts val="0"/>
                        </a:spcAft>
                      </a:pPr>
                      <a:r>
                        <a:rPr lang="en-US" sz="1200" dirty="0">
                          <a:effectLst/>
                        </a:rPr>
                        <a:t>Unfortunately, EKS does not support IAM for pods out-of-the-box at the moment.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322" marR="54322" marT="0" marB="0"/>
                </a:tc>
                <a:extLst>
                  <a:ext uri="{0D108BD9-81ED-4DB2-BD59-A6C34878D82A}">
                    <a16:rowId xmlns:a16="http://schemas.microsoft.com/office/drawing/2014/main" val="1312400184"/>
                  </a:ext>
                </a:extLst>
              </a:tr>
              <a:tr h="608633">
                <a:tc>
                  <a:txBody>
                    <a:bodyPr/>
                    <a:lstStyle/>
                    <a:p>
                      <a:pPr marL="0" marR="0">
                        <a:lnSpc>
                          <a:spcPct val="107000"/>
                        </a:lnSpc>
                        <a:spcBef>
                          <a:spcPts val="0"/>
                        </a:spcBef>
                        <a:spcAft>
                          <a:spcPts val="0"/>
                        </a:spcAft>
                      </a:pPr>
                      <a:r>
                        <a:rPr lang="en-US" sz="1200">
                          <a:effectLst/>
                        </a:rPr>
                        <a:t>Pricing</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322" marR="54322" marT="0" marB="0"/>
                </a:tc>
                <a:tc>
                  <a:txBody>
                    <a:bodyPr/>
                    <a:lstStyle/>
                    <a:p>
                      <a:pPr marL="0" marR="0">
                        <a:lnSpc>
                          <a:spcPct val="107000"/>
                        </a:lnSpc>
                        <a:spcBef>
                          <a:spcPts val="0"/>
                        </a:spcBef>
                        <a:spcAft>
                          <a:spcPts val="0"/>
                        </a:spcAft>
                      </a:pPr>
                      <a:r>
                        <a:rPr lang="en-US" sz="1200">
                          <a:effectLst/>
                        </a:rPr>
                        <a:t>ECS is free. For both, EKS and ECS you have to pay for the underlying EC2 instances and related resources.</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322" marR="54322" marT="0" marB="0"/>
                </a:tc>
                <a:tc>
                  <a:txBody>
                    <a:bodyPr/>
                    <a:lstStyle/>
                    <a:p>
                      <a:pPr marL="0" marR="0">
                        <a:lnSpc>
                          <a:spcPct val="107000"/>
                        </a:lnSpc>
                        <a:spcBef>
                          <a:spcPts val="0"/>
                        </a:spcBef>
                        <a:spcAft>
                          <a:spcPts val="0"/>
                        </a:spcAft>
                      </a:pPr>
                      <a:r>
                        <a:rPr lang="en-US" sz="1200">
                          <a:effectLst/>
                        </a:rPr>
                        <a:t>Each EKS cluster costs you 0.20 USD per hour which is about 144 USD per month</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322" marR="54322" marT="0" marB="0"/>
                </a:tc>
                <a:extLst>
                  <a:ext uri="{0D108BD9-81ED-4DB2-BD59-A6C34878D82A}">
                    <a16:rowId xmlns:a16="http://schemas.microsoft.com/office/drawing/2014/main" val="884933945"/>
                  </a:ext>
                </a:extLst>
              </a:tr>
              <a:tr h="407209">
                <a:tc>
                  <a:txBody>
                    <a:bodyPr/>
                    <a:lstStyle/>
                    <a:p>
                      <a:pPr marL="0" marR="0">
                        <a:lnSpc>
                          <a:spcPct val="107000"/>
                        </a:lnSpc>
                        <a:spcBef>
                          <a:spcPts val="0"/>
                        </a:spcBef>
                        <a:spcAft>
                          <a:spcPts val="0"/>
                        </a:spcAft>
                      </a:pPr>
                      <a:r>
                        <a:rPr lang="en-US" sz="1200">
                          <a:effectLst/>
                        </a:rPr>
                        <a:t>Compatibility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54322" marR="54322" marT="0" marB="0"/>
                </a:tc>
                <a:tc>
                  <a:txBody>
                    <a:bodyPr/>
                    <a:lstStyle/>
                    <a:p>
                      <a:pPr marL="0" marR="0">
                        <a:lnSpc>
                          <a:spcPct val="107000"/>
                        </a:lnSpc>
                        <a:spcBef>
                          <a:spcPts val="0"/>
                        </a:spcBef>
                        <a:spcAft>
                          <a:spcPts val="0"/>
                        </a:spcAft>
                      </a:pPr>
                      <a:r>
                        <a:rPr lang="en-US" sz="1200" dirty="0">
                          <a:effectLst/>
                        </a:rPr>
                        <a:t>ECS is only available on AWS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322" marR="54322" marT="0" marB="0"/>
                </a:tc>
                <a:tc>
                  <a:txBody>
                    <a:bodyPr/>
                    <a:lstStyle/>
                    <a:p>
                      <a:pPr marL="0" marR="0">
                        <a:lnSpc>
                          <a:spcPct val="107000"/>
                        </a:lnSpc>
                        <a:spcBef>
                          <a:spcPts val="0"/>
                        </a:spcBef>
                        <a:spcAft>
                          <a:spcPts val="0"/>
                        </a:spcAft>
                      </a:pPr>
                      <a:r>
                        <a:rPr lang="en-US" sz="1200" dirty="0">
                          <a:effectLst/>
                        </a:rPr>
                        <a:t>EKS is an option at other cloud providers, on-premises, or even on your developer machine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54322" marR="54322" marT="0" marB="0"/>
                </a:tc>
                <a:extLst>
                  <a:ext uri="{0D108BD9-81ED-4DB2-BD59-A6C34878D82A}">
                    <a16:rowId xmlns:a16="http://schemas.microsoft.com/office/drawing/2014/main" val="881218414"/>
                  </a:ext>
                </a:extLst>
              </a:tr>
            </a:tbl>
          </a:graphicData>
        </a:graphic>
      </p:graphicFrame>
    </p:spTree>
    <p:extLst>
      <p:ext uri="{BB962C8B-B14F-4D97-AF65-F5344CB8AC3E}">
        <p14:creationId xmlns:p14="http://schemas.microsoft.com/office/powerpoint/2010/main" val="26144780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A31EB-066A-4714-8356-8A94437AF612}"/>
              </a:ext>
            </a:extLst>
          </p:cNvPr>
          <p:cNvSpPr>
            <a:spLocks noGrp="1"/>
          </p:cNvSpPr>
          <p:nvPr>
            <p:ph type="title"/>
          </p:nvPr>
        </p:nvSpPr>
        <p:spPr>
          <a:xfrm>
            <a:off x="563033" y="698399"/>
            <a:ext cx="8596668" cy="1320800"/>
          </a:xfrm>
        </p:spPr>
        <p:txBody>
          <a:bodyPr>
            <a:normAutofit fontScale="90000"/>
          </a:bodyPr>
          <a:lstStyle/>
          <a:p>
            <a:pPr algn="ctr"/>
            <a:r>
              <a:rPr lang="en-US" i="1" u="sng" dirty="0">
                <a:solidFill>
                  <a:schemeClr val="accent1">
                    <a:lumMod val="75000"/>
                  </a:schemeClr>
                </a:solidFill>
                <a:effectLst>
                  <a:outerShdw blurRad="50800" dist="38100" dir="13500000" algn="br" rotWithShape="0">
                    <a:prstClr val="black">
                      <a:alpha val="40000"/>
                    </a:prstClr>
                  </a:outerShdw>
                </a:effectLst>
              </a:rPr>
              <a:t>Advantages of Kubernetes Over Amazon ECS</a:t>
            </a:r>
            <a:br>
              <a:rPr lang="en-US" i="1" u="sng" dirty="0">
                <a:solidFill>
                  <a:schemeClr val="accent1">
                    <a:lumMod val="75000"/>
                  </a:schemeClr>
                </a:solidFill>
                <a:effectLst>
                  <a:outerShdw blurRad="50800" dist="38100" dir="13500000" algn="br" rotWithShape="0">
                    <a:prstClr val="black">
                      <a:alpha val="40000"/>
                    </a:prstClr>
                  </a:outerShdw>
                </a:effectLst>
              </a:rPr>
            </a:br>
            <a:endParaRPr lang="en-US" i="1" u="sng" dirty="0">
              <a:solidFill>
                <a:schemeClr val="accent1">
                  <a:lumMod val="75000"/>
                </a:schemeClr>
              </a:solidFill>
              <a:effectLst>
                <a:outerShdw blurRad="50800" dist="38100" dir="13500000" algn="br" rotWithShape="0">
                  <a:prstClr val="black">
                    <a:alpha val="40000"/>
                  </a:prstClr>
                </a:outerShdw>
              </a:effectLst>
            </a:endParaRPr>
          </a:p>
        </p:txBody>
      </p:sp>
      <p:sp>
        <p:nvSpPr>
          <p:cNvPr id="3" name="Text Placeholder 2">
            <a:extLst>
              <a:ext uri="{FF2B5EF4-FFF2-40B4-BE49-F238E27FC236}">
                <a16:creationId xmlns:a16="http://schemas.microsoft.com/office/drawing/2014/main" id="{8E38C699-E4AA-49B9-B91F-FA6B96D1139E}"/>
              </a:ext>
            </a:extLst>
          </p:cNvPr>
          <p:cNvSpPr>
            <a:spLocks noGrp="1"/>
          </p:cNvSpPr>
          <p:nvPr>
            <p:ph type="body" idx="1"/>
          </p:nvPr>
        </p:nvSpPr>
        <p:spPr>
          <a:xfrm>
            <a:off x="675744" y="2045691"/>
            <a:ext cx="4185623" cy="576262"/>
          </a:xfrm>
        </p:spPr>
        <p:txBody>
          <a:bodyPr/>
          <a:lstStyle/>
          <a:p>
            <a:pPr algn="ctr"/>
            <a:r>
              <a:rPr lang="en-US" dirty="0"/>
              <a:t>EKS</a:t>
            </a:r>
          </a:p>
        </p:txBody>
      </p:sp>
      <p:sp>
        <p:nvSpPr>
          <p:cNvPr id="4" name="Content Placeholder 3">
            <a:extLst>
              <a:ext uri="{FF2B5EF4-FFF2-40B4-BE49-F238E27FC236}">
                <a16:creationId xmlns:a16="http://schemas.microsoft.com/office/drawing/2014/main" id="{217A0E64-CC1B-4C7E-A2DE-8C5BA87510F5}"/>
              </a:ext>
            </a:extLst>
          </p:cNvPr>
          <p:cNvSpPr>
            <a:spLocks noGrp="1"/>
          </p:cNvSpPr>
          <p:nvPr>
            <p:ph sz="half" idx="2"/>
          </p:nvPr>
        </p:nvSpPr>
        <p:spPr>
          <a:xfrm>
            <a:off x="675745" y="2737245"/>
            <a:ext cx="4185623" cy="3946359"/>
          </a:xfrm>
        </p:spPr>
        <p:txBody>
          <a:bodyPr>
            <a:normAutofit/>
          </a:bodyPr>
          <a:lstStyle/>
          <a:p>
            <a:pPr fontAlgn="base">
              <a:lnSpc>
                <a:spcPct val="90000"/>
              </a:lnSpc>
              <a:tabLst>
                <a:tab pos="457200" algn="l"/>
              </a:tabLst>
            </a:pPr>
            <a:r>
              <a:rPr lang="en-US" dirty="0">
                <a:solidFill>
                  <a:schemeClr val="tx1"/>
                </a:solidFill>
              </a:rPr>
              <a:t>Clouds. (anywhere you can run x86 servers, or even on your laptops)</a:t>
            </a:r>
          </a:p>
          <a:p>
            <a:pPr fontAlgn="base">
              <a:lnSpc>
                <a:spcPct val="90000"/>
              </a:lnSpc>
              <a:tabLst>
                <a:tab pos="457200" algn="l"/>
              </a:tabLst>
            </a:pPr>
            <a:r>
              <a:rPr lang="en-US" dirty="0">
                <a:solidFill>
                  <a:schemeClr val="tx1"/>
                </a:solidFill>
              </a:rPr>
              <a:t>Wide variety of storage options, including on-premises SANs and public clouds.</a:t>
            </a:r>
          </a:p>
          <a:p>
            <a:pPr fontAlgn="base">
              <a:lnSpc>
                <a:spcPct val="90000"/>
              </a:lnSpc>
              <a:tabLst>
                <a:tab pos="457200" algn="l"/>
              </a:tabLst>
            </a:pPr>
            <a:r>
              <a:rPr lang="en-US" dirty="0">
                <a:solidFill>
                  <a:schemeClr val="tx1"/>
                </a:solidFill>
              </a:rPr>
              <a:t>Largest community among container orchestration tools. Over 50,000 commits and 1200 contributors.</a:t>
            </a:r>
          </a:p>
          <a:p>
            <a:endParaRPr lang="en-US" dirty="0"/>
          </a:p>
        </p:txBody>
      </p:sp>
      <p:sp>
        <p:nvSpPr>
          <p:cNvPr id="5" name="Text Placeholder 4">
            <a:extLst>
              <a:ext uri="{FF2B5EF4-FFF2-40B4-BE49-F238E27FC236}">
                <a16:creationId xmlns:a16="http://schemas.microsoft.com/office/drawing/2014/main" id="{1D4298E1-840C-48BB-8417-DBFDD4A13083}"/>
              </a:ext>
            </a:extLst>
          </p:cNvPr>
          <p:cNvSpPr>
            <a:spLocks noGrp="1"/>
          </p:cNvSpPr>
          <p:nvPr>
            <p:ph type="body" sz="quarter" idx="3"/>
          </p:nvPr>
        </p:nvSpPr>
        <p:spPr/>
        <p:txBody>
          <a:bodyPr/>
          <a:lstStyle/>
          <a:p>
            <a:pPr algn="ctr"/>
            <a:r>
              <a:rPr lang="en-US" dirty="0"/>
              <a:t>ECS</a:t>
            </a:r>
          </a:p>
        </p:txBody>
      </p:sp>
      <p:sp>
        <p:nvSpPr>
          <p:cNvPr id="6" name="Content Placeholder 5">
            <a:extLst>
              <a:ext uri="{FF2B5EF4-FFF2-40B4-BE49-F238E27FC236}">
                <a16:creationId xmlns:a16="http://schemas.microsoft.com/office/drawing/2014/main" id="{52F55AC2-C8C9-4D3F-B869-79ECC1D29BCF}"/>
              </a:ext>
            </a:extLst>
          </p:cNvPr>
          <p:cNvSpPr>
            <a:spLocks noGrp="1"/>
          </p:cNvSpPr>
          <p:nvPr>
            <p:ph sz="quarter" idx="4"/>
          </p:nvPr>
        </p:nvSpPr>
        <p:spPr/>
        <p:txBody>
          <a:bodyPr>
            <a:normAutofit/>
          </a:bodyPr>
          <a:lstStyle/>
          <a:p>
            <a:pPr fontAlgn="base">
              <a:lnSpc>
                <a:spcPct val="90000"/>
              </a:lnSpc>
              <a:tabLst>
                <a:tab pos="457200" algn="l"/>
              </a:tabLst>
            </a:pPr>
            <a:r>
              <a:rPr lang="en-US" dirty="0">
                <a:solidFill>
                  <a:schemeClr val="tx1"/>
                </a:solidFill>
              </a:rPr>
              <a:t>Vendor lock-in. </a:t>
            </a:r>
          </a:p>
          <a:p>
            <a:pPr fontAlgn="base">
              <a:lnSpc>
                <a:spcPct val="90000"/>
              </a:lnSpc>
              <a:tabLst>
                <a:tab pos="457200" algn="l"/>
              </a:tabLst>
            </a:pPr>
            <a:r>
              <a:rPr lang="en-US" dirty="0">
                <a:solidFill>
                  <a:schemeClr val="tx1"/>
                </a:solidFill>
              </a:rPr>
              <a:t>External storage is limited to Amazon, including Amazon EBS.</a:t>
            </a:r>
          </a:p>
          <a:p>
            <a:pPr fontAlgn="base">
              <a:lnSpc>
                <a:spcPct val="90000"/>
              </a:lnSpc>
              <a:tabLst>
                <a:tab pos="457200" algn="l"/>
              </a:tabLst>
            </a:pPr>
            <a:r>
              <a:rPr lang="en-US" dirty="0">
                <a:solidFill>
                  <a:schemeClr val="tx1"/>
                </a:solidFill>
              </a:rPr>
              <a:t>Validated within Amazon. ECS is not publicly available for deployment outside Amazon.</a:t>
            </a:r>
          </a:p>
          <a:p>
            <a:pPr fontAlgn="base">
              <a:lnSpc>
                <a:spcPct val="90000"/>
              </a:lnSpc>
              <a:tabLst>
                <a:tab pos="457200" algn="l"/>
              </a:tabLst>
            </a:pPr>
            <a:r>
              <a:rPr lang="en-US" dirty="0">
                <a:solidFill>
                  <a:schemeClr val="tx1"/>
                </a:solidFill>
              </a:rPr>
              <a:t>Much of ECS code is not publicly available. Parts of ECS, including </a:t>
            </a:r>
            <a:r>
              <a:rPr lang="en-US" dirty="0" err="1">
                <a:solidFill>
                  <a:schemeClr val="tx1"/>
                </a:solidFill>
                <a:hlinkClick r:id="rId2">
                  <a:extLst>
                    <a:ext uri="{A12FA001-AC4F-418D-AE19-62706E023703}">
                      <ahyp:hlinkClr xmlns:lc="http://schemas.openxmlformats.org/drawingml/2006/lockedCanvas" xmlns="" xmlns:ahyp="http://schemas.microsoft.com/office/drawing/2018/hyperlinkcolor" val="tx"/>
                    </a:ext>
                  </a:extLst>
                </a:hlinkClick>
              </a:rPr>
              <a:t>Blox</a:t>
            </a:r>
            <a:r>
              <a:rPr lang="en-US" dirty="0">
                <a:solidFill>
                  <a:schemeClr val="tx1"/>
                </a:solidFill>
              </a:rPr>
              <a:t>, a framework that helps customers build custom schedulers, are open source. </a:t>
            </a:r>
          </a:p>
          <a:p>
            <a:endParaRPr lang="en-US" dirty="0"/>
          </a:p>
        </p:txBody>
      </p:sp>
    </p:spTree>
    <p:extLst>
      <p:ext uri="{BB962C8B-B14F-4D97-AF65-F5344CB8AC3E}">
        <p14:creationId xmlns:p14="http://schemas.microsoft.com/office/powerpoint/2010/main" val="33342288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7412A-CDEF-4199-AC12-47FA08D01CA4}"/>
              </a:ext>
            </a:extLst>
          </p:cNvPr>
          <p:cNvSpPr>
            <a:spLocks noGrp="1"/>
          </p:cNvSpPr>
          <p:nvPr>
            <p:ph type="title"/>
          </p:nvPr>
        </p:nvSpPr>
        <p:spPr/>
        <p:txBody>
          <a:bodyPr/>
          <a:lstStyle/>
          <a:p>
            <a:pPr algn="ctr"/>
            <a:r>
              <a:rPr lang="en-US" i="1" u="sng" dirty="0">
                <a:solidFill>
                  <a:schemeClr val="accent1">
                    <a:lumMod val="75000"/>
                  </a:schemeClr>
                </a:solidFill>
                <a:effectLst>
                  <a:outerShdw blurRad="50800" dist="38100" dir="13500000" algn="br" rotWithShape="0">
                    <a:prstClr val="black">
                      <a:alpha val="40000"/>
                    </a:prstClr>
                  </a:outerShdw>
                </a:effectLst>
              </a:rPr>
              <a:t>Disadvantages of Kubernetes </a:t>
            </a:r>
            <a:br>
              <a:rPr lang="en-US" sz="4100" b="1" u="sng" dirty="0">
                <a:solidFill>
                  <a:schemeClr val="accent1">
                    <a:lumMod val="75000"/>
                  </a:schemeClr>
                </a:solidFill>
              </a:rPr>
            </a:br>
            <a:endParaRPr lang="en-US" dirty="0"/>
          </a:p>
        </p:txBody>
      </p:sp>
      <p:sp>
        <p:nvSpPr>
          <p:cNvPr id="3" name="Text Placeholder 2">
            <a:extLst>
              <a:ext uri="{FF2B5EF4-FFF2-40B4-BE49-F238E27FC236}">
                <a16:creationId xmlns:a16="http://schemas.microsoft.com/office/drawing/2014/main" id="{4E80AFDE-5CCD-4643-A710-17AC66C6A19D}"/>
              </a:ext>
            </a:extLst>
          </p:cNvPr>
          <p:cNvSpPr>
            <a:spLocks noGrp="1"/>
          </p:cNvSpPr>
          <p:nvPr>
            <p:ph type="body" idx="1"/>
          </p:nvPr>
        </p:nvSpPr>
        <p:spPr/>
        <p:txBody>
          <a:bodyPr/>
          <a:lstStyle/>
          <a:p>
            <a:endParaRPr lang="en-US" dirty="0"/>
          </a:p>
          <a:p>
            <a:pPr algn="ctr"/>
            <a:r>
              <a:rPr lang="en-US" dirty="0"/>
              <a:t> EKS  </a:t>
            </a:r>
          </a:p>
        </p:txBody>
      </p:sp>
      <p:sp>
        <p:nvSpPr>
          <p:cNvPr id="4" name="Content Placeholder 3">
            <a:extLst>
              <a:ext uri="{FF2B5EF4-FFF2-40B4-BE49-F238E27FC236}">
                <a16:creationId xmlns:a16="http://schemas.microsoft.com/office/drawing/2014/main" id="{F3E0E22E-8781-49E4-AB6C-38A4E7C66B75}"/>
              </a:ext>
            </a:extLst>
          </p:cNvPr>
          <p:cNvSpPr>
            <a:spLocks noGrp="1"/>
          </p:cNvSpPr>
          <p:nvPr>
            <p:ph sz="half" idx="2"/>
          </p:nvPr>
        </p:nvSpPr>
        <p:spPr/>
        <p:txBody>
          <a:bodyPr/>
          <a:lstStyle/>
          <a:p>
            <a:r>
              <a:rPr lang="en-US" dirty="0">
                <a:solidFill>
                  <a:schemeClr val="tx1"/>
                </a:solidFill>
              </a:rPr>
              <a:t>Lack of single vendor control can complicate a prospective customer’s purchasing decision</a:t>
            </a:r>
            <a:endParaRPr lang="en-US" dirty="0"/>
          </a:p>
          <a:p>
            <a:r>
              <a:rPr lang="en-US" dirty="0">
                <a:solidFill>
                  <a:prstClr val="black"/>
                </a:solidFill>
              </a:rPr>
              <a:t>Do-it-yourself installation can be complex for Kubernetes. </a:t>
            </a:r>
          </a:p>
          <a:p>
            <a:endParaRPr lang="en-US" dirty="0"/>
          </a:p>
        </p:txBody>
      </p:sp>
      <p:sp>
        <p:nvSpPr>
          <p:cNvPr id="5" name="Text Placeholder 4">
            <a:extLst>
              <a:ext uri="{FF2B5EF4-FFF2-40B4-BE49-F238E27FC236}">
                <a16:creationId xmlns:a16="http://schemas.microsoft.com/office/drawing/2014/main" id="{03381B5B-9F83-4593-A659-07A397B5E231}"/>
              </a:ext>
            </a:extLst>
          </p:cNvPr>
          <p:cNvSpPr>
            <a:spLocks noGrp="1"/>
          </p:cNvSpPr>
          <p:nvPr>
            <p:ph type="body" sz="quarter" idx="3"/>
          </p:nvPr>
        </p:nvSpPr>
        <p:spPr/>
        <p:txBody>
          <a:bodyPr/>
          <a:lstStyle/>
          <a:p>
            <a:pPr algn="ctr"/>
            <a:r>
              <a:rPr lang="en-US" dirty="0"/>
              <a:t>ECS</a:t>
            </a:r>
          </a:p>
        </p:txBody>
      </p:sp>
      <p:sp>
        <p:nvSpPr>
          <p:cNvPr id="6" name="Content Placeholder 5">
            <a:extLst>
              <a:ext uri="{FF2B5EF4-FFF2-40B4-BE49-F238E27FC236}">
                <a16:creationId xmlns:a16="http://schemas.microsoft.com/office/drawing/2014/main" id="{8B058A1E-E598-4DD0-96B8-24F44F452FED}"/>
              </a:ext>
            </a:extLst>
          </p:cNvPr>
          <p:cNvSpPr>
            <a:spLocks noGrp="1"/>
          </p:cNvSpPr>
          <p:nvPr>
            <p:ph sz="quarter" idx="4"/>
          </p:nvPr>
        </p:nvSpPr>
        <p:spPr/>
        <p:txBody>
          <a:bodyPr/>
          <a:lstStyle/>
          <a:p>
            <a:r>
              <a:rPr lang="en-US" dirty="0">
                <a:solidFill>
                  <a:prstClr val="black"/>
                </a:solidFill>
              </a:rPr>
              <a:t>Single vendor control may allow for accountability with bug fixes and better coordination with feature development.</a:t>
            </a:r>
          </a:p>
          <a:p>
            <a:r>
              <a:rPr lang="en-US" dirty="0">
                <a:solidFill>
                  <a:prstClr val="black"/>
                </a:solidFill>
              </a:rPr>
              <a:t>ECS does not require installation on servers. </a:t>
            </a:r>
            <a:r>
              <a:rPr lang="en-US" dirty="0">
                <a:solidFill>
                  <a:prstClr val="black"/>
                </a:solidFill>
                <a:hlinkClick r:id="rId2">
                  <a:extLst>
                    <a:ext uri="{A12FA001-AC4F-418D-AE19-62706E023703}">
                      <ahyp:hlinkClr xmlns:lc="http://schemas.openxmlformats.org/drawingml/2006/lockedCanvas" xmlns:ahyp="http://schemas.microsoft.com/office/drawing/2018/hyperlinkcolor" xmlns:dgm="http://schemas.openxmlformats.org/drawingml/2006/diagram" xmlns="" val="tx"/>
                    </a:ext>
                  </a:extLst>
                </a:hlinkClick>
              </a:rPr>
              <a:t>ECS CLI installation</a:t>
            </a:r>
            <a:r>
              <a:rPr lang="en-US" dirty="0">
                <a:solidFill>
                  <a:prstClr val="black"/>
                </a:solidFill>
              </a:rPr>
              <a:t> is simple</a:t>
            </a:r>
          </a:p>
          <a:p>
            <a:endParaRPr lang="en-US" dirty="0"/>
          </a:p>
        </p:txBody>
      </p:sp>
    </p:spTree>
    <p:extLst>
      <p:ext uri="{BB962C8B-B14F-4D97-AF65-F5344CB8AC3E}">
        <p14:creationId xmlns:p14="http://schemas.microsoft.com/office/powerpoint/2010/main" val="7791896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2" name="Group 91">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93"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94" name="Straight Connector 93">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5" name="Straight Connector 94">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96"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8" name="Isosceles Triangle 97">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99"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0"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1"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2" name="Isosceles Triangle 101">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E43ACA47-F5A2-4865-A07B-7242B7CC43BC}"/>
              </a:ext>
            </a:extLst>
          </p:cNvPr>
          <p:cNvSpPr>
            <a:spLocks noGrp="1"/>
          </p:cNvSpPr>
          <p:nvPr>
            <p:ph type="title"/>
          </p:nvPr>
        </p:nvSpPr>
        <p:spPr>
          <a:xfrm>
            <a:off x="609600" y="1375953"/>
            <a:ext cx="8664402" cy="2699657"/>
          </a:xfrm>
        </p:spPr>
        <p:txBody>
          <a:bodyPr vert="horz" lIns="91440" tIns="45720" rIns="91440" bIns="45720" rtlCol="0" anchor="b">
            <a:normAutofit/>
          </a:bodyPr>
          <a:lstStyle/>
          <a:p>
            <a:pPr>
              <a:lnSpc>
                <a:spcPct val="90000"/>
              </a:lnSpc>
            </a:pPr>
            <a:r>
              <a:rPr lang="en-US" sz="4600" dirty="0"/>
              <a:t>             </a:t>
            </a:r>
            <a:r>
              <a:rPr lang="en-US" sz="8000" i="1" dirty="0">
                <a:effectLst>
                  <a:outerShdw blurRad="50800" dist="38100" dir="13500000" algn="br" rotWithShape="0">
                    <a:prstClr val="black">
                      <a:alpha val="40000"/>
                    </a:prstClr>
                  </a:outerShdw>
                </a:effectLst>
              </a:rPr>
              <a:t>Thank You!</a:t>
            </a:r>
            <a:br>
              <a:rPr lang="en-US" sz="8000" i="1" dirty="0">
                <a:effectLst>
                  <a:outerShdw blurRad="50800" dist="38100" dir="13500000" algn="br" rotWithShape="0">
                    <a:prstClr val="black">
                      <a:alpha val="40000"/>
                    </a:prstClr>
                  </a:outerShdw>
                </a:effectLst>
              </a:rPr>
            </a:br>
            <a:r>
              <a:rPr lang="en-US" sz="8000" i="1" dirty="0">
                <a:effectLst>
                  <a:outerShdw blurRad="50800" dist="38100" dir="13500000" algn="br" rotWithShape="0">
                    <a:prstClr val="black">
                      <a:alpha val="40000"/>
                    </a:prstClr>
                  </a:outerShdw>
                </a:effectLst>
              </a:rPr>
              <a:t>         </a:t>
            </a:r>
            <a:r>
              <a:rPr lang="en-US" sz="4600" i="1" dirty="0">
                <a:effectLst>
                  <a:outerShdw blurRad="50800" dist="38100" dir="13500000" algn="br" rotWithShape="0">
                    <a:prstClr val="black">
                      <a:alpha val="40000"/>
                    </a:prstClr>
                  </a:outerShdw>
                </a:effectLst>
              </a:rPr>
              <a:t>Any Questions </a:t>
            </a:r>
          </a:p>
        </p:txBody>
      </p:sp>
      <p:pic>
        <p:nvPicPr>
          <p:cNvPr id="3" name="Picture 4" descr="Related image">
            <a:extLst>
              <a:ext uri="{FF2B5EF4-FFF2-40B4-BE49-F238E27FC236}">
                <a16:creationId xmlns:a16="http://schemas.microsoft.com/office/drawing/2014/main" id="{34CD2346-3AC3-44F0-9E67-E7626D5880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8431" y="3048000"/>
            <a:ext cx="863601" cy="930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0804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1D350-7A44-4314-BD3E-B09951B2B8D1}"/>
              </a:ext>
            </a:extLst>
          </p:cNvPr>
          <p:cNvSpPr>
            <a:spLocks noGrp="1"/>
          </p:cNvSpPr>
          <p:nvPr>
            <p:ph type="title"/>
          </p:nvPr>
        </p:nvSpPr>
        <p:spPr/>
        <p:txBody>
          <a:bodyPr/>
          <a:lstStyle/>
          <a:p>
            <a:pPr algn="ctr"/>
            <a:r>
              <a:rPr lang="en-US" u="sng" dirty="0">
                <a:effectLst>
                  <a:outerShdw blurRad="50800" dist="38100" dir="13500000" algn="br" rotWithShape="0">
                    <a:prstClr val="black">
                      <a:alpha val="40000"/>
                    </a:prstClr>
                  </a:outerShdw>
                </a:effectLst>
              </a:rPr>
              <a:t>Microservices</a:t>
            </a:r>
            <a:r>
              <a:rPr lang="en-US" u="sng" dirty="0"/>
              <a:t> </a:t>
            </a:r>
          </a:p>
        </p:txBody>
      </p:sp>
      <p:pic>
        <p:nvPicPr>
          <p:cNvPr id="4" name="Content Placeholder 3">
            <a:extLst>
              <a:ext uri="{FF2B5EF4-FFF2-40B4-BE49-F238E27FC236}">
                <a16:creationId xmlns:a16="http://schemas.microsoft.com/office/drawing/2014/main" id="{1DE9FDC1-56E8-437F-862C-83206B08B25E}"/>
              </a:ext>
            </a:extLst>
          </p:cNvPr>
          <p:cNvPicPr>
            <a:picLocks noGrp="1"/>
          </p:cNvPicPr>
          <p:nvPr>
            <p:ph idx="1"/>
          </p:nvPr>
        </p:nvPicPr>
        <p:blipFill>
          <a:blip r:embed="rId2"/>
          <a:stretch>
            <a:fillRect/>
          </a:stretch>
        </p:blipFill>
        <p:spPr>
          <a:xfrm>
            <a:off x="289839" y="1475509"/>
            <a:ext cx="8596667" cy="4582391"/>
          </a:xfrm>
          <a:prstGeom prst="rect">
            <a:avLst/>
          </a:prstGeom>
          <a:ln>
            <a:noFill/>
          </a:ln>
          <a:effectLst>
            <a:softEdge rad="112500"/>
          </a:effectLst>
        </p:spPr>
      </p:pic>
    </p:spTree>
    <p:extLst>
      <p:ext uri="{BB962C8B-B14F-4D97-AF65-F5344CB8AC3E}">
        <p14:creationId xmlns:p14="http://schemas.microsoft.com/office/powerpoint/2010/main" val="2462505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7B576-A817-400F-BA03-48724E96DA08}"/>
              </a:ext>
            </a:extLst>
          </p:cNvPr>
          <p:cNvSpPr>
            <a:spLocks noGrp="1"/>
          </p:cNvSpPr>
          <p:nvPr>
            <p:ph type="title"/>
          </p:nvPr>
        </p:nvSpPr>
        <p:spPr>
          <a:xfrm>
            <a:off x="677334" y="609600"/>
            <a:ext cx="8596668" cy="1320800"/>
          </a:xfrm>
        </p:spPr>
        <p:txBody>
          <a:bodyPr/>
          <a:lstStyle/>
          <a:p>
            <a:pPr algn="ctr"/>
            <a:r>
              <a:rPr lang="en-US" i="1" u="sng" dirty="0">
                <a:effectLst>
                  <a:outerShdw blurRad="50800" dist="38100" dir="13500000" algn="br" rotWithShape="0">
                    <a:prstClr val="black">
                      <a:alpha val="40000"/>
                    </a:prstClr>
                  </a:outerShdw>
                </a:effectLst>
              </a:rPr>
              <a:t>Microservices</a:t>
            </a:r>
          </a:p>
        </p:txBody>
      </p:sp>
      <p:pic>
        <p:nvPicPr>
          <p:cNvPr id="7" name="Picture 6">
            <a:extLst>
              <a:ext uri="{FF2B5EF4-FFF2-40B4-BE49-F238E27FC236}">
                <a16:creationId xmlns:a16="http://schemas.microsoft.com/office/drawing/2014/main" id="{5B00BD59-71D6-4978-B7AF-D58464A3A5CE}"/>
              </a:ext>
            </a:extLst>
          </p:cNvPr>
          <p:cNvPicPr/>
          <p:nvPr/>
        </p:nvPicPr>
        <p:blipFill>
          <a:blip r:embed="rId2"/>
          <a:stretch>
            <a:fillRect/>
          </a:stretch>
        </p:blipFill>
        <p:spPr>
          <a:xfrm>
            <a:off x="394855" y="1620982"/>
            <a:ext cx="8801099" cy="4842163"/>
          </a:xfrm>
          <a:prstGeom prst="rect">
            <a:avLst/>
          </a:prstGeom>
          <a:ln>
            <a:noFill/>
          </a:ln>
          <a:effectLst>
            <a:softEdge rad="112500"/>
          </a:effectLst>
        </p:spPr>
      </p:pic>
    </p:spTree>
    <p:extLst>
      <p:ext uri="{BB962C8B-B14F-4D97-AF65-F5344CB8AC3E}">
        <p14:creationId xmlns:p14="http://schemas.microsoft.com/office/powerpoint/2010/main" val="3456236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B5AA8A5-25CC-4295-892F-367FCDAF2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09DD65AA-8280-4962-92F3-DF1CB5334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9068" y="-8467"/>
            <a:ext cx="4766733" cy="6866467"/>
            <a:chOff x="7425267" y="-8467"/>
            <a:chExt cx="4766733" cy="6866467"/>
          </a:xfrm>
        </p:grpSpPr>
        <p:cxnSp>
          <p:nvCxnSpPr>
            <p:cNvPr id="13" name="Straight Connector 12">
              <a:extLst>
                <a:ext uri="{FF2B5EF4-FFF2-40B4-BE49-F238E27FC236}">
                  <a16:creationId xmlns:a16="http://schemas.microsoft.com/office/drawing/2014/main" id="{88942788-FC6D-44C2-BFC1-6F064710DA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41" name="Straight Connector 13">
              <a:extLst>
                <a:ext uri="{FF2B5EF4-FFF2-40B4-BE49-F238E27FC236}">
                  <a16:creationId xmlns:a16="http://schemas.microsoft.com/office/drawing/2014/main" id="{01093AC6-E5C2-4894-A520-5BE11049F2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F2EF9281-EAD8-4973-938C-52DECCD0F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25">
              <a:extLst>
                <a:ext uri="{FF2B5EF4-FFF2-40B4-BE49-F238E27FC236}">
                  <a16:creationId xmlns:a16="http://schemas.microsoft.com/office/drawing/2014/main" id="{F4D52681-7A79-4750-8E02-7C30DBAFE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F132E88E-8003-49D3-88BD-E18DF6965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27">
              <a:extLst>
                <a:ext uri="{FF2B5EF4-FFF2-40B4-BE49-F238E27FC236}">
                  <a16:creationId xmlns:a16="http://schemas.microsoft.com/office/drawing/2014/main" id="{8C986A99-157C-40D0-97AD-371B6F55E3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6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264123D5-6D32-4F54-BAD5-43A5BAF6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FCA8C06-6A3E-4C39-9EF2-117987331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3F93416A-6C44-4D77-A94A-DEBC035EA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78B97E2F-0583-4C5A-A696-E6BE0EDDE17F}"/>
              </a:ext>
            </a:extLst>
          </p:cNvPr>
          <p:cNvSpPr>
            <a:spLocks noGrp="1"/>
          </p:cNvSpPr>
          <p:nvPr>
            <p:ph type="title"/>
          </p:nvPr>
        </p:nvSpPr>
        <p:spPr>
          <a:xfrm>
            <a:off x="652481" y="1382486"/>
            <a:ext cx="3547581" cy="4093028"/>
          </a:xfrm>
        </p:spPr>
        <p:txBody>
          <a:bodyPr anchor="ctr">
            <a:normAutofit/>
          </a:bodyPr>
          <a:lstStyle/>
          <a:p>
            <a:pPr>
              <a:lnSpc>
                <a:spcPct val="90000"/>
              </a:lnSpc>
            </a:pPr>
            <a:r>
              <a:rPr lang="en-US" i="1" u="sng" dirty="0">
                <a:solidFill>
                  <a:schemeClr val="accent1">
                    <a:lumMod val="75000"/>
                  </a:schemeClr>
                </a:solidFill>
                <a:effectLst>
                  <a:outerShdw blurRad="50800" dist="38100" dir="13500000" algn="br" rotWithShape="0">
                    <a:prstClr val="black">
                      <a:alpha val="40000"/>
                    </a:prstClr>
                  </a:outerShdw>
                </a:effectLst>
              </a:rPr>
              <a:t>Issues with Microservices</a:t>
            </a:r>
            <a:br>
              <a:rPr lang="en-US" u="sng" dirty="0">
                <a:solidFill>
                  <a:schemeClr val="accent1">
                    <a:lumMod val="75000"/>
                  </a:schemeClr>
                </a:solidFill>
              </a:rPr>
            </a:br>
            <a:endParaRPr lang="en-US" u="sng" dirty="0">
              <a:solidFill>
                <a:schemeClr val="accent1">
                  <a:lumMod val="75000"/>
                </a:schemeClr>
              </a:solidFill>
            </a:endParaRPr>
          </a:p>
        </p:txBody>
      </p:sp>
      <p:sp>
        <p:nvSpPr>
          <p:cNvPr id="23" name="Rectangle 22">
            <a:extLst>
              <a:ext uri="{FF2B5EF4-FFF2-40B4-BE49-F238E27FC236}">
                <a16:creationId xmlns:a16="http://schemas.microsoft.com/office/drawing/2014/main" id="{24C6BC13-FB1E-48CC-B421-3D0603972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2625" y="0"/>
            <a:ext cx="64493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EFA9758C-AEE7-451C-A84B-8BD05D0E459C}"/>
              </a:ext>
            </a:extLst>
          </p:cNvPr>
          <p:cNvGraphicFramePr>
            <a:graphicFrameLocks noGrp="1"/>
          </p:cNvGraphicFramePr>
          <p:nvPr>
            <p:ph idx="1"/>
            <p:extLst>
              <p:ext uri="{D42A27DB-BD31-4B8C-83A1-F6EECF244321}">
                <p14:modId xmlns:p14="http://schemas.microsoft.com/office/powerpoint/2010/main" val="1507123425"/>
              </p:ext>
            </p:extLst>
          </p:nvPr>
        </p:nvGraphicFramePr>
        <p:xfrm>
          <a:off x="4852543" y="944564"/>
          <a:ext cx="6692814" cy="48231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3263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7" name="Isosceles Triangle 36">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3" name="Content Placeholder 2">
            <a:extLst>
              <a:ext uri="{FF2B5EF4-FFF2-40B4-BE49-F238E27FC236}">
                <a16:creationId xmlns:a16="http://schemas.microsoft.com/office/drawing/2014/main" id="{0F2984E0-CA8E-4C05-94FB-94D5DEFBF08A}"/>
              </a:ext>
            </a:extLst>
          </p:cNvPr>
          <p:cNvSpPr>
            <a:spLocks noGrp="1"/>
          </p:cNvSpPr>
          <p:nvPr>
            <p:ph idx="1"/>
          </p:nvPr>
        </p:nvSpPr>
        <p:spPr>
          <a:xfrm>
            <a:off x="280555" y="498764"/>
            <a:ext cx="4367143" cy="6057899"/>
          </a:xfrm>
        </p:spPr>
        <p:txBody>
          <a:bodyPr>
            <a:normAutofit/>
          </a:bodyPr>
          <a:lstStyle/>
          <a:p>
            <a:pPr marL="0" indent="0">
              <a:lnSpc>
                <a:spcPct val="90000"/>
              </a:lnSpc>
              <a:buNone/>
            </a:pPr>
            <a:r>
              <a:rPr lang="en-US" sz="2000" dirty="0">
                <a:solidFill>
                  <a:schemeClr val="bg1"/>
                </a:solidFill>
              </a:rPr>
              <a:t>Performing these tasks has gotten easier in Java since the launch of NetflixOSS in 2011. Netflix OSS stack (Spring Cloud) provides </a:t>
            </a:r>
          </a:p>
          <a:p>
            <a:pPr marL="0" indent="0">
              <a:lnSpc>
                <a:spcPct val="90000"/>
              </a:lnSpc>
              <a:buNone/>
            </a:pPr>
            <a:endParaRPr lang="en-US" sz="1500" dirty="0">
              <a:solidFill>
                <a:schemeClr val="bg1"/>
              </a:solidFill>
            </a:endParaRPr>
          </a:p>
          <a:p>
            <a:pPr lvl="0">
              <a:lnSpc>
                <a:spcPct val="90000"/>
              </a:lnSpc>
            </a:pPr>
            <a:r>
              <a:rPr lang="en-US" dirty="0">
                <a:solidFill>
                  <a:schemeClr val="bg1"/>
                </a:solidFill>
              </a:rPr>
              <a:t>Eureka - Service Registry/Discovery</a:t>
            </a:r>
          </a:p>
          <a:p>
            <a:pPr lvl="0">
              <a:lnSpc>
                <a:spcPct val="90000"/>
              </a:lnSpc>
            </a:pPr>
            <a:r>
              <a:rPr lang="en-US" dirty="0">
                <a:solidFill>
                  <a:schemeClr val="bg1"/>
                </a:solidFill>
              </a:rPr>
              <a:t>Ribbon - Client Side LB</a:t>
            </a:r>
          </a:p>
          <a:p>
            <a:pPr lvl="0">
              <a:lnSpc>
                <a:spcPct val="90000"/>
              </a:lnSpc>
            </a:pPr>
            <a:r>
              <a:rPr lang="en-US" dirty="0" err="1">
                <a:solidFill>
                  <a:schemeClr val="bg1"/>
                </a:solidFill>
              </a:rPr>
              <a:t>Zuul</a:t>
            </a:r>
            <a:r>
              <a:rPr lang="en-US" dirty="0">
                <a:solidFill>
                  <a:schemeClr val="bg1"/>
                </a:solidFill>
              </a:rPr>
              <a:t> – API Gateway</a:t>
            </a:r>
          </a:p>
          <a:p>
            <a:pPr lvl="0">
              <a:lnSpc>
                <a:spcPct val="90000"/>
              </a:lnSpc>
            </a:pPr>
            <a:r>
              <a:rPr lang="en-US" dirty="0" err="1">
                <a:solidFill>
                  <a:schemeClr val="bg1"/>
                </a:solidFill>
              </a:rPr>
              <a:t>Hystrix</a:t>
            </a:r>
            <a:r>
              <a:rPr lang="en-US" dirty="0">
                <a:solidFill>
                  <a:schemeClr val="bg1"/>
                </a:solidFill>
              </a:rPr>
              <a:t> - Circuit Breaker</a:t>
            </a:r>
          </a:p>
          <a:p>
            <a:pPr lvl="0">
              <a:lnSpc>
                <a:spcPct val="90000"/>
              </a:lnSpc>
            </a:pPr>
            <a:r>
              <a:rPr lang="en-US" dirty="0" err="1">
                <a:solidFill>
                  <a:schemeClr val="bg1"/>
                </a:solidFill>
              </a:rPr>
              <a:t>Zipkin</a:t>
            </a:r>
            <a:r>
              <a:rPr lang="en-US" dirty="0">
                <a:solidFill>
                  <a:schemeClr val="bg1"/>
                </a:solidFill>
              </a:rPr>
              <a:t> - Distributed Tracing</a:t>
            </a:r>
          </a:p>
          <a:p>
            <a:pPr lvl="0">
              <a:lnSpc>
                <a:spcPct val="90000"/>
              </a:lnSpc>
            </a:pPr>
            <a:r>
              <a:rPr lang="en-US" dirty="0">
                <a:solidFill>
                  <a:schemeClr val="bg1"/>
                </a:solidFill>
              </a:rPr>
              <a:t>Prometheus - Monitoring</a:t>
            </a:r>
          </a:p>
          <a:p>
            <a:pPr>
              <a:lnSpc>
                <a:spcPct val="90000"/>
              </a:lnSpc>
            </a:pPr>
            <a:r>
              <a:rPr lang="en-US" dirty="0">
                <a:solidFill>
                  <a:schemeClr val="bg1"/>
                </a:solidFill>
              </a:rPr>
              <a:t>Grafana - Data Visualization</a:t>
            </a:r>
          </a:p>
        </p:txBody>
      </p:sp>
      <p:pic>
        <p:nvPicPr>
          <p:cNvPr id="28" name="Content Placeholder 3">
            <a:extLst>
              <a:ext uri="{FF2B5EF4-FFF2-40B4-BE49-F238E27FC236}">
                <a16:creationId xmlns:a16="http://schemas.microsoft.com/office/drawing/2014/main" id="{2398E3AE-DD4F-4263-85B4-5D4FDF7ED436}"/>
              </a:ext>
            </a:extLst>
          </p:cNvPr>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29300" y="0"/>
            <a:ext cx="6462700" cy="6858000"/>
          </a:xfrm>
          <a:prstGeom prst="rect">
            <a:avLst/>
          </a:prstGeom>
          <a:noFill/>
        </p:spPr>
      </p:pic>
      <p:sp>
        <p:nvSpPr>
          <p:cNvPr id="39" name="Isosceles Triangle 38">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594723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33">
            <a:extLst>
              <a:ext uri="{FF2B5EF4-FFF2-40B4-BE49-F238E27FC236}">
                <a16:creationId xmlns:a16="http://schemas.microsoft.com/office/drawing/2014/main" id="{8DF4D7F6-81B5-452A-9CE6-76D81F91D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394012-BB5A-4EA5-9284-2048B2650DBA}"/>
              </a:ext>
            </a:extLst>
          </p:cNvPr>
          <p:cNvSpPr>
            <a:spLocks noGrp="1"/>
          </p:cNvSpPr>
          <p:nvPr>
            <p:ph type="title"/>
          </p:nvPr>
        </p:nvSpPr>
        <p:spPr>
          <a:xfrm>
            <a:off x="1333502" y="609600"/>
            <a:ext cx="8596668" cy="1320800"/>
          </a:xfrm>
        </p:spPr>
        <p:txBody>
          <a:bodyPr>
            <a:normAutofit/>
          </a:bodyPr>
          <a:lstStyle/>
          <a:p>
            <a:pPr algn="ctr"/>
            <a:r>
              <a:rPr lang="en-US" i="1" u="sng" dirty="0">
                <a:effectLst>
                  <a:outerShdw blurRad="50800" dist="38100" dir="13500000" algn="br" rotWithShape="0">
                    <a:prstClr val="black">
                      <a:alpha val="40000"/>
                    </a:prstClr>
                  </a:outerShdw>
                </a:effectLst>
              </a:rPr>
              <a:t>Issues with Architecture</a:t>
            </a:r>
            <a:br>
              <a:rPr lang="en-US" dirty="0"/>
            </a:br>
            <a:endParaRPr lang="en-US" dirty="0"/>
          </a:p>
        </p:txBody>
      </p:sp>
      <p:sp>
        <p:nvSpPr>
          <p:cNvPr id="55" name="Isosceles Triangle 35">
            <a:extLst>
              <a:ext uri="{FF2B5EF4-FFF2-40B4-BE49-F238E27FC236}">
                <a16:creationId xmlns:a16="http://schemas.microsoft.com/office/drawing/2014/main" id="{4600514D-20FB-4559-97DC-D1DC39E6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Isosceles Triangle 37">
            <a:extLst>
              <a:ext uri="{FF2B5EF4-FFF2-40B4-BE49-F238E27FC236}">
                <a16:creationId xmlns:a16="http://schemas.microsoft.com/office/drawing/2014/main" id="{266F638A-E405-4AC0-B984-72E5813B0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38534" y="3818467"/>
            <a:ext cx="4450292" cy="3039533"/>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cxnSp>
        <p:nvCxnSpPr>
          <p:cNvPr id="57" name="Straight Connector 39">
            <a:extLst>
              <a:ext uri="{FF2B5EF4-FFF2-40B4-BE49-F238E27FC236}">
                <a16:creationId xmlns:a16="http://schemas.microsoft.com/office/drawing/2014/main" id="{7D1CBE93-B17D-4509-843C-82287C3803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134600" y="0"/>
            <a:ext cx="1727200" cy="6858000"/>
          </a:xfrm>
          <a:prstGeom prst="line">
            <a:avLst/>
          </a:prstGeom>
          <a:ln w="15875" cap="sq">
            <a:solidFill>
              <a:schemeClr val="accent2"/>
            </a:solidFill>
            <a:bevel/>
          </a:ln>
        </p:spPr>
        <p:style>
          <a:lnRef idx="2">
            <a:schemeClr val="accent1"/>
          </a:lnRef>
          <a:fillRef idx="0">
            <a:schemeClr val="accent1"/>
          </a:fillRef>
          <a:effectRef idx="1">
            <a:schemeClr val="accent1"/>
          </a:effectRef>
          <a:fontRef idx="minor">
            <a:schemeClr val="tx1"/>
          </a:fontRef>
        </p:style>
      </p:cxnSp>
      <p:cxnSp>
        <p:nvCxnSpPr>
          <p:cNvPr id="58" name="Straight Connector 41">
            <a:extLst>
              <a:ext uri="{FF2B5EF4-FFF2-40B4-BE49-F238E27FC236}">
                <a16:creationId xmlns:a16="http://schemas.microsoft.com/office/drawing/2014/main" id="{AE6277B4-6A43-48AB-89B2-3442221619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sp>
        <p:nvSpPr>
          <p:cNvPr id="29" name="Content Placeholder 2">
            <a:extLst>
              <a:ext uri="{FF2B5EF4-FFF2-40B4-BE49-F238E27FC236}">
                <a16:creationId xmlns:a16="http://schemas.microsoft.com/office/drawing/2014/main" id="{7111230C-5B2C-494B-B92C-709F7B46EC80}"/>
              </a:ext>
            </a:extLst>
          </p:cNvPr>
          <p:cNvSpPr>
            <a:spLocks noGrp="1"/>
          </p:cNvSpPr>
          <p:nvPr>
            <p:ph idx="1"/>
          </p:nvPr>
        </p:nvSpPr>
        <p:spPr>
          <a:xfrm>
            <a:off x="1333502" y="2160590"/>
            <a:ext cx="8470898" cy="3429260"/>
          </a:xfrm>
        </p:spPr>
        <p:txBody>
          <a:bodyPr>
            <a:normAutofit/>
          </a:bodyPr>
          <a:lstStyle/>
          <a:p>
            <a:r>
              <a:rPr lang="en-US" b="1" dirty="0"/>
              <a:t>Cross cutting concerns</a:t>
            </a:r>
            <a:r>
              <a:rPr lang="en-US" dirty="0"/>
              <a:t> </a:t>
            </a:r>
          </a:p>
          <a:p>
            <a:r>
              <a:rPr lang="en-US" b="1" dirty="0"/>
              <a:t>Tightly coupled</a:t>
            </a:r>
            <a:r>
              <a:rPr lang="en-US" dirty="0"/>
              <a:t> </a:t>
            </a:r>
          </a:p>
          <a:p>
            <a:r>
              <a:rPr lang="en-US" b="1" dirty="0"/>
              <a:t>Complex Implementation </a:t>
            </a:r>
            <a:r>
              <a:rPr lang="en-US" dirty="0"/>
              <a:t>This becomes more difficult or harder with</a:t>
            </a:r>
          </a:p>
          <a:p>
            <a:pPr lvl="1">
              <a:buFont typeface="Arial" panose="020B0604020202020204" pitchFamily="34" charset="0"/>
              <a:buChar char="•"/>
            </a:pPr>
            <a:r>
              <a:rPr lang="en-US" dirty="0"/>
              <a:t>Multiple Stack</a:t>
            </a:r>
          </a:p>
          <a:p>
            <a:pPr lvl="1">
              <a:buFont typeface="Arial" panose="020B0604020202020204" pitchFamily="34" charset="0"/>
              <a:buChar char="•"/>
            </a:pPr>
            <a:r>
              <a:rPr lang="en-US" dirty="0"/>
              <a:t>Multiple Frameworks</a:t>
            </a:r>
          </a:p>
          <a:p>
            <a:pPr lvl="1">
              <a:buFont typeface="Arial" panose="020B0604020202020204" pitchFamily="34" charset="0"/>
              <a:buChar char="•"/>
            </a:pPr>
            <a:r>
              <a:rPr lang="en-US" dirty="0"/>
              <a:t>Polyglot (For example, one would need to find/build libraries for Node.js to participate in service discovery and support observability)</a:t>
            </a:r>
          </a:p>
          <a:p>
            <a:pPr lvl="1">
              <a:buFont typeface="Arial" panose="020B0604020202020204" pitchFamily="34" charset="0"/>
              <a:buChar char="•"/>
            </a:pPr>
            <a:r>
              <a:rPr lang="en-US" dirty="0"/>
              <a:t>Legacy</a:t>
            </a:r>
          </a:p>
          <a:p>
            <a:pPr marL="457200" lvl="1" indent="0">
              <a:buNone/>
            </a:pPr>
            <a:endParaRPr lang="en-US" dirty="0"/>
          </a:p>
        </p:txBody>
      </p:sp>
      <p:sp>
        <p:nvSpPr>
          <p:cNvPr id="59" name="Rectangle 27">
            <a:extLst>
              <a:ext uri="{FF2B5EF4-FFF2-40B4-BE49-F238E27FC236}">
                <a16:creationId xmlns:a16="http://schemas.microsoft.com/office/drawing/2014/main" id="{27B538D5-95DB-47ED-9CB4-34AE5BF78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5641" y="0"/>
            <a:ext cx="1766359" cy="685800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605220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9">
            <a:extLst>
              <a:ext uri="{FF2B5EF4-FFF2-40B4-BE49-F238E27FC236}">
                <a16:creationId xmlns:a16="http://schemas.microsoft.com/office/drawing/2014/main" id="{CB5AA8A5-25CC-4295-892F-367FCDAF2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11">
            <a:extLst>
              <a:ext uri="{FF2B5EF4-FFF2-40B4-BE49-F238E27FC236}">
                <a16:creationId xmlns:a16="http://schemas.microsoft.com/office/drawing/2014/main" id="{09DD65AA-8280-4962-92F3-DF1CB5334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9068" y="-8467"/>
            <a:ext cx="4766733" cy="6866467"/>
            <a:chOff x="7425267" y="-8467"/>
            <a:chExt cx="4766733" cy="6866467"/>
          </a:xfrm>
        </p:grpSpPr>
        <p:cxnSp>
          <p:nvCxnSpPr>
            <p:cNvPr id="13" name="Straight Connector 12">
              <a:extLst>
                <a:ext uri="{FF2B5EF4-FFF2-40B4-BE49-F238E27FC236}">
                  <a16:creationId xmlns:a16="http://schemas.microsoft.com/office/drawing/2014/main" id="{88942788-FC6D-44C2-BFC1-6F064710DA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32" name="Straight Connector 13">
              <a:extLst>
                <a:ext uri="{FF2B5EF4-FFF2-40B4-BE49-F238E27FC236}">
                  <a16:creationId xmlns:a16="http://schemas.microsoft.com/office/drawing/2014/main" id="{01093AC6-E5C2-4894-A520-5BE11049F2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F2EF9281-EAD8-4973-938C-52DECCD0F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5">
              <a:extLst>
                <a:ext uri="{FF2B5EF4-FFF2-40B4-BE49-F238E27FC236}">
                  <a16:creationId xmlns:a16="http://schemas.microsoft.com/office/drawing/2014/main" id="{F4D52681-7A79-4750-8E02-7C30DBAFE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F132E88E-8003-49D3-88BD-E18DF6965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7">
              <a:extLst>
                <a:ext uri="{FF2B5EF4-FFF2-40B4-BE49-F238E27FC236}">
                  <a16:creationId xmlns:a16="http://schemas.microsoft.com/office/drawing/2014/main" id="{8C986A99-157C-40D0-97AD-371B6F55E3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6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264123D5-6D32-4F54-BAD5-43A5BAF6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9">
              <a:extLst>
                <a:ext uri="{FF2B5EF4-FFF2-40B4-BE49-F238E27FC236}">
                  <a16:creationId xmlns:a16="http://schemas.microsoft.com/office/drawing/2014/main" id="{5FCA8C06-6A3E-4C39-9EF2-117987331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3F93416A-6C44-4D77-A94A-DEBC035EA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5243EA32-EA8B-4738-AE99-6EF95FDE6469}"/>
              </a:ext>
            </a:extLst>
          </p:cNvPr>
          <p:cNvSpPr>
            <a:spLocks noGrp="1"/>
          </p:cNvSpPr>
          <p:nvPr>
            <p:ph type="title"/>
          </p:nvPr>
        </p:nvSpPr>
        <p:spPr>
          <a:xfrm>
            <a:off x="0" y="1382486"/>
            <a:ext cx="4727865" cy="4093028"/>
          </a:xfrm>
        </p:spPr>
        <p:txBody>
          <a:bodyPr anchor="ctr">
            <a:normAutofit/>
          </a:bodyPr>
          <a:lstStyle/>
          <a:p>
            <a:r>
              <a:rPr lang="en-US" b="1" u="sng" dirty="0">
                <a:solidFill>
                  <a:schemeClr val="accent1">
                    <a:lumMod val="75000"/>
                  </a:schemeClr>
                </a:solidFill>
              </a:rPr>
              <a:t>Istio </a:t>
            </a:r>
            <a:r>
              <a:rPr lang="en-US" u="sng" dirty="0">
                <a:solidFill>
                  <a:schemeClr val="accent1">
                    <a:lumMod val="75000"/>
                  </a:schemeClr>
                </a:solidFill>
              </a:rPr>
              <a:t>(Service Mesh</a:t>
            </a:r>
            <a:r>
              <a:rPr lang="en-US" dirty="0">
                <a:solidFill>
                  <a:schemeClr val="accent1">
                    <a:lumMod val="75000"/>
                  </a:schemeClr>
                </a:solidFill>
              </a:rPr>
              <a:t>)</a:t>
            </a:r>
            <a:br>
              <a:rPr lang="en-US" dirty="0">
                <a:solidFill>
                  <a:schemeClr val="accent1">
                    <a:lumMod val="75000"/>
                  </a:schemeClr>
                </a:solidFill>
              </a:rPr>
            </a:br>
            <a:endParaRPr lang="en-US" dirty="0">
              <a:solidFill>
                <a:schemeClr val="accent1">
                  <a:lumMod val="75000"/>
                </a:schemeClr>
              </a:solidFill>
            </a:endParaRPr>
          </a:p>
        </p:txBody>
      </p:sp>
      <p:sp>
        <p:nvSpPr>
          <p:cNvPr id="23" name="Rectangle 22">
            <a:extLst>
              <a:ext uri="{FF2B5EF4-FFF2-40B4-BE49-F238E27FC236}">
                <a16:creationId xmlns:a16="http://schemas.microsoft.com/office/drawing/2014/main" id="{24C6BC13-FB1E-48CC-B421-3D0603972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2625" y="0"/>
            <a:ext cx="64493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6" name="Content Placeholder 2">
            <a:extLst>
              <a:ext uri="{FF2B5EF4-FFF2-40B4-BE49-F238E27FC236}">
                <a16:creationId xmlns:a16="http://schemas.microsoft.com/office/drawing/2014/main" id="{BB28E957-E48D-411D-85D8-581E99DE91C8}"/>
              </a:ext>
            </a:extLst>
          </p:cNvPr>
          <p:cNvGraphicFramePr>
            <a:graphicFrameLocks noGrp="1"/>
          </p:cNvGraphicFramePr>
          <p:nvPr>
            <p:ph idx="1"/>
            <p:extLst>
              <p:ext uri="{D42A27DB-BD31-4B8C-83A1-F6EECF244321}">
                <p14:modId xmlns:p14="http://schemas.microsoft.com/office/powerpoint/2010/main" val="104104079"/>
              </p:ext>
            </p:extLst>
          </p:nvPr>
        </p:nvGraphicFramePr>
        <p:xfrm>
          <a:off x="4852543" y="944564"/>
          <a:ext cx="6692814" cy="48231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523497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otalTime>79</TotalTime>
  <Words>1369</Words>
  <Application>Microsoft Office PowerPoint</Application>
  <PresentationFormat>Widescreen</PresentationFormat>
  <Paragraphs>184</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Times New Roman</vt:lpstr>
      <vt:lpstr>Trebuchet MS</vt:lpstr>
      <vt:lpstr>Wingdings 3</vt:lpstr>
      <vt:lpstr>Facet</vt:lpstr>
      <vt:lpstr>Introduction to Kubernetes, EKS and Istio </vt:lpstr>
      <vt:lpstr>Microservices Are Great, But Only if You Solve These Challenges </vt:lpstr>
      <vt:lpstr>Container Orchestration Tools</vt:lpstr>
      <vt:lpstr>Microservices </vt:lpstr>
      <vt:lpstr>Microservices</vt:lpstr>
      <vt:lpstr>Issues with Microservices </vt:lpstr>
      <vt:lpstr>PowerPoint Presentation</vt:lpstr>
      <vt:lpstr>Issues with Architecture </vt:lpstr>
      <vt:lpstr>Istio (Service Mesh) </vt:lpstr>
      <vt:lpstr>What does it do </vt:lpstr>
      <vt:lpstr>PowerPoint Presentation</vt:lpstr>
      <vt:lpstr>PowerPoint Presentation</vt:lpstr>
      <vt:lpstr>Architecture </vt:lpstr>
      <vt:lpstr>PowerPoint Presentation</vt:lpstr>
      <vt:lpstr>Splitting traffic between versions based on weight </vt:lpstr>
      <vt:lpstr>Route traffic using workload labels </vt:lpstr>
      <vt:lpstr>Route Traffic based on HTTP headers </vt:lpstr>
      <vt:lpstr>Circuit Breaking </vt:lpstr>
      <vt:lpstr>Timeout </vt:lpstr>
      <vt:lpstr>Retries </vt:lpstr>
      <vt:lpstr>Kubernetes </vt:lpstr>
      <vt:lpstr>Kubernetes Features </vt:lpstr>
      <vt:lpstr>PowerPoint Presentation</vt:lpstr>
      <vt:lpstr>PowerPoint Presentation</vt:lpstr>
      <vt:lpstr>Amazon Elastic Container Service for Kubernetes (Amazon EKS)     </vt:lpstr>
      <vt:lpstr>Amazon EKS Features </vt:lpstr>
      <vt:lpstr>PowerPoint Presentation</vt:lpstr>
      <vt:lpstr>ECS (Amazon Elastic Container Service)  </vt:lpstr>
      <vt:lpstr>PowerPoint Presentation</vt:lpstr>
      <vt:lpstr>Features of ECS </vt:lpstr>
      <vt:lpstr>ECS VS EKS</vt:lpstr>
      <vt:lpstr>Advantages of Kubernetes Over Amazon ECS </vt:lpstr>
      <vt:lpstr>Disadvantages of Kubernetes  </vt:lpstr>
      <vt:lpstr>             Thank You!          Any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Kubernetes, EKS and Istio </dc:title>
  <dc:creator>Hemant Seth</dc:creator>
  <cp:lastModifiedBy>Seth, Hemant</cp:lastModifiedBy>
  <cp:revision>22</cp:revision>
  <dcterms:created xsi:type="dcterms:W3CDTF">2018-12-12T03:21:59Z</dcterms:created>
  <dcterms:modified xsi:type="dcterms:W3CDTF">2018-12-14T20:05:37Z</dcterms:modified>
</cp:coreProperties>
</file>