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Century Gothic"/>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ijQu8P4eK4U+3FPb2wfehyrMh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enturyGothic-boldItalic.fntdata"/><Relationship Id="rId10" Type="http://schemas.openxmlformats.org/officeDocument/2006/relationships/font" Target="fonts/CenturyGothic-italic.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entury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CenturyGothic-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4"/>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4"/>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5"/>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6"/>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6"/>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6"/>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6"/>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6"/>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7"/>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8"/>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8"/>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8"/>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8"/>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8"/>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9"/>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9"/>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9"/>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9"/>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9"/>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9"/>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9"/>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9"/>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9"/>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9"/>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0"/>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1"/>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1"/>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 name="Google Shape;26;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2" name="Google Shape;32;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8" name="Google Shape;38;p8"/>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39" name="Google Shape;39;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5" name="Google Shape;45;p9"/>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6" name="Google Shape;46;p9"/>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7" name="Google Shape;47;p9"/>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2"/>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12"/>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3"/>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3"/>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4"/>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4"/>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4"/>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4"/>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4"/>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idx="1" type="subTitle"/>
          </p:nvPr>
        </p:nvSpPr>
        <p:spPr>
          <a:xfrm>
            <a:off x="1440181" y="1518407"/>
            <a:ext cx="8825658" cy="290888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80"/>
              <a:buNone/>
            </a:pPr>
            <a:r>
              <a:rPr lang="en-US" sz="2100" cap="none">
                <a:solidFill>
                  <a:srgbClr val="FFFF00"/>
                </a:solidFill>
              </a:rPr>
              <a:t>Name : </a:t>
            </a:r>
            <a:r>
              <a:rPr lang="en-US" sz="2100" cap="none"/>
              <a:t>Hemant Pralhad Tikare </a:t>
            </a:r>
            <a:endParaRPr/>
          </a:p>
          <a:p>
            <a:pPr indent="0" lvl="0" marL="0" rtl="0" algn="ctr">
              <a:spcBef>
                <a:spcPts val="1000"/>
              </a:spcBef>
              <a:spcAft>
                <a:spcPts val="0"/>
              </a:spcAft>
              <a:buSzPts val="1680"/>
              <a:buNone/>
            </a:pPr>
            <a:r>
              <a:rPr lang="en-US" sz="2100" cap="none">
                <a:solidFill>
                  <a:srgbClr val="FFFF00"/>
                </a:solidFill>
              </a:rPr>
              <a:t>Email ID: </a:t>
            </a:r>
            <a:r>
              <a:rPr lang="en-US" sz="2100" cap="none"/>
              <a:t>hemanttikare2@gmail.com</a:t>
            </a:r>
            <a:endParaRPr/>
          </a:p>
          <a:p>
            <a:pPr indent="0" lvl="0" marL="0" rtl="0" algn="ctr">
              <a:spcBef>
                <a:spcPts val="1000"/>
              </a:spcBef>
              <a:spcAft>
                <a:spcPts val="0"/>
              </a:spcAft>
              <a:buSzPts val="1680"/>
              <a:buNone/>
            </a:pPr>
            <a:r>
              <a:t/>
            </a:r>
            <a:endParaRPr sz="2100" cap="none"/>
          </a:p>
          <a:p>
            <a:pPr indent="0" lvl="0" marL="0" rtl="0" algn="ctr">
              <a:spcBef>
                <a:spcPts val="1000"/>
              </a:spcBef>
              <a:spcAft>
                <a:spcPts val="0"/>
              </a:spcAft>
              <a:buSzPts val="1680"/>
              <a:buNone/>
            </a:pPr>
            <a:r>
              <a:rPr lang="en-US" sz="2100" cap="none">
                <a:solidFill>
                  <a:srgbClr val="FFFF00"/>
                </a:solidFill>
              </a:rPr>
              <a:t>Project 1: </a:t>
            </a:r>
            <a:r>
              <a:rPr lang="en-US" sz="2100" cap="none"/>
              <a:t>Data Analytics Process</a:t>
            </a:r>
            <a:endParaRPr/>
          </a:p>
          <a:p>
            <a:pPr indent="0" lvl="0" marL="0" rtl="0" algn="ctr">
              <a:spcBef>
                <a:spcPts val="1000"/>
              </a:spcBef>
              <a:spcAft>
                <a:spcPts val="0"/>
              </a:spcAft>
              <a:buSzPts val="1680"/>
              <a:buNone/>
            </a:pPr>
            <a:r>
              <a:rPr lang="en-US" sz="2100" cap="none">
                <a:solidFill>
                  <a:srgbClr val="FFFF00"/>
                </a:solidFill>
              </a:rPr>
              <a:t>Topic : </a:t>
            </a:r>
            <a:r>
              <a:rPr lang="en-US" sz="2100" cap="none"/>
              <a:t>Data Analytics for opting the budget friendly internet service in market</a:t>
            </a:r>
            <a:endParaRPr/>
          </a:p>
          <a:p>
            <a:pPr indent="0" lvl="0" marL="0" rtl="0" algn="ctr">
              <a:spcBef>
                <a:spcPts val="1000"/>
              </a:spcBef>
              <a:spcAft>
                <a:spcPts val="0"/>
              </a:spcAft>
              <a:buSzPts val="1600"/>
              <a:buNone/>
            </a:pPr>
            <a:r>
              <a:t/>
            </a:r>
            <a:endParaRPr cap="non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
          <p:cNvSpPr txBox="1"/>
          <p:nvPr>
            <p:ph idx="1" type="subTitle"/>
          </p:nvPr>
        </p:nvSpPr>
        <p:spPr>
          <a:xfrm>
            <a:off x="1154955" y="651164"/>
            <a:ext cx="8825700" cy="49875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0000"/>
              <a:buNone/>
            </a:pPr>
            <a:r>
              <a:rPr lang="en-US">
                <a:solidFill>
                  <a:srgbClr val="FFFF00"/>
                </a:solidFill>
              </a:rPr>
              <a:t>PLAN:  </a:t>
            </a:r>
            <a:r>
              <a:rPr lang="en-US" sz="2100" cap="none"/>
              <a:t>Shortlisting and </a:t>
            </a:r>
            <a:r>
              <a:rPr lang="en-US"/>
              <a:t>O</a:t>
            </a:r>
            <a:r>
              <a:rPr lang="en-US" cap="none"/>
              <a:t>pting the best budget friendly ISP in market.</a:t>
            </a:r>
            <a:endParaRPr/>
          </a:p>
          <a:p>
            <a:pPr indent="0" lvl="0" marL="0" rtl="0" algn="l">
              <a:spcBef>
                <a:spcPts val="1000"/>
              </a:spcBef>
              <a:spcAft>
                <a:spcPts val="0"/>
              </a:spcAft>
              <a:buSzPct val="80000"/>
              <a:buNone/>
            </a:pPr>
            <a:r>
              <a:t/>
            </a:r>
            <a:endParaRPr/>
          </a:p>
          <a:p>
            <a:pPr indent="0" lvl="0" marL="0" rtl="0" algn="l">
              <a:spcBef>
                <a:spcPts val="1000"/>
              </a:spcBef>
              <a:spcAft>
                <a:spcPts val="0"/>
              </a:spcAft>
              <a:buSzPct val="80000"/>
              <a:buNone/>
            </a:pPr>
            <a:r>
              <a:rPr lang="en-US">
                <a:solidFill>
                  <a:srgbClr val="FFFF00"/>
                </a:solidFill>
              </a:rPr>
              <a:t>PREPARE: </a:t>
            </a:r>
            <a:r>
              <a:rPr lang="en-US" cap="none"/>
              <a:t>Initially it was easy to opt any ISP when the competitors are less in market, but ,on the contrary in the current market the competition within the ISP is at peek after the no. of ISP have increased.</a:t>
            </a:r>
            <a:endParaRPr/>
          </a:p>
          <a:p>
            <a:pPr indent="0" lvl="0" marL="0" rtl="0" algn="l">
              <a:spcBef>
                <a:spcPts val="1000"/>
              </a:spcBef>
              <a:spcAft>
                <a:spcPts val="0"/>
              </a:spcAft>
              <a:buSzPct val="80000"/>
              <a:buNone/>
            </a:pPr>
            <a:r>
              <a:rPr lang="en-US" cap="none"/>
              <a:t>ISP's are trying to lure users by providing additional competitive benefits which puts users in tough spot to opt for better internet services. In this case the users/buyers need to plan and shortlist ISPs according to required benefits.</a:t>
            </a:r>
            <a:endParaRPr/>
          </a:p>
          <a:p>
            <a:pPr indent="0" lvl="0" marL="0" rtl="0" algn="l">
              <a:spcBef>
                <a:spcPts val="1000"/>
              </a:spcBef>
              <a:spcAft>
                <a:spcPts val="0"/>
              </a:spcAft>
              <a:buSzPct val="80000"/>
              <a:buNone/>
            </a:pPr>
            <a:r>
              <a:t/>
            </a:r>
            <a:endParaRPr/>
          </a:p>
          <a:p>
            <a:pPr indent="0" lvl="0" marL="0" rtl="0" algn="l">
              <a:spcBef>
                <a:spcPts val="1000"/>
              </a:spcBef>
              <a:spcAft>
                <a:spcPts val="0"/>
              </a:spcAft>
              <a:buSzPct val="80000"/>
              <a:buNone/>
            </a:pPr>
            <a:r>
              <a:rPr lang="en-US">
                <a:solidFill>
                  <a:srgbClr val="FFFF00"/>
                </a:solidFill>
              </a:rPr>
              <a:t>PROCESS: </a:t>
            </a:r>
            <a:r>
              <a:rPr lang="en-US" cap="none"/>
              <a:t>To opt better ISP services we need to </a:t>
            </a:r>
            <a:endParaRPr/>
          </a:p>
          <a:p>
            <a:pPr indent="0" lvl="0" marL="0" rtl="0" algn="l">
              <a:spcBef>
                <a:spcPts val="1000"/>
              </a:spcBef>
              <a:spcAft>
                <a:spcPts val="0"/>
              </a:spcAft>
              <a:buSzPct val="80000"/>
              <a:buNone/>
            </a:pPr>
            <a:r>
              <a:rPr lang="en-US" cap="none"/>
              <a:t>A. Find list of ISPs available in the market.</a:t>
            </a:r>
            <a:endParaRPr/>
          </a:p>
          <a:p>
            <a:pPr indent="0" lvl="0" marL="0" rtl="0" algn="l">
              <a:spcBef>
                <a:spcPts val="1000"/>
              </a:spcBef>
              <a:spcAft>
                <a:spcPts val="0"/>
              </a:spcAft>
              <a:buSzPct val="80000"/>
              <a:buNone/>
            </a:pPr>
            <a:r>
              <a:rPr lang="en-US" cap="none"/>
              <a:t>B. Collect details of those ISP's internet service plan/packages and additional beneficiaries for each of ISP.</a:t>
            </a:r>
            <a:endParaRPr cap="non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idx="1" type="subTitle"/>
          </p:nvPr>
        </p:nvSpPr>
        <p:spPr>
          <a:xfrm>
            <a:off x="1154954" y="612396"/>
            <a:ext cx="9306117" cy="50264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solidFill>
                  <a:srgbClr val="FFFF00"/>
                </a:solidFill>
              </a:rPr>
              <a:t>ANALYZE: </a:t>
            </a:r>
            <a:r>
              <a:rPr lang="en-US" cap="none"/>
              <a:t>User needs to compare prices of plans, installation cost, maintenance cost amongst available ISPs. Getting feedback from users currently utilizing the services from respective ISP. Quick restoration of services incase of abrupt unavailability. Maximum uptime of the services to 97%.</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solidFill>
                  <a:srgbClr val="FFFF00"/>
                </a:solidFill>
              </a:rPr>
              <a:t>SHARE: </a:t>
            </a:r>
            <a:r>
              <a:rPr lang="en-US" cap="none"/>
              <a:t>Requesting ISP to customize internet plan/s for cost optimization</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solidFill>
                  <a:srgbClr val="FFFF00"/>
                </a:solidFill>
              </a:rPr>
              <a:t>ACT: </a:t>
            </a:r>
            <a:r>
              <a:rPr lang="en-US" cap="none"/>
              <a:t>Buy the budget friendly internet plan from the shortlisted ISP.</a:t>
            </a:r>
            <a:endParaRPr cap="none"/>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2023-07-10T14:30:36Z</dcterms:created>
  <dc:creator>Hemant Tikare</dc:creator>
</cp:coreProperties>
</file>