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84" r:id="rId6"/>
    <p:sldId id="263" r:id="rId7"/>
    <p:sldId id="285" r:id="rId8"/>
    <p:sldId id="26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5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4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4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32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5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3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4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92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4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7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0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7E3954-A5BE-4218-8A28-A78A1F330C6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1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4F619-992D-4819-B027-A4E812AA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" y="291654"/>
            <a:ext cx="12192000" cy="113685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Name : </a:t>
            </a:r>
            <a:r>
              <a:rPr lang="en-IN" sz="3000" cap="none" dirty="0"/>
              <a:t>Hemant </a:t>
            </a:r>
            <a:r>
              <a:rPr lang="en-IN" sz="3000" cap="none" dirty="0" err="1"/>
              <a:t>Pralhad</a:t>
            </a:r>
            <a:r>
              <a:rPr lang="en-IN" sz="3000" cap="none" dirty="0"/>
              <a:t> Tikare </a:t>
            </a:r>
          </a:p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Email ID: </a:t>
            </a:r>
            <a:r>
              <a:rPr lang="en-IN" sz="3000" cap="none" dirty="0"/>
              <a:t>hemanttikare2@gmail.com</a:t>
            </a:r>
          </a:p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Project 4: </a:t>
            </a:r>
            <a:r>
              <a:rPr lang="en-US" sz="3000" cap="none" dirty="0"/>
              <a:t>Hiring Process Analytics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4B2C5-6832-4A60-94BF-4F753AD36C29}"/>
              </a:ext>
            </a:extLst>
          </p:cNvPr>
          <p:cNvSpPr txBox="1"/>
          <p:nvPr/>
        </p:nvSpPr>
        <p:spPr>
          <a:xfrm>
            <a:off x="289557" y="1835197"/>
            <a:ext cx="1161288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This ppt is a exploration of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Hiring Process Analytics </a:t>
            </a:r>
            <a:r>
              <a:rPr lang="en-I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based on analysis done on below points:-</a:t>
            </a:r>
          </a:p>
          <a:p>
            <a:endParaRPr lang="en-IN" sz="21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1. Hiring: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Process of intaking of people into an organization for different kinds of positions.</a:t>
            </a:r>
          </a:p>
          <a:p>
            <a:pPr lvl="1"/>
            <a:endParaRPr lang="en-US" sz="21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2. Average Salary: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Adding all the salaries for a select group of employees and then dividing the sum by the number of employees in the group.</a:t>
            </a:r>
          </a:p>
          <a:p>
            <a:pPr lvl="1"/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Class Intervals: 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The class interval is the difference between the upper class limit and the lower class limit.</a:t>
            </a:r>
          </a:p>
          <a:p>
            <a:pPr lvl="1"/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4. Charts and Plots: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This is one of the most important part of analysis to visualize the data.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endParaRPr lang="en-IN" sz="20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5. Charts 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 different charts and graphs to perform the task representing the data.</a:t>
            </a:r>
            <a:endParaRPr lang="en-IN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5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91D782-634B-4422-A300-13E87A0F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6112" y="946962"/>
            <a:ext cx="9799771" cy="1156157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Charts: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 different charts and graphs to perform the task representing the data.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Task: Use a chart or graph to represent the different position tiers within the company. This will help you understand the distribution of positions across different tiers.</a:t>
            </a:r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F1B770-F3D5-4A11-8A08-067E2E63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18" y="2509001"/>
            <a:ext cx="10347961" cy="411693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6FFE34F-AED8-42E5-BF37-3A8C9C044FF0}"/>
              </a:ext>
            </a:extLst>
          </p:cNvPr>
          <p:cNvSpPr txBox="1">
            <a:spLocks/>
          </p:cNvSpPr>
          <p:nvPr/>
        </p:nvSpPr>
        <p:spPr>
          <a:xfrm>
            <a:off x="-3" y="291655"/>
            <a:ext cx="12192000" cy="464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Position Tier Analysis :Charts(</a:t>
            </a:r>
            <a:r>
              <a:rPr lang="en-IN" dirty="0" err="1">
                <a:solidFill>
                  <a:srgbClr val="FFFF00"/>
                </a:solidFill>
              </a:rPr>
              <a:t>Hired+Rejected</a:t>
            </a:r>
            <a:r>
              <a:rPr lang="en-IN" dirty="0">
                <a:solidFill>
                  <a:srgbClr val="FFFF00"/>
                </a:solidFill>
              </a:rPr>
              <a:t>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29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91D782-634B-4422-A300-13E87A0F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6112" y="714206"/>
            <a:ext cx="9799771" cy="1156157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Charts: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 different charts and graphs to perform the task representing the data.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Task: Use a chart or graph to represent the different position tiers within the company. This will help you understand the distribution of positions across different tiers.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89C80-0D4B-471D-BC2E-302CB91F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04" y="2314038"/>
            <a:ext cx="9461789" cy="431189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B427552-772B-4EEC-898E-3CC9DB928651}"/>
              </a:ext>
            </a:extLst>
          </p:cNvPr>
          <p:cNvSpPr txBox="1">
            <a:spLocks/>
          </p:cNvSpPr>
          <p:nvPr/>
        </p:nvSpPr>
        <p:spPr>
          <a:xfrm>
            <a:off x="-3" y="270531"/>
            <a:ext cx="12192000" cy="464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Position Tier Analysis :Charts(</a:t>
            </a:r>
            <a:r>
              <a:rPr lang="en-IN" dirty="0" err="1">
                <a:solidFill>
                  <a:srgbClr val="FFFF00"/>
                </a:solidFill>
              </a:rPr>
              <a:t>Hired+Rejected</a:t>
            </a:r>
            <a:r>
              <a:rPr lang="en-IN" dirty="0">
                <a:solidFill>
                  <a:srgbClr val="FFFF00"/>
                </a:solidFill>
              </a:rPr>
              <a:t>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15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E39C-C87A-4BD0-AC0D-1F2BCEBC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018" y="1080654"/>
            <a:ext cx="10099964" cy="123859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Hiring: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Process of intaking of people into an organization for different kinds of positions.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 : Determine the gender distribution of hires. How many males and females have been hired by the company?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C60E7-B170-4C8B-A80F-560B1E1F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49" y="2620240"/>
            <a:ext cx="8934302" cy="417125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7F4171D-B51B-4B6C-ADFE-30D21B5B9DDB}"/>
              </a:ext>
            </a:extLst>
          </p:cNvPr>
          <p:cNvSpPr txBox="1">
            <a:spLocks/>
          </p:cNvSpPr>
          <p:nvPr/>
        </p:nvSpPr>
        <p:spPr>
          <a:xfrm>
            <a:off x="-3" y="291655"/>
            <a:ext cx="12192000" cy="464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Hiring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62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BBA7-7B77-474D-9711-3A6F27DA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5435" y="881150"/>
            <a:ext cx="9620444" cy="305908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Average Salary: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Adding all the salaries for a select group of employees and then dividing the sum by the number of employees in the group.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 : What is the average salary offered by this company? Use Excel functions to calculate this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find the average salary offered in this company: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First, we need to remove the outliers i.e. to remove the salaries below 1000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above 100000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Then using the formula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=AVERAGE(entire column of salary after removing outliers)</a:t>
            </a:r>
          </a:p>
          <a:p>
            <a:endParaRPr lang="en-US" sz="20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620B6-DE50-4EA4-B4B4-43BDE9C8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10" y="3844636"/>
            <a:ext cx="8944495" cy="284165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CA8CCCB-36A1-471D-B1FD-3CDA74483B29}"/>
              </a:ext>
            </a:extLst>
          </p:cNvPr>
          <p:cNvSpPr txBox="1">
            <a:spLocks/>
          </p:cNvSpPr>
          <p:nvPr/>
        </p:nvSpPr>
        <p:spPr>
          <a:xfrm>
            <a:off x="0" y="171708"/>
            <a:ext cx="12192000" cy="464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Salary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29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F213-9258-4C58-9CD6-3F2503DB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3065" y="1049007"/>
            <a:ext cx="9685869" cy="122868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Class Intervals: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class interval is the difference between the upper class limit and the lower class limit.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 : Create class intervals for the salaries in the company. This will help you understand the salary distribution.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F3B1F-8B3E-4929-9A2B-A87E02BD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7" y="2517154"/>
            <a:ext cx="11584646" cy="4207842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0F23482-5CFA-4279-8B39-C972D3CD0237}"/>
              </a:ext>
            </a:extLst>
          </p:cNvPr>
          <p:cNvSpPr txBox="1">
            <a:spLocks/>
          </p:cNvSpPr>
          <p:nvPr/>
        </p:nvSpPr>
        <p:spPr>
          <a:xfrm>
            <a:off x="-3" y="291655"/>
            <a:ext cx="12192000" cy="464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Salary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9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F213-9258-4C58-9CD6-3F2503DB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3065" y="1032381"/>
            <a:ext cx="9685869" cy="122868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Class Intervals: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class interval is the difference between the upper class limit and the lower class limit.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 : Create class intervals for the salaries in the company. This will help you understand the salary distribution.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F4D025-7ABA-4EA3-A621-52F6F4D0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2" y="2530372"/>
            <a:ext cx="11706476" cy="4221295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779B795-C9E4-474A-A5EB-ABE23FD3DB1E}"/>
              </a:ext>
            </a:extLst>
          </p:cNvPr>
          <p:cNvSpPr txBox="1">
            <a:spLocks/>
          </p:cNvSpPr>
          <p:nvPr/>
        </p:nvSpPr>
        <p:spPr>
          <a:xfrm>
            <a:off x="-3" y="291655"/>
            <a:ext cx="12192000" cy="464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Salary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75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16E7-0396-41EB-A5D4-61DA9686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9732" y="1040121"/>
            <a:ext cx="10272532" cy="1231300"/>
          </a:xfrm>
        </p:spPr>
        <p:txBody>
          <a:bodyPr>
            <a:normAutofit fontScale="92500"/>
          </a:bodyPr>
          <a:lstStyle/>
          <a:p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Charts and Plots: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This is one of the most important part of analysis to visualize the data.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 : Use a chart or graph to represent the different position tiers within the company. This will help you understand the distribution of positions across different tiers.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4C0891-AC6F-4754-9FAD-EED805218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88" y="2443943"/>
            <a:ext cx="10093421" cy="43215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A27753F-25BC-4048-A40D-B7DDF8C01DBA}"/>
              </a:ext>
            </a:extLst>
          </p:cNvPr>
          <p:cNvSpPr txBox="1">
            <a:spLocks/>
          </p:cNvSpPr>
          <p:nvPr/>
        </p:nvSpPr>
        <p:spPr>
          <a:xfrm>
            <a:off x="-3" y="291655"/>
            <a:ext cx="12192000" cy="464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 Departmental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9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16E7-0396-41EB-A5D4-61DA9686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9733" y="864753"/>
            <a:ext cx="10272532" cy="1231300"/>
          </a:xfrm>
        </p:spPr>
        <p:txBody>
          <a:bodyPr>
            <a:normAutofit fontScale="92500"/>
          </a:bodyPr>
          <a:lstStyle/>
          <a:p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Charts and Plots: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This is one of the most important part of analysis to visualize the data.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 : Use a chart or graph to represent the different position tiers within the company. This will help you understand the distribution of positions across different tiers.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134DC-FE52-40FE-801E-E7CAECAA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3" y="2204348"/>
            <a:ext cx="10272532" cy="451233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83B4689-D9FA-44AB-BD55-D1E7B1374515}"/>
              </a:ext>
            </a:extLst>
          </p:cNvPr>
          <p:cNvSpPr txBox="1">
            <a:spLocks/>
          </p:cNvSpPr>
          <p:nvPr/>
        </p:nvSpPr>
        <p:spPr>
          <a:xfrm>
            <a:off x="-3" y="291655"/>
            <a:ext cx="12192000" cy="464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 Departmental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76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91D782-634B-4422-A300-13E87A0F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6111" y="1277009"/>
            <a:ext cx="9799771" cy="1156157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Charts: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 different charts and graphs to perform the task representing the data.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Task: Use a chart or graph to represent the different position tiers within the company. This will help you understand the distribution of positions across different tiers.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2B9E51-4982-40A6-B363-F1013837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66" y="2668387"/>
            <a:ext cx="9658868" cy="399911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A0CB16C-F663-46BF-ADB8-C1D584A5795C}"/>
              </a:ext>
            </a:extLst>
          </p:cNvPr>
          <p:cNvSpPr txBox="1">
            <a:spLocks/>
          </p:cNvSpPr>
          <p:nvPr/>
        </p:nvSpPr>
        <p:spPr>
          <a:xfrm>
            <a:off x="-3" y="291655"/>
            <a:ext cx="12192000" cy="464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Position Tier Analysis : Charts(Hired)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91D782-634B-4422-A300-13E87A0F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6114" y="1055028"/>
            <a:ext cx="9799771" cy="1156157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Charts: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 different charts and graphs to perform the task representing the data.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Task: Use a chart or graph to represent the different position tiers within the company. This will help you understand the distribution of positions across different tiers.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09EE2-FBD6-4AF9-9974-F1B37E14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6" y="2514982"/>
            <a:ext cx="9429628" cy="398557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3925B3F-1813-4F91-B074-560F897BE1AF}"/>
              </a:ext>
            </a:extLst>
          </p:cNvPr>
          <p:cNvSpPr txBox="1">
            <a:spLocks/>
          </p:cNvSpPr>
          <p:nvPr/>
        </p:nvSpPr>
        <p:spPr>
          <a:xfrm>
            <a:off x="-3" y="291655"/>
            <a:ext cx="12192000" cy="464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Position Tier Analysis : Charts(Hired)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1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3586</TotalTime>
  <Words>686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Tikare</dc:creator>
  <cp:lastModifiedBy>Hemant Tikare</cp:lastModifiedBy>
  <cp:revision>91</cp:revision>
  <dcterms:created xsi:type="dcterms:W3CDTF">2023-07-29T09:19:32Z</dcterms:created>
  <dcterms:modified xsi:type="dcterms:W3CDTF">2023-08-25T14:06:41Z</dcterms:modified>
</cp:coreProperties>
</file>