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mant Tikare" initials="HT" lastIdx="1" clrIdx="0">
    <p:extLst>
      <p:ext uri="{19B8F6BF-5375-455C-9EA6-DF929625EA0E}">
        <p15:presenceInfo xmlns:p15="http://schemas.microsoft.com/office/powerpoint/2012/main" userId="Hemant Tikar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ANalyst\Project\5\IMDB_Movi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ANalyst\Project\5\IMDB_Movi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0" i="0" u="none" strike="noStrike" cap="none" baseline="0">
                <a:effectLst/>
              </a:rPr>
              <a:t>Relationship between movie duration and IMDB score.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Sheet11!$C$1</c:f>
              <c:strCache>
                <c:ptCount val="1"/>
                <c:pt idx="0">
                  <c:v>imdb_score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trendline>
            <c:spPr>
              <a:ln w="25400" cap="rnd">
                <a:solidFill>
                  <a:schemeClr val="accent1">
                    <a:alpha val="50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trendline>
            <c:spPr>
              <a:ln w="25400" cap="rnd">
                <a:solidFill>
                  <a:schemeClr val="accent1">
                    <a:alpha val="50000"/>
                  </a:schemeClr>
                </a:solidFill>
              </a:ln>
              <a:effectLst/>
            </c:spPr>
            <c:trendlineType val="exp"/>
            <c:dispRSqr val="0"/>
            <c:dispEq val="0"/>
          </c:trendline>
          <c:trendline>
            <c:spPr>
              <a:ln w="25400" cap="rnd">
                <a:solidFill>
                  <a:schemeClr val="accent1">
                    <a:alpha val="50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trendline>
            <c:spPr>
              <a:ln w="25400" cap="rnd">
                <a:gradFill>
                  <a:gsLst>
                    <a:gs pos="1000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innerShdw blurRad="114300">
                  <a:schemeClr val="bg1"/>
                </a:innerShdw>
              </a:effectLst>
            </c:spPr>
            <c:trendlineType val="linear"/>
            <c:dispRSqr val="0"/>
            <c:dispEq val="0"/>
          </c:trendline>
          <c:trendline>
            <c:spPr>
              <a:ln w="25400" cap="rnd">
                <a:solidFill>
                  <a:schemeClr val="accent1">
                    <a:alpha val="50000"/>
                  </a:schemeClr>
                </a:solidFill>
              </a:ln>
              <a:effectLst/>
            </c:spPr>
            <c:trendlineType val="linear"/>
            <c:forward val="2"/>
            <c:dispRSqr val="0"/>
            <c:dispEq val="0"/>
          </c:trendline>
          <c:xVal>
            <c:numRef>
              <c:f>Sheet11!$B$2:$B$190</c:f>
              <c:numCache>
                <c:formatCode>General</c:formatCode>
                <c:ptCount val="189"/>
                <c:pt idx="0">
                  <c:v>178</c:v>
                </c:pt>
                <c:pt idx="1">
                  <c:v>169</c:v>
                </c:pt>
                <c:pt idx="2">
                  <c:v>148</c:v>
                </c:pt>
                <c:pt idx="3">
                  <c:v>164</c:v>
                </c:pt>
                <c:pt idx="5">
                  <c:v>132</c:v>
                </c:pt>
                <c:pt idx="6">
                  <c:v>127</c:v>
                </c:pt>
                <c:pt idx="7">
                  <c:v>100</c:v>
                </c:pt>
                <c:pt idx="8">
                  <c:v>141</c:v>
                </c:pt>
                <c:pt idx="9">
                  <c:v>153</c:v>
                </c:pt>
                <c:pt idx="10">
                  <c:v>183</c:v>
                </c:pt>
                <c:pt idx="11">
                  <c:v>169</c:v>
                </c:pt>
                <c:pt idx="12">
                  <c:v>106</c:v>
                </c:pt>
                <c:pt idx="13">
                  <c:v>151</c:v>
                </c:pt>
                <c:pt idx="14">
                  <c:v>150</c:v>
                </c:pt>
                <c:pt idx="15">
                  <c:v>143</c:v>
                </c:pt>
                <c:pt idx="16">
                  <c:v>150</c:v>
                </c:pt>
                <c:pt idx="17">
                  <c:v>136</c:v>
                </c:pt>
                <c:pt idx="18">
                  <c:v>106</c:v>
                </c:pt>
                <c:pt idx="19">
                  <c:v>164</c:v>
                </c:pt>
                <c:pt idx="20">
                  <c:v>153</c:v>
                </c:pt>
                <c:pt idx="21">
                  <c:v>156</c:v>
                </c:pt>
                <c:pt idx="22">
                  <c:v>186</c:v>
                </c:pt>
                <c:pt idx="23">
                  <c:v>113</c:v>
                </c:pt>
                <c:pt idx="24">
                  <c:v>88</c:v>
                </c:pt>
                <c:pt idx="25">
                  <c:v>194</c:v>
                </c:pt>
                <c:pt idx="26">
                  <c:v>147</c:v>
                </c:pt>
                <c:pt idx="27">
                  <c:v>131</c:v>
                </c:pt>
                <c:pt idx="28">
                  <c:v>124</c:v>
                </c:pt>
                <c:pt idx="29">
                  <c:v>135</c:v>
                </c:pt>
                <c:pt idx="30">
                  <c:v>195</c:v>
                </c:pt>
                <c:pt idx="31">
                  <c:v>101</c:v>
                </c:pt>
                <c:pt idx="32">
                  <c:v>104</c:v>
                </c:pt>
                <c:pt idx="33">
                  <c:v>104</c:v>
                </c:pt>
                <c:pt idx="34">
                  <c:v>150</c:v>
                </c:pt>
                <c:pt idx="35">
                  <c:v>165</c:v>
                </c:pt>
                <c:pt idx="36">
                  <c:v>142</c:v>
                </c:pt>
                <c:pt idx="37">
                  <c:v>95</c:v>
                </c:pt>
                <c:pt idx="38">
                  <c:v>106</c:v>
                </c:pt>
                <c:pt idx="39">
                  <c:v>123</c:v>
                </c:pt>
                <c:pt idx="40">
                  <c:v>103</c:v>
                </c:pt>
                <c:pt idx="41">
                  <c:v>118</c:v>
                </c:pt>
                <c:pt idx="42">
                  <c:v>140</c:v>
                </c:pt>
                <c:pt idx="43">
                  <c:v>123</c:v>
                </c:pt>
                <c:pt idx="44">
                  <c:v>149</c:v>
                </c:pt>
                <c:pt idx="45">
                  <c:v>132</c:v>
                </c:pt>
                <c:pt idx="46">
                  <c:v>114</c:v>
                </c:pt>
                <c:pt idx="47">
                  <c:v>116</c:v>
                </c:pt>
                <c:pt idx="48">
                  <c:v>131</c:v>
                </c:pt>
                <c:pt idx="49">
                  <c:v>154</c:v>
                </c:pt>
                <c:pt idx="50">
                  <c:v>122</c:v>
                </c:pt>
                <c:pt idx="51">
                  <c:v>93</c:v>
                </c:pt>
                <c:pt idx="52">
                  <c:v>93</c:v>
                </c:pt>
                <c:pt idx="53">
                  <c:v>122</c:v>
                </c:pt>
                <c:pt idx="54">
                  <c:v>98</c:v>
                </c:pt>
                <c:pt idx="55">
                  <c:v>91</c:v>
                </c:pt>
                <c:pt idx="56">
                  <c:v>158</c:v>
                </c:pt>
                <c:pt idx="57">
                  <c:v>96</c:v>
                </c:pt>
                <c:pt idx="58">
                  <c:v>127</c:v>
                </c:pt>
                <c:pt idx="59">
                  <c:v>133</c:v>
                </c:pt>
                <c:pt idx="60">
                  <c:v>150</c:v>
                </c:pt>
                <c:pt idx="61">
                  <c:v>144</c:v>
                </c:pt>
                <c:pt idx="62">
                  <c:v>152</c:v>
                </c:pt>
                <c:pt idx="63">
                  <c:v>96</c:v>
                </c:pt>
                <c:pt idx="64">
                  <c:v>94</c:v>
                </c:pt>
                <c:pt idx="65">
                  <c:v>126</c:v>
                </c:pt>
                <c:pt idx="66">
                  <c:v>126</c:v>
                </c:pt>
                <c:pt idx="67">
                  <c:v>106</c:v>
                </c:pt>
                <c:pt idx="68">
                  <c:v>112</c:v>
                </c:pt>
                <c:pt idx="69">
                  <c:v>123</c:v>
                </c:pt>
                <c:pt idx="70">
                  <c:v>96</c:v>
                </c:pt>
                <c:pt idx="71">
                  <c:v>113</c:v>
                </c:pt>
                <c:pt idx="72">
                  <c:v>176</c:v>
                </c:pt>
                <c:pt idx="73">
                  <c:v>118</c:v>
                </c:pt>
                <c:pt idx="74">
                  <c:v>95</c:v>
                </c:pt>
                <c:pt idx="75">
                  <c:v>124</c:v>
                </c:pt>
                <c:pt idx="76">
                  <c:v>132</c:v>
                </c:pt>
                <c:pt idx="77">
                  <c:v>97</c:v>
                </c:pt>
                <c:pt idx="78">
                  <c:v>130</c:v>
                </c:pt>
                <c:pt idx="79">
                  <c:v>108</c:v>
                </c:pt>
                <c:pt idx="80">
                  <c:v>128</c:v>
                </c:pt>
                <c:pt idx="81">
                  <c:v>136</c:v>
                </c:pt>
                <c:pt idx="82">
                  <c:v>93</c:v>
                </c:pt>
                <c:pt idx="83">
                  <c:v>130</c:v>
                </c:pt>
                <c:pt idx="84">
                  <c:v>102</c:v>
                </c:pt>
                <c:pt idx="85">
                  <c:v>101</c:v>
                </c:pt>
                <c:pt idx="86">
                  <c:v>100</c:v>
                </c:pt>
                <c:pt idx="87">
                  <c:v>120</c:v>
                </c:pt>
                <c:pt idx="88">
                  <c:v>98</c:v>
                </c:pt>
                <c:pt idx="89">
                  <c:v>109</c:v>
                </c:pt>
                <c:pt idx="90">
                  <c:v>121</c:v>
                </c:pt>
                <c:pt idx="91">
                  <c:v>169</c:v>
                </c:pt>
                <c:pt idx="92">
                  <c:v>148</c:v>
                </c:pt>
                <c:pt idx="93">
                  <c:v>182</c:v>
                </c:pt>
                <c:pt idx="94">
                  <c:v>105</c:v>
                </c:pt>
                <c:pt idx="95">
                  <c:v>166</c:v>
                </c:pt>
                <c:pt idx="96">
                  <c:v>132</c:v>
                </c:pt>
                <c:pt idx="97">
                  <c:v>137</c:v>
                </c:pt>
                <c:pt idx="98">
                  <c:v>109</c:v>
                </c:pt>
                <c:pt idx="99">
                  <c:v>98</c:v>
                </c:pt>
                <c:pt idx="100">
                  <c:v>113</c:v>
                </c:pt>
                <c:pt idx="101">
                  <c:v>93</c:v>
                </c:pt>
                <c:pt idx="102">
                  <c:v>123</c:v>
                </c:pt>
                <c:pt idx="103">
                  <c:v>126</c:v>
                </c:pt>
                <c:pt idx="104">
                  <c:v>113</c:v>
                </c:pt>
                <c:pt idx="105">
                  <c:v>184</c:v>
                </c:pt>
                <c:pt idx="106">
                  <c:v>144</c:v>
                </c:pt>
                <c:pt idx="107">
                  <c:v>206</c:v>
                </c:pt>
                <c:pt idx="108">
                  <c:v>138</c:v>
                </c:pt>
                <c:pt idx="109">
                  <c:v>157</c:v>
                </c:pt>
                <c:pt idx="110">
                  <c:v>102</c:v>
                </c:pt>
                <c:pt idx="111">
                  <c:v>104</c:v>
                </c:pt>
                <c:pt idx="112">
                  <c:v>115</c:v>
                </c:pt>
                <c:pt idx="113">
                  <c:v>111</c:v>
                </c:pt>
                <c:pt idx="114">
                  <c:v>128</c:v>
                </c:pt>
                <c:pt idx="115">
                  <c:v>89</c:v>
                </c:pt>
                <c:pt idx="116">
                  <c:v>105</c:v>
                </c:pt>
                <c:pt idx="117">
                  <c:v>119</c:v>
                </c:pt>
                <c:pt idx="118">
                  <c:v>129</c:v>
                </c:pt>
                <c:pt idx="119">
                  <c:v>102</c:v>
                </c:pt>
                <c:pt idx="120">
                  <c:v>138</c:v>
                </c:pt>
                <c:pt idx="121">
                  <c:v>112</c:v>
                </c:pt>
                <c:pt idx="122">
                  <c:v>120</c:v>
                </c:pt>
                <c:pt idx="123">
                  <c:v>146</c:v>
                </c:pt>
                <c:pt idx="124">
                  <c:v>115</c:v>
                </c:pt>
                <c:pt idx="125">
                  <c:v>96</c:v>
                </c:pt>
                <c:pt idx="126">
                  <c:v>88</c:v>
                </c:pt>
                <c:pt idx="127">
                  <c:v>99</c:v>
                </c:pt>
                <c:pt idx="128">
                  <c:v>113</c:v>
                </c:pt>
                <c:pt idx="129">
                  <c:v>131</c:v>
                </c:pt>
                <c:pt idx="130">
                  <c:v>119</c:v>
                </c:pt>
                <c:pt idx="131">
                  <c:v>91</c:v>
                </c:pt>
                <c:pt idx="132">
                  <c:v>90</c:v>
                </c:pt>
                <c:pt idx="133">
                  <c:v>103</c:v>
                </c:pt>
                <c:pt idx="134">
                  <c:v>124</c:v>
                </c:pt>
                <c:pt idx="135">
                  <c:v>131</c:v>
                </c:pt>
                <c:pt idx="136">
                  <c:v>88</c:v>
                </c:pt>
                <c:pt idx="137">
                  <c:v>85</c:v>
                </c:pt>
                <c:pt idx="138">
                  <c:v>120</c:v>
                </c:pt>
                <c:pt idx="139">
                  <c:v>92</c:v>
                </c:pt>
                <c:pt idx="140">
                  <c:v>196</c:v>
                </c:pt>
                <c:pt idx="141">
                  <c:v>93</c:v>
                </c:pt>
                <c:pt idx="142">
                  <c:v>133</c:v>
                </c:pt>
                <c:pt idx="143">
                  <c:v>153</c:v>
                </c:pt>
                <c:pt idx="144">
                  <c:v>88</c:v>
                </c:pt>
                <c:pt idx="145">
                  <c:v>115</c:v>
                </c:pt>
                <c:pt idx="146">
                  <c:v>95</c:v>
                </c:pt>
                <c:pt idx="147">
                  <c:v>133</c:v>
                </c:pt>
                <c:pt idx="148">
                  <c:v>97</c:v>
                </c:pt>
                <c:pt idx="149">
                  <c:v>90</c:v>
                </c:pt>
                <c:pt idx="150">
                  <c:v>154</c:v>
                </c:pt>
                <c:pt idx="151">
                  <c:v>100</c:v>
                </c:pt>
                <c:pt idx="152">
                  <c:v>127</c:v>
                </c:pt>
                <c:pt idx="153">
                  <c:v>121</c:v>
                </c:pt>
                <c:pt idx="154">
                  <c:v>102</c:v>
                </c:pt>
                <c:pt idx="155">
                  <c:v>126</c:v>
                </c:pt>
                <c:pt idx="156">
                  <c:v>121</c:v>
                </c:pt>
                <c:pt idx="157">
                  <c:v>215</c:v>
                </c:pt>
                <c:pt idx="158">
                  <c:v>127</c:v>
                </c:pt>
                <c:pt idx="159">
                  <c:v>138</c:v>
                </c:pt>
                <c:pt idx="160">
                  <c:v>122</c:v>
                </c:pt>
                <c:pt idx="161">
                  <c:v>124</c:v>
                </c:pt>
                <c:pt idx="162">
                  <c:v>106</c:v>
                </c:pt>
                <c:pt idx="163">
                  <c:v>124</c:v>
                </c:pt>
                <c:pt idx="164">
                  <c:v>128</c:v>
                </c:pt>
                <c:pt idx="165">
                  <c:v>138</c:v>
                </c:pt>
                <c:pt idx="166">
                  <c:v>100</c:v>
                </c:pt>
                <c:pt idx="167">
                  <c:v>135</c:v>
                </c:pt>
                <c:pt idx="168">
                  <c:v>60</c:v>
                </c:pt>
                <c:pt idx="169">
                  <c:v>117</c:v>
                </c:pt>
                <c:pt idx="170">
                  <c:v>156</c:v>
                </c:pt>
                <c:pt idx="171">
                  <c:v>96</c:v>
                </c:pt>
                <c:pt idx="172">
                  <c:v>107</c:v>
                </c:pt>
                <c:pt idx="173">
                  <c:v>92</c:v>
                </c:pt>
                <c:pt idx="174">
                  <c:v>115</c:v>
                </c:pt>
                <c:pt idx="175">
                  <c:v>92</c:v>
                </c:pt>
                <c:pt idx="176">
                  <c:v>117</c:v>
                </c:pt>
                <c:pt idx="177">
                  <c:v>146</c:v>
                </c:pt>
                <c:pt idx="178">
                  <c:v>141</c:v>
                </c:pt>
                <c:pt idx="179">
                  <c:v>116</c:v>
                </c:pt>
                <c:pt idx="180">
                  <c:v>147</c:v>
                </c:pt>
                <c:pt idx="181">
                  <c:v>90</c:v>
                </c:pt>
                <c:pt idx="182">
                  <c:v>101</c:v>
                </c:pt>
                <c:pt idx="183">
                  <c:v>138</c:v>
                </c:pt>
                <c:pt idx="184">
                  <c:v>107</c:v>
                </c:pt>
                <c:pt idx="185">
                  <c:v>142</c:v>
                </c:pt>
                <c:pt idx="186">
                  <c:v>165</c:v>
                </c:pt>
                <c:pt idx="187">
                  <c:v>100</c:v>
                </c:pt>
                <c:pt idx="188">
                  <c:v>82</c:v>
                </c:pt>
              </c:numCache>
            </c:numRef>
          </c:xVal>
          <c:yVal>
            <c:numRef>
              <c:f>Sheet11!$C$2:$C$190</c:f>
              <c:numCache>
                <c:formatCode>General</c:formatCode>
                <c:ptCount val="189"/>
                <c:pt idx="0">
                  <c:v>7.9</c:v>
                </c:pt>
                <c:pt idx="1">
                  <c:v>7.1</c:v>
                </c:pt>
                <c:pt idx="2">
                  <c:v>6.8</c:v>
                </c:pt>
                <c:pt idx="3">
                  <c:v>8.5</c:v>
                </c:pt>
                <c:pt idx="4">
                  <c:v>7.1</c:v>
                </c:pt>
                <c:pt idx="5">
                  <c:v>6.6</c:v>
                </c:pt>
                <c:pt idx="6">
                  <c:v>7.2</c:v>
                </c:pt>
                <c:pt idx="7">
                  <c:v>7.8</c:v>
                </c:pt>
                <c:pt idx="8">
                  <c:v>7.5</c:v>
                </c:pt>
                <c:pt idx="9">
                  <c:v>7.5</c:v>
                </c:pt>
                <c:pt idx="10">
                  <c:v>6.9</c:v>
                </c:pt>
                <c:pt idx="11">
                  <c:v>6.1</c:v>
                </c:pt>
                <c:pt idx="12">
                  <c:v>6.7</c:v>
                </c:pt>
                <c:pt idx="13">
                  <c:v>7.3</c:v>
                </c:pt>
                <c:pt idx="14">
                  <c:v>6.5</c:v>
                </c:pt>
                <c:pt idx="15">
                  <c:v>7.2</c:v>
                </c:pt>
                <c:pt idx="16">
                  <c:v>6.6</c:v>
                </c:pt>
                <c:pt idx="17">
                  <c:v>6.7</c:v>
                </c:pt>
                <c:pt idx="18">
                  <c:v>6.8</c:v>
                </c:pt>
                <c:pt idx="19">
                  <c:v>7.5</c:v>
                </c:pt>
                <c:pt idx="20">
                  <c:v>7</c:v>
                </c:pt>
                <c:pt idx="21">
                  <c:v>6.7</c:v>
                </c:pt>
                <c:pt idx="22">
                  <c:v>7.9</c:v>
                </c:pt>
                <c:pt idx="23">
                  <c:v>6.1</c:v>
                </c:pt>
                <c:pt idx="24">
                  <c:v>7</c:v>
                </c:pt>
                <c:pt idx="25">
                  <c:v>7.7</c:v>
                </c:pt>
                <c:pt idx="26">
                  <c:v>8.1999999999999993</c:v>
                </c:pt>
                <c:pt idx="27">
                  <c:v>5.9</c:v>
                </c:pt>
                <c:pt idx="28">
                  <c:v>7</c:v>
                </c:pt>
                <c:pt idx="29">
                  <c:v>7.3</c:v>
                </c:pt>
                <c:pt idx="30">
                  <c:v>7.2</c:v>
                </c:pt>
                <c:pt idx="31">
                  <c:v>7.5</c:v>
                </c:pt>
                <c:pt idx="32">
                  <c:v>6.8</c:v>
                </c:pt>
                <c:pt idx="33">
                  <c:v>7.3</c:v>
                </c:pt>
                <c:pt idx="34">
                  <c:v>6</c:v>
                </c:pt>
                <c:pt idx="35">
                  <c:v>5.7</c:v>
                </c:pt>
                <c:pt idx="36">
                  <c:v>6.7</c:v>
                </c:pt>
                <c:pt idx="37">
                  <c:v>5.7</c:v>
                </c:pt>
                <c:pt idx="38">
                  <c:v>6.3</c:v>
                </c:pt>
                <c:pt idx="39">
                  <c:v>5.6</c:v>
                </c:pt>
                <c:pt idx="40">
                  <c:v>8.3000000000000007</c:v>
                </c:pt>
                <c:pt idx="41">
                  <c:v>6.6</c:v>
                </c:pt>
                <c:pt idx="42">
                  <c:v>7.2</c:v>
                </c:pt>
                <c:pt idx="43">
                  <c:v>7</c:v>
                </c:pt>
                <c:pt idx="44">
                  <c:v>8</c:v>
                </c:pt>
                <c:pt idx="45">
                  <c:v>7.8</c:v>
                </c:pt>
                <c:pt idx="46">
                  <c:v>6.3</c:v>
                </c:pt>
                <c:pt idx="47">
                  <c:v>6.6</c:v>
                </c:pt>
                <c:pt idx="48">
                  <c:v>7</c:v>
                </c:pt>
                <c:pt idx="49">
                  <c:v>6.3</c:v>
                </c:pt>
                <c:pt idx="50">
                  <c:v>6.2</c:v>
                </c:pt>
                <c:pt idx="51">
                  <c:v>6.8</c:v>
                </c:pt>
                <c:pt idx="52">
                  <c:v>7.2</c:v>
                </c:pt>
                <c:pt idx="53">
                  <c:v>7.5</c:v>
                </c:pt>
                <c:pt idx="54">
                  <c:v>8.4</c:v>
                </c:pt>
                <c:pt idx="55">
                  <c:v>6.2</c:v>
                </c:pt>
                <c:pt idx="56">
                  <c:v>5.8</c:v>
                </c:pt>
                <c:pt idx="57">
                  <c:v>6.8</c:v>
                </c:pt>
                <c:pt idx="58">
                  <c:v>5.4</c:v>
                </c:pt>
                <c:pt idx="59">
                  <c:v>7.4</c:v>
                </c:pt>
                <c:pt idx="60">
                  <c:v>6.9</c:v>
                </c:pt>
                <c:pt idx="61">
                  <c:v>7.3</c:v>
                </c:pt>
                <c:pt idx="62">
                  <c:v>9</c:v>
                </c:pt>
                <c:pt idx="63">
                  <c:v>8.3000000000000007</c:v>
                </c:pt>
                <c:pt idx="64">
                  <c:v>6.5</c:v>
                </c:pt>
                <c:pt idx="65">
                  <c:v>7.9</c:v>
                </c:pt>
                <c:pt idx="66">
                  <c:v>7.5</c:v>
                </c:pt>
                <c:pt idx="67">
                  <c:v>4.8</c:v>
                </c:pt>
                <c:pt idx="68">
                  <c:v>5.2</c:v>
                </c:pt>
                <c:pt idx="69">
                  <c:v>6.9</c:v>
                </c:pt>
                <c:pt idx="70">
                  <c:v>5.4</c:v>
                </c:pt>
                <c:pt idx="71">
                  <c:v>7.9</c:v>
                </c:pt>
                <c:pt idx="72">
                  <c:v>6.1</c:v>
                </c:pt>
                <c:pt idx="73">
                  <c:v>5.8</c:v>
                </c:pt>
                <c:pt idx="74">
                  <c:v>8.3000000000000007</c:v>
                </c:pt>
                <c:pt idx="75">
                  <c:v>7</c:v>
                </c:pt>
                <c:pt idx="76">
                  <c:v>6.1</c:v>
                </c:pt>
                <c:pt idx="77">
                  <c:v>7</c:v>
                </c:pt>
                <c:pt idx="78">
                  <c:v>7.6</c:v>
                </c:pt>
                <c:pt idx="79">
                  <c:v>6.5</c:v>
                </c:pt>
                <c:pt idx="80">
                  <c:v>6.3</c:v>
                </c:pt>
                <c:pt idx="81">
                  <c:v>7.8</c:v>
                </c:pt>
                <c:pt idx="82">
                  <c:v>6.4</c:v>
                </c:pt>
                <c:pt idx="83">
                  <c:v>6.5</c:v>
                </c:pt>
                <c:pt idx="84">
                  <c:v>7.9</c:v>
                </c:pt>
                <c:pt idx="85">
                  <c:v>7.8</c:v>
                </c:pt>
                <c:pt idx="86">
                  <c:v>6.6</c:v>
                </c:pt>
                <c:pt idx="87">
                  <c:v>5.5</c:v>
                </c:pt>
                <c:pt idx="88">
                  <c:v>8.1999999999999993</c:v>
                </c:pt>
                <c:pt idx="89">
                  <c:v>6.4</c:v>
                </c:pt>
                <c:pt idx="90">
                  <c:v>8.1</c:v>
                </c:pt>
                <c:pt idx="91">
                  <c:v>8.6</c:v>
                </c:pt>
                <c:pt idx="92">
                  <c:v>8.8000000000000007</c:v>
                </c:pt>
                <c:pt idx="93">
                  <c:v>7.9</c:v>
                </c:pt>
                <c:pt idx="94">
                  <c:v>5.4</c:v>
                </c:pt>
                <c:pt idx="95">
                  <c:v>7.8</c:v>
                </c:pt>
                <c:pt idx="96">
                  <c:v>7.8</c:v>
                </c:pt>
                <c:pt idx="97">
                  <c:v>6.6</c:v>
                </c:pt>
                <c:pt idx="98">
                  <c:v>6.1</c:v>
                </c:pt>
                <c:pt idx="99">
                  <c:v>5.6</c:v>
                </c:pt>
                <c:pt idx="100">
                  <c:v>6.4</c:v>
                </c:pt>
                <c:pt idx="101">
                  <c:v>6.1</c:v>
                </c:pt>
                <c:pt idx="102">
                  <c:v>7.3</c:v>
                </c:pt>
                <c:pt idx="103">
                  <c:v>6.6</c:v>
                </c:pt>
                <c:pt idx="104">
                  <c:v>6.3</c:v>
                </c:pt>
                <c:pt idx="105">
                  <c:v>6.1</c:v>
                </c:pt>
                <c:pt idx="106">
                  <c:v>7.1</c:v>
                </c:pt>
                <c:pt idx="107">
                  <c:v>5.5</c:v>
                </c:pt>
                <c:pt idx="108">
                  <c:v>7.5</c:v>
                </c:pt>
                <c:pt idx="109">
                  <c:v>7.6</c:v>
                </c:pt>
                <c:pt idx="110">
                  <c:v>6.4</c:v>
                </c:pt>
                <c:pt idx="111">
                  <c:v>7.2</c:v>
                </c:pt>
                <c:pt idx="112">
                  <c:v>6.7</c:v>
                </c:pt>
                <c:pt idx="113">
                  <c:v>8</c:v>
                </c:pt>
                <c:pt idx="114">
                  <c:v>8.3000000000000007</c:v>
                </c:pt>
                <c:pt idx="115">
                  <c:v>6.7</c:v>
                </c:pt>
                <c:pt idx="116">
                  <c:v>5.9</c:v>
                </c:pt>
                <c:pt idx="117">
                  <c:v>6.7</c:v>
                </c:pt>
                <c:pt idx="118">
                  <c:v>6.7</c:v>
                </c:pt>
                <c:pt idx="119">
                  <c:v>7.6</c:v>
                </c:pt>
                <c:pt idx="120">
                  <c:v>7.2</c:v>
                </c:pt>
                <c:pt idx="121">
                  <c:v>7.1</c:v>
                </c:pt>
                <c:pt idx="122">
                  <c:v>8.1</c:v>
                </c:pt>
                <c:pt idx="123">
                  <c:v>6.7</c:v>
                </c:pt>
                <c:pt idx="124">
                  <c:v>7</c:v>
                </c:pt>
                <c:pt idx="125">
                  <c:v>6.9</c:v>
                </c:pt>
                <c:pt idx="126">
                  <c:v>5.0999999999999996</c:v>
                </c:pt>
                <c:pt idx="127">
                  <c:v>5.8</c:v>
                </c:pt>
                <c:pt idx="128">
                  <c:v>6.2</c:v>
                </c:pt>
                <c:pt idx="129">
                  <c:v>7.4</c:v>
                </c:pt>
                <c:pt idx="130">
                  <c:v>5.8</c:v>
                </c:pt>
                <c:pt idx="131">
                  <c:v>6.2</c:v>
                </c:pt>
                <c:pt idx="132">
                  <c:v>7.3</c:v>
                </c:pt>
                <c:pt idx="133">
                  <c:v>4.2</c:v>
                </c:pt>
                <c:pt idx="134">
                  <c:v>6.9</c:v>
                </c:pt>
                <c:pt idx="135">
                  <c:v>6.4</c:v>
                </c:pt>
                <c:pt idx="136">
                  <c:v>5.4</c:v>
                </c:pt>
                <c:pt idx="137">
                  <c:v>6.7</c:v>
                </c:pt>
                <c:pt idx="138">
                  <c:v>5.8</c:v>
                </c:pt>
                <c:pt idx="139">
                  <c:v>6.9</c:v>
                </c:pt>
                <c:pt idx="140">
                  <c:v>7.2</c:v>
                </c:pt>
                <c:pt idx="141">
                  <c:v>6.9</c:v>
                </c:pt>
                <c:pt idx="142">
                  <c:v>6.1</c:v>
                </c:pt>
                <c:pt idx="143">
                  <c:v>6.6</c:v>
                </c:pt>
                <c:pt idx="144">
                  <c:v>6.1</c:v>
                </c:pt>
                <c:pt idx="145">
                  <c:v>6.3</c:v>
                </c:pt>
                <c:pt idx="146">
                  <c:v>7.2</c:v>
                </c:pt>
                <c:pt idx="147">
                  <c:v>7.4</c:v>
                </c:pt>
                <c:pt idx="148">
                  <c:v>7.3</c:v>
                </c:pt>
                <c:pt idx="149">
                  <c:v>6.1</c:v>
                </c:pt>
                <c:pt idx="150">
                  <c:v>7.7</c:v>
                </c:pt>
                <c:pt idx="151">
                  <c:v>6.7</c:v>
                </c:pt>
                <c:pt idx="152">
                  <c:v>8</c:v>
                </c:pt>
                <c:pt idx="153">
                  <c:v>7.3</c:v>
                </c:pt>
                <c:pt idx="154">
                  <c:v>7.9</c:v>
                </c:pt>
                <c:pt idx="155">
                  <c:v>5.5</c:v>
                </c:pt>
                <c:pt idx="156">
                  <c:v>5</c:v>
                </c:pt>
                <c:pt idx="157">
                  <c:v>7.7</c:v>
                </c:pt>
                <c:pt idx="158">
                  <c:v>6.6</c:v>
                </c:pt>
                <c:pt idx="159">
                  <c:v>5.7</c:v>
                </c:pt>
                <c:pt idx="160">
                  <c:v>5.8</c:v>
                </c:pt>
                <c:pt idx="161">
                  <c:v>6</c:v>
                </c:pt>
                <c:pt idx="162">
                  <c:v>6.4</c:v>
                </c:pt>
                <c:pt idx="163">
                  <c:v>6.9</c:v>
                </c:pt>
                <c:pt idx="164">
                  <c:v>6.4</c:v>
                </c:pt>
                <c:pt idx="165">
                  <c:v>7.4</c:v>
                </c:pt>
                <c:pt idx="166">
                  <c:v>5.9</c:v>
                </c:pt>
                <c:pt idx="167">
                  <c:v>6.8</c:v>
                </c:pt>
                <c:pt idx="168">
                  <c:v>7.5</c:v>
                </c:pt>
                <c:pt idx="169">
                  <c:v>6.8</c:v>
                </c:pt>
                <c:pt idx="170">
                  <c:v>8.1</c:v>
                </c:pt>
                <c:pt idx="171">
                  <c:v>6.5</c:v>
                </c:pt>
                <c:pt idx="172">
                  <c:v>7.2</c:v>
                </c:pt>
                <c:pt idx="173">
                  <c:v>6.7</c:v>
                </c:pt>
                <c:pt idx="174">
                  <c:v>8.1</c:v>
                </c:pt>
                <c:pt idx="175">
                  <c:v>7.6</c:v>
                </c:pt>
                <c:pt idx="176">
                  <c:v>7.4</c:v>
                </c:pt>
                <c:pt idx="177">
                  <c:v>7.6</c:v>
                </c:pt>
                <c:pt idx="178">
                  <c:v>6.1</c:v>
                </c:pt>
                <c:pt idx="179">
                  <c:v>6.5</c:v>
                </c:pt>
                <c:pt idx="180">
                  <c:v>6.6</c:v>
                </c:pt>
                <c:pt idx="181">
                  <c:v>6.7</c:v>
                </c:pt>
                <c:pt idx="182">
                  <c:v>6.4</c:v>
                </c:pt>
                <c:pt idx="183">
                  <c:v>5.8</c:v>
                </c:pt>
                <c:pt idx="184">
                  <c:v>7.4</c:v>
                </c:pt>
                <c:pt idx="185">
                  <c:v>7.8</c:v>
                </c:pt>
                <c:pt idx="186">
                  <c:v>6.6</c:v>
                </c:pt>
                <c:pt idx="187">
                  <c:v>4.9000000000000004</c:v>
                </c:pt>
                <c:pt idx="188">
                  <c:v>6.5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2E25-4C60-B3D8-767CA826C5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6514127"/>
        <c:axId val="326713263"/>
      </c:scatterChart>
      <c:valAx>
        <c:axId val="326514127"/>
        <c:scaling>
          <c:orientation val="minMax"/>
          <c:max val="230"/>
          <c:min val="50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Movie duration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6713263"/>
        <c:crosses val="autoZero"/>
        <c:crossBetween val="midCat"/>
        <c:majorUnit val="10"/>
      </c:valAx>
      <c:valAx>
        <c:axId val="326713263"/>
        <c:scaling>
          <c:orientation val="minMax"/>
          <c:min val="3.5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IMDB scores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6514127"/>
        <c:crosses val="autoZero"/>
        <c:crossBetween val="midCat"/>
        <c:majorUnit val="0.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Sheet4!$I$1</c:f>
              <c:strCache>
                <c:ptCount val="1"/>
                <c:pt idx="0">
                  <c:v>Budget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Sheet4!$H$2:$H$11</c:f>
              <c:strCache>
                <c:ptCount val="10"/>
                <c:pt idx="0">
                  <c:v>Avatar </c:v>
                </c:pt>
                <c:pt idx="1">
                  <c:v>Jurassic World </c:v>
                </c:pt>
                <c:pt idx="2">
                  <c:v>Titanic </c:v>
                </c:pt>
                <c:pt idx="3">
                  <c:v>Star Wars: Episode IV - A New Hope </c:v>
                </c:pt>
                <c:pt idx="4">
                  <c:v>E.T. the Extra-Terrestrial </c:v>
                </c:pt>
                <c:pt idx="5">
                  <c:v>The Avengers </c:v>
                </c:pt>
                <c:pt idx="6">
                  <c:v>The Lion King </c:v>
                </c:pt>
                <c:pt idx="7">
                  <c:v>Star Wars: Episode I - The Phantom Menace </c:v>
                </c:pt>
                <c:pt idx="8">
                  <c:v>The Dark Knight </c:v>
                </c:pt>
                <c:pt idx="9">
                  <c:v>The Hunger Games </c:v>
                </c:pt>
              </c:strCache>
            </c:strRef>
          </c:cat>
          <c:val>
            <c:numRef>
              <c:f>Sheet4!$I$2:$I$11</c:f>
              <c:numCache>
                <c:formatCode>General</c:formatCode>
                <c:ptCount val="10"/>
                <c:pt idx="0">
                  <c:v>237000000</c:v>
                </c:pt>
                <c:pt idx="1">
                  <c:v>150000000</c:v>
                </c:pt>
                <c:pt idx="2">
                  <c:v>200000000</c:v>
                </c:pt>
                <c:pt idx="3">
                  <c:v>11000000</c:v>
                </c:pt>
                <c:pt idx="4">
                  <c:v>10500000</c:v>
                </c:pt>
                <c:pt idx="5">
                  <c:v>220000000</c:v>
                </c:pt>
                <c:pt idx="6">
                  <c:v>45000000</c:v>
                </c:pt>
                <c:pt idx="7">
                  <c:v>115000000</c:v>
                </c:pt>
                <c:pt idx="8">
                  <c:v>185000000</c:v>
                </c:pt>
                <c:pt idx="9">
                  <c:v>78000000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AB-4690-B7AD-6AE405AFE65A}"/>
            </c:ext>
          </c:extLst>
        </c:ser>
        <c:ser>
          <c:idx val="1"/>
          <c:order val="1"/>
          <c:tx>
            <c:strRef>
              <c:f>Sheet4!$J$1</c:f>
              <c:strCache>
                <c:ptCount val="1"/>
                <c:pt idx="0">
                  <c:v>Gross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Sheet4!$H$2:$H$11</c:f>
              <c:strCache>
                <c:ptCount val="10"/>
                <c:pt idx="0">
                  <c:v>Avatar </c:v>
                </c:pt>
                <c:pt idx="1">
                  <c:v>Jurassic World </c:v>
                </c:pt>
                <c:pt idx="2">
                  <c:v>Titanic </c:v>
                </c:pt>
                <c:pt idx="3">
                  <c:v>Star Wars: Episode IV - A New Hope </c:v>
                </c:pt>
                <c:pt idx="4">
                  <c:v>E.T. the Extra-Terrestrial </c:v>
                </c:pt>
                <c:pt idx="5">
                  <c:v>The Avengers </c:v>
                </c:pt>
                <c:pt idx="6">
                  <c:v>The Lion King </c:v>
                </c:pt>
                <c:pt idx="7">
                  <c:v>Star Wars: Episode I - The Phantom Menace </c:v>
                </c:pt>
                <c:pt idx="8">
                  <c:v>The Dark Knight </c:v>
                </c:pt>
                <c:pt idx="9">
                  <c:v>The Hunger Games </c:v>
                </c:pt>
              </c:strCache>
            </c:strRef>
          </c:cat>
          <c:val>
            <c:numRef>
              <c:f>Sheet4!$J$2:$J$11</c:f>
              <c:numCache>
                <c:formatCode>General</c:formatCode>
                <c:ptCount val="10"/>
                <c:pt idx="0">
                  <c:v>760505847</c:v>
                </c:pt>
                <c:pt idx="1">
                  <c:v>652177271</c:v>
                </c:pt>
                <c:pt idx="2">
                  <c:v>658672302</c:v>
                </c:pt>
                <c:pt idx="3">
                  <c:v>460935665</c:v>
                </c:pt>
                <c:pt idx="4">
                  <c:v>434949459</c:v>
                </c:pt>
                <c:pt idx="5">
                  <c:v>623279547</c:v>
                </c:pt>
                <c:pt idx="6">
                  <c:v>422783777</c:v>
                </c:pt>
                <c:pt idx="7">
                  <c:v>474544677</c:v>
                </c:pt>
                <c:pt idx="8">
                  <c:v>533316061</c:v>
                </c:pt>
                <c:pt idx="9">
                  <c:v>407999255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AB-4690-B7AD-6AE405AFE65A}"/>
            </c:ext>
          </c:extLst>
        </c:ser>
        <c:ser>
          <c:idx val="2"/>
          <c:order val="2"/>
          <c:tx>
            <c:strRef>
              <c:f>Sheet4!$K$1</c:f>
              <c:strCache>
                <c:ptCount val="1"/>
                <c:pt idx="0">
                  <c:v>Profit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Sheet4!$H$2:$H$11</c:f>
              <c:strCache>
                <c:ptCount val="10"/>
                <c:pt idx="0">
                  <c:v>Avatar </c:v>
                </c:pt>
                <c:pt idx="1">
                  <c:v>Jurassic World </c:v>
                </c:pt>
                <c:pt idx="2">
                  <c:v>Titanic </c:v>
                </c:pt>
                <c:pt idx="3">
                  <c:v>Star Wars: Episode IV - A New Hope </c:v>
                </c:pt>
                <c:pt idx="4">
                  <c:v>E.T. the Extra-Terrestrial </c:v>
                </c:pt>
                <c:pt idx="5">
                  <c:v>The Avengers </c:v>
                </c:pt>
                <c:pt idx="6">
                  <c:v>The Lion King </c:v>
                </c:pt>
                <c:pt idx="7">
                  <c:v>Star Wars: Episode I - The Phantom Menace </c:v>
                </c:pt>
                <c:pt idx="8">
                  <c:v>The Dark Knight </c:v>
                </c:pt>
                <c:pt idx="9">
                  <c:v>The Hunger Games </c:v>
                </c:pt>
              </c:strCache>
            </c:strRef>
          </c:cat>
          <c:val>
            <c:numRef>
              <c:f>Sheet4!$K$2:$K$11</c:f>
              <c:numCache>
                <c:formatCode>General</c:formatCode>
                <c:ptCount val="10"/>
                <c:pt idx="0">
                  <c:v>523505847</c:v>
                </c:pt>
                <c:pt idx="1">
                  <c:v>502177271</c:v>
                </c:pt>
                <c:pt idx="2">
                  <c:v>458672302</c:v>
                </c:pt>
                <c:pt idx="3">
                  <c:v>449935665</c:v>
                </c:pt>
                <c:pt idx="4">
                  <c:v>424449459</c:v>
                </c:pt>
                <c:pt idx="5">
                  <c:v>403279547</c:v>
                </c:pt>
                <c:pt idx="6">
                  <c:v>377783777</c:v>
                </c:pt>
                <c:pt idx="7">
                  <c:v>359544677</c:v>
                </c:pt>
                <c:pt idx="8">
                  <c:v>348316061</c:v>
                </c:pt>
                <c:pt idx="9">
                  <c:v>329999255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4AB-4690-B7AD-6AE405AFE6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74448304"/>
        <c:axId val="296514864"/>
      </c:barChart>
      <c:catAx>
        <c:axId val="274448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514864"/>
        <c:crosses val="autoZero"/>
        <c:auto val="1"/>
        <c:lblAlgn val="ctr"/>
        <c:lblOffset val="100"/>
        <c:noMultiLvlLbl val="0"/>
      </c:catAx>
      <c:valAx>
        <c:axId val="296514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4448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D76654-427B-472C-A5E5-4030C98CBB88}" type="doc">
      <dgm:prSet loTypeId="urn:microsoft.com/office/officeart/2008/layout/Lin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384FB25-2A97-4FA9-AC39-D638059015EB}">
      <dgm:prSet custT="1"/>
      <dgm:spPr/>
      <dgm:t>
        <a:bodyPr/>
        <a:lstStyle/>
        <a:p>
          <a:r>
            <a:rPr lang="en-US" sz="1800" kern="1200" dirty="0">
              <a:solidFill>
                <a:schemeClr val="accent3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rPr>
            <a:t>Top </a:t>
          </a:r>
          <a:r>
            <a:rPr lang="en-IN" sz="1800" kern="1200" dirty="0">
              <a:solidFill>
                <a:schemeClr val="accent3">
                  <a:lumMod val="40000"/>
                  <a:lumOff val="60000"/>
                </a:schemeClr>
              </a:solidFill>
            </a:rPr>
            <a:t>10 common </a:t>
          </a:r>
          <a:r>
            <a:rPr lang="en-US" sz="1800" kern="1200" dirty="0">
              <a:solidFill>
                <a:schemeClr val="accent3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rPr>
            <a:t>Movie Genre</a:t>
          </a:r>
          <a:r>
            <a:rPr lang="en-US" sz="1800" kern="1200" dirty="0">
              <a:solidFill>
                <a:srgbClr val="E6B729">
                  <a:lumMod val="40000"/>
                  <a:lumOff val="60000"/>
                </a:srgbClr>
              </a:solidFill>
              <a:latin typeface="Century Gothic" panose="020B0502020202020204"/>
              <a:ea typeface="+mn-ea"/>
              <a:cs typeface="+mn-cs"/>
            </a:rPr>
            <a:t>s:</a:t>
          </a:r>
          <a:r>
            <a:rPr lang="en-US" sz="1800" b="0" i="0" kern="1200" dirty="0"/>
            <a:t> </a:t>
          </a:r>
          <a:r>
            <a:rPr lang="en-US" sz="1800" kern="1200" dirty="0">
              <a:solidFill>
                <a:schemeClr val="tx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rPr>
            <a:t>Analyze the distribution of movie genres and their impact on the IMDB score.</a:t>
          </a:r>
          <a:endParaRPr lang="en-US" sz="1800" kern="1200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B87C3F46-9DA3-42EB-BBA5-D0C557625062}" type="parTrans" cxnId="{7523EF66-0632-46EE-9D7C-F4104406006F}">
      <dgm:prSet/>
      <dgm:spPr/>
      <dgm:t>
        <a:bodyPr/>
        <a:lstStyle/>
        <a:p>
          <a:endParaRPr lang="en-US"/>
        </a:p>
      </dgm:t>
    </dgm:pt>
    <dgm:pt modelId="{8F640DDD-2751-40EA-9391-32069E389C63}" type="sibTrans" cxnId="{7523EF66-0632-46EE-9D7C-F4104406006F}">
      <dgm:prSet/>
      <dgm:spPr/>
      <dgm:t>
        <a:bodyPr/>
        <a:lstStyle/>
        <a:p>
          <a:endParaRPr lang="en-US"/>
        </a:p>
      </dgm:t>
    </dgm:pt>
    <dgm:pt modelId="{FF7A998F-4C6C-45AC-BCBF-1DAFC1F7EF85}">
      <dgm:prSet custT="1"/>
      <dgm:spPr/>
      <dgm:t>
        <a:bodyPr/>
        <a:lstStyle/>
        <a:p>
          <a:r>
            <a:rPr lang="en-US" sz="1800" kern="1200" dirty="0">
              <a:solidFill>
                <a:srgbClr val="E6B729">
                  <a:lumMod val="40000"/>
                  <a:lumOff val="60000"/>
                </a:srgbClr>
              </a:solidFill>
              <a:latin typeface="Century Gothic" panose="020B0502020202020204"/>
              <a:ea typeface="+mn-ea"/>
              <a:cs typeface="+mn-cs"/>
            </a:rPr>
            <a:t>Task : </a:t>
          </a:r>
          <a:r>
            <a:rPr lang="en-US" sz="1800" b="0" i="0" kern="1200" dirty="0">
              <a:solidFill>
                <a:schemeClr val="tx2">
                  <a:lumMod val="40000"/>
                  <a:lumOff val="60000"/>
                </a:schemeClr>
              </a:solidFill>
            </a:rPr>
            <a:t>Determine the most common genres of movies in the dataset. Then, for each genre, calculate descriptive statistics (mean, median, mode, range, variance, standard deviation) of the IMDB scores</a:t>
          </a:r>
          <a:endParaRPr lang="en-US" sz="1800" kern="1200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E5D064F3-6A5A-4536-A639-70B736C110E9}" type="parTrans" cxnId="{80289891-00E7-401D-9B99-F46F2FB02184}">
      <dgm:prSet/>
      <dgm:spPr/>
      <dgm:t>
        <a:bodyPr/>
        <a:lstStyle/>
        <a:p>
          <a:endParaRPr lang="en-US"/>
        </a:p>
      </dgm:t>
    </dgm:pt>
    <dgm:pt modelId="{67F96DED-49B9-4BDD-B041-010D43CE35A0}" type="sibTrans" cxnId="{80289891-00E7-401D-9B99-F46F2FB02184}">
      <dgm:prSet/>
      <dgm:spPr/>
      <dgm:t>
        <a:bodyPr/>
        <a:lstStyle/>
        <a:p>
          <a:endParaRPr lang="en-US"/>
        </a:p>
      </dgm:t>
    </dgm:pt>
    <dgm:pt modelId="{D06DDE26-1B66-4A24-9B56-0B01F3DBBEC2}" type="pres">
      <dgm:prSet presAssocID="{C0D76654-427B-472C-A5E5-4030C98CBB88}" presName="vert0" presStyleCnt="0">
        <dgm:presLayoutVars>
          <dgm:dir/>
          <dgm:animOne val="branch"/>
          <dgm:animLvl val="lvl"/>
        </dgm:presLayoutVars>
      </dgm:prSet>
      <dgm:spPr/>
    </dgm:pt>
    <dgm:pt modelId="{228EA14E-0E1A-4550-94CB-A238D1587E21}" type="pres">
      <dgm:prSet presAssocID="{E384FB25-2A97-4FA9-AC39-D638059015EB}" presName="thickLine" presStyleLbl="alignNode1" presStyleIdx="0" presStyleCnt="2"/>
      <dgm:spPr/>
    </dgm:pt>
    <dgm:pt modelId="{F0B4CFEC-A8AD-4032-B966-41B28696C27A}" type="pres">
      <dgm:prSet presAssocID="{E384FB25-2A97-4FA9-AC39-D638059015EB}" presName="horz1" presStyleCnt="0"/>
      <dgm:spPr/>
    </dgm:pt>
    <dgm:pt modelId="{7F9F9222-D2ED-4427-BA6E-1D4689C23A32}" type="pres">
      <dgm:prSet presAssocID="{E384FB25-2A97-4FA9-AC39-D638059015EB}" presName="tx1" presStyleLbl="revTx" presStyleIdx="0" presStyleCnt="2"/>
      <dgm:spPr/>
    </dgm:pt>
    <dgm:pt modelId="{DE22029C-9EF8-4667-BB69-33E0F1A73693}" type="pres">
      <dgm:prSet presAssocID="{E384FB25-2A97-4FA9-AC39-D638059015EB}" presName="vert1" presStyleCnt="0"/>
      <dgm:spPr/>
    </dgm:pt>
    <dgm:pt modelId="{88E98996-8CC4-4AE7-BA24-9F9154271009}" type="pres">
      <dgm:prSet presAssocID="{FF7A998F-4C6C-45AC-BCBF-1DAFC1F7EF85}" presName="thickLine" presStyleLbl="alignNode1" presStyleIdx="1" presStyleCnt="2"/>
      <dgm:spPr/>
    </dgm:pt>
    <dgm:pt modelId="{FFCA6B47-B2EC-4D96-BA87-FEB6C4FBABF4}" type="pres">
      <dgm:prSet presAssocID="{FF7A998F-4C6C-45AC-BCBF-1DAFC1F7EF85}" presName="horz1" presStyleCnt="0"/>
      <dgm:spPr/>
    </dgm:pt>
    <dgm:pt modelId="{B19DDD17-E8C3-447E-9419-5CD721D94A86}" type="pres">
      <dgm:prSet presAssocID="{FF7A998F-4C6C-45AC-BCBF-1DAFC1F7EF85}" presName="tx1" presStyleLbl="revTx" presStyleIdx="1" presStyleCnt="2"/>
      <dgm:spPr/>
    </dgm:pt>
    <dgm:pt modelId="{C2E37ACD-B583-446C-B9CB-6DA004AA9717}" type="pres">
      <dgm:prSet presAssocID="{FF7A998F-4C6C-45AC-BCBF-1DAFC1F7EF85}" presName="vert1" presStyleCnt="0"/>
      <dgm:spPr/>
    </dgm:pt>
  </dgm:ptLst>
  <dgm:cxnLst>
    <dgm:cxn modelId="{7523EF66-0632-46EE-9D7C-F4104406006F}" srcId="{C0D76654-427B-472C-A5E5-4030C98CBB88}" destId="{E384FB25-2A97-4FA9-AC39-D638059015EB}" srcOrd="0" destOrd="0" parTransId="{B87C3F46-9DA3-42EB-BBA5-D0C557625062}" sibTransId="{8F640DDD-2751-40EA-9391-32069E389C63}"/>
    <dgm:cxn modelId="{E4189C74-1E5C-4778-AB3D-16C55277CA8A}" type="presOf" srcId="{E384FB25-2A97-4FA9-AC39-D638059015EB}" destId="{7F9F9222-D2ED-4427-BA6E-1D4689C23A32}" srcOrd="0" destOrd="0" presId="urn:microsoft.com/office/officeart/2008/layout/LinedList"/>
    <dgm:cxn modelId="{80289891-00E7-401D-9B99-F46F2FB02184}" srcId="{C0D76654-427B-472C-A5E5-4030C98CBB88}" destId="{FF7A998F-4C6C-45AC-BCBF-1DAFC1F7EF85}" srcOrd="1" destOrd="0" parTransId="{E5D064F3-6A5A-4536-A639-70B736C110E9}" sibTransId="{67F96DED-49B9-4BDD-B041-010D43CE35A0}"/>
    <dgm:cxn modelId="{CEB418B2-986A-4ABD-82E9-D2D7C9084CAA}" type="presOf" srcId="{FF7A998F-4C6C-45AC-BCBF-1DAFC1F7EF85}" destId="{B19DDD17-E8C3-447E-9419-5CD721D94A86}" srcOrd="0" destOrd="0" presId="urn:microsoft.com/office/officeart/2008/layout/LinedList"/>
    <dgm:cxn modelId="{F6C9F5C8-649C-4D7A-A327-0E5A68510064}" type="presOf" srcId="{C0D76654-427B-472C-A5E5-4030C98CBB88}" destId="{D06DDE26-1B66-4A24-9B56-0B01F3DBBEC2}" srcOrd="0" destOrd="0" presId="urn:microsoft.com/office/officeart/2008/layout/LinedList"/>
    <dgm:cxn modelId="{37484232-0024-4D1C-83AF-97878E3B9F5B}" type="presParOf" srcId="{D06DDE26-1B66-4A24-9B56-0B01F3DBBEC2}" destId="{228EA14E-0E1A-4550-94CB-A238D1587E21}" srcOrd="0" destOrd="0" presId="urn:microsoft.com/office/officeart/2008/layout/LinedList"/>
    <dgm:cxn modelId="{7B5F1DA4-D2D5-4B4C-9CD9-818FFFCFF803}" type="presParOf" srcId="{D06DDE26-1B66-4A24-9B56-0B01F3DBBEC2}" destId="{F0B4CFEC-A8AD-4032-B966-41B28696C27A}" srcOrd="1" destOrd="0" presId="urn:microsoft.com/office/officeart/2008/layout/LinedList"/>
    <dgm:cxn modelId="{37F20114-BA66-493E-8E59-42524697DF89}" type="presParOf" srcId="{F0B4CFEC-A8AD-4032-B966-41B28696C27A}" destId="{7F9F9222-D2ED-4427-BA6E-1D4689C23A32}" srcOrd="0" destOrd="0" presId="urn:microsoft.com/office/officeart/2008/layout/LinedList"/>
    <dgm:cxn modelId="{97C60421-A3C0-44A5-81E3-D7B2FB2D38BB}" type="presParOf" srcId="{F0B4CFEC-A8AD-4032-B966-41B28696C27A}" destId="{DE22029C-9EF8-4667-BB69-33E0F1A73693}" srcOrd="1" destOrd="0" presId="urn:microsoft.com/office/officeart/2008/layout/LinedList"/>
    <dgm:cxn modelId="{B29DCA84-74D9-45FA-8E36-7BC07E2C63EE}" type="presParOf" srcId="{D06DDE26-1B66-4A24-9B56-0B01F3DBBEC2}" destId="{88E98996-8CC4-4AE7-BA24-9F9154271009}" srcOrd="2" destOrd="0" presId="urn:microsoft.com/office/officeart/2008/layout/LinedList"/>
    <dgm:cxn modelId="{A5A65D72-509C-4C2A-9A4C-31EE6BA7051F}" type="presParOf" srcId="{D06DDE26-1B66-4A24-9B56-0B01F3DBBEC2}" destId="{FFCA6B47-B2EC-4D96-BA87-FEB6C4FBABF4}" srcOrd="3" destOrd="0" presId="urn:microsoft.com/office/officeart/2008/layout/LinedList"/>
    <dgm:cxn modelId="{B5923A1D-E98A-4DD5-8338-105C076809DE}" type="presParOf" srcId="{FFCA6B47-B2EC-4D96-BA87-FEB6C4FBABF4}" destId="{B19DDD17-E8C3-447E-9419-5CD721D94A86}" srcOrd="0" destOrd="0" presId="urn:microsoft.com/office/officeart/2008/layout/LinedList"/>
    <dgm:cxn modelId="{483121E0-0351-46D8-AC65-C211F5FEA271}" type="presParOf" srcId="{FFCA6B47-B2EC-4D96-BA87-FEB6C4FBABF4}" destId="{C2E37ACD-B583-446C-B9CB-6DA004AA971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D76654-427B-472C-A5E5-4030C98CBB88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84FB25-2A97-4FA9-AC39-D638059015EB}">
      <dgm:prSet custT="1"/>
      <dgm:spPr/>
      <dgm:t>
        <a:bodyPr/>
        <a:lstStyle/>
        <a:p>
          <a:r>
            <a:rPr lang="en-US" sz="1200" b="0" i="0" dirty="0"/>
            <a:t>Task : Determine the most common genres of movies in the dataset. Then, for each genre, calculate descriptive statistics (mean, median, mode, range, variance, standard deviation) of the IMDB scores.</a:t>
          </a:r>
          <a:endParaRPr lang="en-US" sz="1200" dirty="0"/>
        </a:p>
      </dgm:t>
    </dgm:pt>
    <dgm:pt modelId="{B87C3F46-9DA3-42EB-BBA5-D0C557625062}" type="parTrans" cxnId="{7523EF66-0632-46EE-9D7C-F4104406006F}">
      <dgm:prSet/>
      <dgm:spPr/>
      <dgm:t>
        <a:bodyPr/>
        <a:lstStyle/>
        <a:p>
          <a:endParaRPr lang="en-US"/>
        </a:p>
      </dgm:t>
    </dgm:pt>
    <dgm:pt modelId="{8F640DDD-2751-40EA-9391-32069E389C63}" type="sibTrans" cxnId="{7523EF66-0632-46EE-9D7C-F4104406006F}">
      <dgm:prSet/>
      <dgm:spPr/>
      <dgm:t>
        <a:bodyPr/>
        <a:lstStyle/>
        <a:p>
          <a:endParaRPr lang="en-US"/>
        </a:p>
      </dgm:t>
    </dgm:pt>
    <dgm:pt modelId="{FF7A998F-4C6C-45AC-BCBF-1DAFC1F7EF85}">
      <dgm:prSet custT="1"/>
      <dgm:spPr/>
      <dgm:t>
        <a:bodyPr/>
        <a:lstStyle/>
        <a:p>
          <a:r>
            <a:rPr lang="en-US" sz="1400" b="0" i="0" dirty="0"/>
            <a:t>Top 10 common Movie Genres : Analyze the distribution of movie genres and their impact on the IMDB score</a:t>
          </a:r>
          <a:r>
            <a:rPr lang="en-US" sz="1200" b="0" i="0" dirty="0"/>
            <a:t>.</a:t>
          </a:r>
          <a:endParaRPr lang="en-IN" sz="1200" b="0" i="0" dirty="0"/>
        </a:p>
        <a:p>
          <a:endParaRPr lang="en-US" sz="1000" dirty="0"/>
        </a:p>
      </dgm:t>
    </dgm:pt>
    <dgm:pt modelId="{E5D064F3-6A5A-4536-A639-70B736C110E9}" type="parTrans" cxnId="{80289891-00E7-401D-9B99-F46F2FB02184}">
      <dgm:prSet/>
      <dgm:spPr/>
      <dgm:t>
        <a:bodyPr/>
        <a:lstStyle/>
        <a:p>
          <a:endParaRPr lang="en-US"/>
        </a:p>
      </dgm:t>
    </dgm:pt>
    <dgm:pt modelId="{67F96DED-49B9-4BDD-B041-010D43CE35A0}" type="sibTrans" cxnId="{80289891-00E7-401D-9B99-F46F2FB02184}">
      <dgm:prSet/>
      <dgm:spPr/>
      <dgm:t>
        <a:bodyPr/>
        <a:lstStyle/>
        <a:p>
          <a:endParaRPr lang="en-US"/>
        </a:p>
      </dgm:t>
    </dgm:pt>
    <dgm:pt modelId="{BF0371B3-240D-4BDD-8D0F-9C0AF1CA09BE}" type="pres">
      <dgm:prSet presAssocID="{C0D76654-427B-472C-A5E5-4030C98CBB8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F404F92-0328-4A86-B308-85310FA2E350}" type="pres">
      <dgm:prSet presAssocID="{C0D76654-427B-472C-A5E5-4030C98CBB88}" presName="hierFlow" presStyleCnt="0"/>
      <dgm:spPr/>
    </dgm:pt>
    <dgm:pt modelId="{B237647B-0BE7-4EC5-81D6-01D51165972B}" type="pres">
      <dgm:prSet presAssocID="{C0D76654-427B-472C-A5E5-4030C98CBB88}" presName="firstBuf" presStyleCnt="0"/>
      <dgm:spPr/>
    </dgm:pt>
    <dgm:pt modelId="{2D304A78-81C4-47E1-B3D3-BC6D47325B36}" type="pres">
      <dgm:prSet presAssocID="{C0D76654-427B-472C-A5E5-4030C98CBB8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1A46762-8CB8-4F0D-B7E3-998178A953E5}" type="pres">
      <dgm:prSet presAssocID="{E384FB25-2A97-4FA9-AC39-D638059015EB}" presName="Name17" presStyleCnt="0"/>
      <dgm:spPr/>
    </dgm:pt>
    <dgm:pt modelId="{49225B5A-74A8-4582-8712-23889BAF6C57}" type="pres">
      <dgm:prSet presAssocID="{E384FB25-2A97-4FA9-AC39-D638059015EB}" presName="level1Shape" presStyleLbl="node0" presStyleIdx="0" presStyleCnt="1" custScaleX="491915" custScaleY="88277" custLinFactNeighborX="237" custLinFactNeighborY="-7575">
        <dgm:presLayoutVars>
          <dgm:chPref val="3"/>
        </dgm:presLayoutVars>
      </dgm:prSet>
      <dgm:spPr/>
    </dgm:pt>
    <dgm:pt modelId="{CB7AF1A0-03B7-4E43-812B-39426EE1C656}" type="pres">
      <dgm:prSet presAssocID="{E384FB25-2A97-4FA9-AC39-D638059015EB}" presName="hierChild2" presStyleCnt="0"/>
      <dgm:spPr/>
    </dgm:pt>
    <dgm:pt modelId="{AE40DFB0-8ACD-4364-80B3-281ECF04691D}" type="pres">
      <dgm:prSet presAssocID="{C0D76654-427B-472C-A5E5-4030C98CBB88}" presName="bgShapesFlow" presStyleCnt="0"/>
      <dgm:spPr/>
    </dgm:pt>
    <dgm:pt modelId="{3854730B-FC5C-4F08-B08F-452FA347C46A}" type="pres">
      <dgm:prSet presAssocID="{FF7A998F-4C6C-45AC-BCBF-1DAFC1F7EF85}" presName="rectComp" presStyleCnt="0"/>
      <dgm:spPr/>
    </dgm:pt>
    <dgm:pt modelId="{FB0DAB84-42D7-4B0B-B482-EB572776E3E7}" type="pres">
      <dgm:prSet presAssocID="{FF7A998F-4C6C-45AC-BCBF-1DAFC1F7EF85}" presName="bgRect" presStyleLbl="bgShp" presStyleIdx="0" presStyleCnt="1" custScaleX="627755" custLinFactNeighborX="1130"/>
      <dgm:spPr/>
    </dgm:pt>
    <dgm:pt modelId="{5C5BF845-B8EF-4C1D-934E-4A5B86AE658B}" type="pres">
      <dgm:prSet presAssocID="{FF7A998F-4C6C-45AC-BCBF-1DAFC1F7EF85}" presName="bgRectTx" presStyleLbl="bgShp" presStyleIdx="0" presStyleCnt="1">
        <dgm:presLayoutVars>
          <dgm:bulletEnabled val="1"/>
        </dgm:presLayoutVars>
      </dgm:prSet>
      <dgm:spPr/>
    </dgm:pt>
  </dgm:ptLst>
  <dgm:cxnLst>
    <dgm:cxn modelId="{5445800D-5149-4FD4-A008-F1E4BB15263B}" type="presOf" srcId="{FF7A998F-4C6C-45AC-BCBF-1DAFC1F7EF85}" destId="{FB0DAB84-42D7-4B0B-B482-EB572776E3E7}" srcOrd="0" destOrd="0" presId="urn:microsoft.com/office/officeart/2005/8/layout/hierarchy5"/>
    <dgm:cxn modelId="{DEBCA429-3595-4621-815D-3519C7C05DED}" type="presOf" srcId="{E384FB25-2A97-4FA9-AC39-D638059015EB}" destId="{49225B5A-74A8-4582-8712-23889BAF6C57}" srcOrd="0" destOrd="0" presId="urn:microsoft.com/office/officeart/2005/8/layout/hierarchy5"/>
    <dgm:cxn modelId="{7523EF66-0632-46EE-9D7C-F4104406006F}" srcId="{C0D76654-427B-472C-A5E5-4030C98CBB88}" destId="{E384FB25-2A97-4FA9-AC39-D638059015EB}" srcOrd="0" destOrd="0" parTransId="{B87C3F46-9DA3-42EB-BBA5-D0C557625062}" sibTransId="{8F640DDD-2751-40EA-9391-32069E389C63}"/>
    <dgm:cxn modelId="{80289891-00E7-401D-9B99-F46F2FB02184}" srcId="{C0D76654-427B-472C-A5E5-4030C98CBB88}" destId="{FF7A998F-4C6C-45AC-BCBF-1DAFC1F7EF85}" srcOrd="1" destOrd="0" parTransId="{E5D064F3-6A5A-4536-A639-70B736C110E9}" sibTransId="{67F96DED-49B9-4BDD-B041-010D43CE35A0}"/>
    <dgm:cxn modelId="{7126A49A-D7AE-4CE1-87D9-47A6C1EE0770}" type="presOf" srcId="{FF7A998F-4C6C-45AC-BCBF-1DAFC1F7EF85}" destId="{5C5BF845-B8EF-4C1D-934E-4A5B86AE658B}" srcOrd="1" destOrd="0" presId="urn:microsoft.com/office/officeart/2005/8/layout/hierarchy5"/>
    <dgm:cxn modelId="{60BEEEF6-EAAA-415F-822A-7A465542D6A6}" type="presOf" srcId="{C0D76654-427B-472C-A5E5-4030C98CBB88}" destId="{BF0371B3-240D-4BDD-8D0F-9C0AF1CA09BE}" srcOrd="0" destOrd="0" presId="urn:microsoft.com/office/officeart/2005/8/layout/hierarchy5"/>
    <dgm:cxn modelId="{EEBB589A-3110-46D2-BDC0-4E81AE590820}" type="presParOf" srcId="{BF0371B3-240D-4BDD-8D0F-9C0AF1CA09BE}" destId="{5F404F92-0328-4A86-B308-85310FA2E350}" srcOrd="0" destOrd="0" presId="urn:microsoft.com/office/officeart/2005/8/layout/hierarchy5"/>
    <dgm:cxn modelId="{49EF3183-A4A3-428D-B028-61F8475ACD7E}" type="presParOf" srcId="{5F404F92-0328-4A86-B308-85310FA2E350}" destId="{B237647B-0BE7-4EC5-81D6-01D51165972B}" srcOrd="0" destOrd="0" presId="urn:microsoft.com/office/officeart/2005/8/layout/hierarchy5"/>
    <dgm:cxn modelId="{126D7457-FD35-4369-BCB3-F78BAEB28D36}" type="presParOf" srcId="{5F404F92-0328-4A86-B308-85310FA2E350}" destId="{2D304A78-81C4-47E1-B3D3-BC6D47325B36}" srcOrd="1" destOrd="0" presId="urn:microsoft.com/office/officeart/2005/8/layout/hierarchy5"/>
    <dgm:cxn modelId="{9E8AA862-37CA-49CB-8EB1-C339063E0F83}" type="presParOf" srcId="{2D304A78-81C4-47E1-B3D3-BC6D47325B36}" destId="{51A46762-8CB8-4F0D-B7E3-998178A953E5}" srcOrd="0" destOrd="0" presId="urn:microsoft.com/office/officeart/2005/8/layout/hierarchy5"/>
    <dgm:cxn modelId="{C8BA011A-7478-40A4-8B0E-E654540587D2}" type="presParOf" srcId="{51A46762-8CB8-4F0D-B7E3-998178A953E5}" destId="{49225B5A-74A8-4582-8712-23889BAF6C57}" srcOrd="0" destOrd="0" presId="urn:microsoft.com/office/officeart/2005/8/layout/hierarchy5"/>
    <dgm:cxn modelId="{257B5559-5737-47A9-BD50-7C19FBBDA544}" type="presParOf" srcId="{51A46762-8CB8-4F0D-B7E3-998178A953E5}" destId="{CB7AF1A0-03B7-4E43-812B-39426EE1C656}" srcOrd="1" destOrd="0" presId="urn:microsoft.com/office/officeart/2005/8/layout/hierarchy5"/>
    <dgm:cxn modelId="{FFE74030-930F-407C-88D7-0668369BCB8E}" type="presParOf" srcId="{BF0371B3-240D-4BDD-8D0F-9C0AF1CA09BE}" destId="{AE40DFB0-8ACD-4364-80B3-281ECF04691D}" srcOrd="1" destOrd="0" presId="urn:microsoft.com/office/officeart/2005/8/layout/hierarchy5"/>
    <dgm:cxn modelId="{73499726-862B-4B93-A96F-C4843EA27A3E}" type="presParOf" srcId="{AE40DFB0-8ACD-4364-80B3-281ECF04691D}" destId="{3854730B-FC5C-4F08-B08F-452FA347C46A}" srcOrd="0" destOrd="0" presId="urn:microsoft.com/office/officeart/2005/8/layout/hierarchy5"/>
    <dgm:cxn modelId="{E96BA643-24AF-4C25-93B0-A78CC9349FE2}" type="presParOf" srcId="{3854730B-FC5C-4F08-B08F-452FA347C46A}" destId="{FB0DAB84-42D7-4B0B-B482-EB572776E3E7}" srcOrd="0" destOrd="0" presId="urn:microsoft.com/office/officeart/2005/8/layout/hierarchy5"/>
    <dgm:cxn modelId="{8705997C-5C03-4946-AEB4-0BC2BBBF068D}" type="presParOf" srcId="{3854730B-FC5C-4F08-B08F-452FA347C46A}" destId="{5C5BF845-B8EF-4C1D-934E-4A5B86AE658B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D76654-427B-472C-A5E5-4030C98CBB88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7A998F-4C6C-45AC-BCBF-1DAFC1F7EF85}">
      <dgm:prSet custT="1"/>
      <dgm:spPr/>
      <dgm:t>
        <a:bodyPr/>
        <a:lstStyle/>
        <a:p>
          <a:pPr algn="ctr"/>
          <a:r>
            <a:rPr lang="en-US" sz="1600" b="0" i="0" dirty="0"/>
            <a:t>Movie Duration Assessment : Analyze the distribution of movie durations and its impact on the IMDB score</a:t>
          </a:r>
          <a:r>
            <a:rPr lang="en-US" sz="1700" b="0" i="0" dirty="0"/>
            <a:t>.</a:t>
          </a:r>
          <a:endParaRPr lang="en-US" sz="1700" dirty="0"/>
        </a:p>
      </dgm:t>
    </dgm:pt>
    <dgm:pt modelId="{E5D064F3-6A5A-4536-A639-70B736C110E9}" type="parTrans" cxnId="{80289891-00E7-401D-9B99-F46F2FB02184}">
      <dgm:prSet/>
      <dgm:spPr/>
      <dgm:t>
        <a:bodyPr/>
        <a:lstStyle/>
        <a:p>
          <a:endParaRPr lang="en-US"/>
        </a:p>
      </dgm:t>
    </dgm:pt>
    <dgm:pt modelId="{67F96DED-49B9-4BDD-B041-010D43CE35A0}" type="sibTrans" cxnId="{80289891-00E7-401D-9B99-F46F2FB02184}">
      <dgm:prSet/>
      <dgm:spPr/>
      <dgm:t>
        <a:bodyPr/>
        <a:lstStyle/>
        <a:p>
          <a:endParaRPr lang="en-US"/>
        </a:p>
      </dgm:t>
    </dgm:pt>
    <dgm:pt modelId="{E384FB25-2A97-4FA9-AC39-D638059015EB}">
      <dgm:prSet custT="1"/>
      <dgm:spPr/>
      <dgm:t>
        <a:bodyPr/>
        <a:lstStyle/>
        <a:p>
          <a:r>
            <a:rPr lang="en-US" sz="1400" b="0" i="0" dirty="0"/>
            <a:t>Task : Analyze the distribution of movie durations and identify the relationship between movie duration and IMDB score.</a:t>
          </a:r>
          <a:endParaRPr lang="en-US" sz="1400" dirty="0"/>
        </a:p>
      </dgm:t>
    </dgm:pt>
    <dgm:pt modelId="{8F640DDD-2751-40EA-9391-32069E389C63}" type="sibTrans" cxnId="{7523EF66-0632-46EE-9D7C-F4104406006F}">
      <dgm:prSet/>
      <dgm:spPr/>
      <dgm:t>
        <a:bodyPr/>
        <a:lstStyle/>
        <a:p>
          <a:endParaRPr lang="en-US"/>
        </a:p>
      </dgm:t>
    </dgm:pt>
    <dgm:pt modelId="{B87C3F46-9DA3-42EB-BBA5-D0C557625062}" type="parTrans" cxnId="{7523EF66-0632-46EE-9D7C-F4104406006F}">
      <dgm:prSet/>
      <dgm:spPr/>
      <dgm:t>
        <a:bodyPr/>
        <a:lstStyle/>
        <a:p>
          <a:endParaRPr lang="en-US"/>
        </a:p>
      </dgm:t>
    </dgm:pt>
    <dgm:pt modelId="{28C0BA05-EE63-4B60-8E5C-F992201EB011}" type="pres">
      <dgm:prSet presAssocID="{C0D76654-427B-472C-A5E5-4030C98CBB8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9E6724F-8934-44D7-862D-D5C33881E43A}" type="pres">
      <dgm:prSet presAssocID="{C0D76654-427B-472C-A5E5-4030C98CBB88}" presName="hierFlow" presStyleCnt="0"/>
      <dgm:spPr/>
    </dgm:pt>
    <dgm:pt modelId="{EB297CF3-4ED5-4E7B-90F7-47FB06196FF4}" type="pres">
      <dgm:prSet presAssocID="{C0D76654-427B-472C-A5E5-4030C98CBB88}" presName="firstBuf" presStyleCnt="0"/>
      <dgm:spPr/>
    </dgm:pt>
    <dgm:pt modelId="{4A877F6F-A2EE-435C-8A43-92C6DC1D41CF}" type="pres">
      <dgm:prSet presAssocID="{C0D76654-427B-472C-A5E5-4030C98CBB8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AEE95C1-D945-4A4B-8D2F-D13A92BA6FD3}" type="pres">
      <dgm:prSet presAssocID="{E384FB25-2A97-4FA9-AC39-D638059015EB}" presName="Name17" presStyleCnt="0"/>
      <dgm:spPr/>
    </dgm:pt>
    <dgm:pt modelId="{00958B51-0DA5-4EBE-8273-232FA95C478E}" type="pres">
      <dgm:prSet presAssocID="{E384FB25-2A97-4FA9-AC39-D638059015EB}" presName="level1Shape" presStyleLbl="node0" presStyleIdx="0" presStyleCnt="1" custScaleX="357784" custLinFactNeighborX="-2860" custLinFactNeighborY="-218">
        <dgm:presLayoutVars>
          <dgm:chPref val="3"/>
        </dgm:presLayoutVars>
      </dgm:prSet>
      <dgm:spPr/>
    </dgm:pt>
    <dgm:pt modelId="{8BF1495E-045F-4FED-8BA5-16D54F50323F}" type="pres">
      <dgm:prSet presAssocID="{E384FB25-2A97-4FA9-AC39-D638059015EB}" presName="hierChild2" presStyleCnt="0"/>
      <dgm:spPr/>
    </dgm:pt>
    <dgm:pt modelId="{45708BA7-D482-4D4A-AC85-0B6A46F9AFC7}" type="pres">
      <dgm:prSet presAssocID="{C0D76654-427B-472C-A5E5-4030C98CBB88}" presName="bgShapesFlow" presStyleCnt="0"/>
      <dgm:spPr/>
    </dgm:pt>
    <dgm:pt modelId="{751DA17F-48DB-40DA-B96B-5C2344F91A04}" type="pres">
      <dgm:prSet presAssocID="{FF7A998F-4C6C-45AC-BCBF-1DAFC1F7EF85}" presName="rectComp" presStyleCnt="0"/>
      <dgm:spPr/>
    </dgm:pt>
    <dgm:pt modelId="{0D37EAA9-1EC9-4284-AE25-03C8151995EC}" type="pres">
      <dgm:prSet presAssocID="{FF7A998F-4C6C-45AC-BCBF-1DAFC1F7EF85}" presName="bgRect" presStyleLbl="bgShp" presStyleIdx="0" presStyleCnt="1" custScaleX="311301"/>
      <dgm:spPr/>
    </dgm:pt>
    <dgm:pt modelId="{AFAC3776-F243-46FA-95FD-CF25A3BFB728}" type="pres">
      <dgm:prSet presAssocID="{FF7A998F-4C6C-45AC-BCBF-1DAFC1F7EF85}" presName="bgRectTx" presStyleLbl="bgShp" presStyleIdx="0" presStyleCnt="1">
        <dgm:presLayoutVars>
          <dgm:bulletEnabled val="1"/>
        </dgm:presLayoutVars>
      </dgm:prSet>
      <dgm:spPr/>
    </dgm:pt>
  </dgm:ptLst>
  <dgm:cxnLst>
    <dgm:cxn modelId="{7523EF66-0632-46EE-9D7C-F4104406006F}" srcId="{C0D76654-427B-472C-A5E5-4030C98CBB88}" destId="{E384FB25-2A97-4FA9-AC39-D638059015EB}" srcOrd="0" destOrd="0" parTransId="{B87C3F46-9DA3-42EB-BBA5-D0C557625062}" sibTransId="{8F640DDD-2751-40EA-9391-32069E389C63}"/>
    <dgm:cxn modelId="{0588BD54-6E31-41DE-B14B-DBA4E078348A}" type="presOf" srcId="{FF7A998F-4C6C-45AC-BCBF-1DAFC1F7EF85}" destId="{0D37EAA9-1EC9-4284-AE25-03C8151995EC}" srcOrd="0" destOrd="0" presId="urn:microsoft.com/office/officeart/2005/8/layout/hierarchy5"/>
    <dgm:cxn modelId="{6630AF80-C26A-4AEF-9DA5-3CD375663F08}" type="presOf" srcId="{E384FB25-2A97-4FA9-AC39-D638059015EB}" destId="{00958B51-0DA5-4EBE-8273-232FA95C478E}" srcOrd="0" destOrd="0" presId="urn:microsoft.com/office/officeart/2005/8/layout/hierarchy5"/>
    <dgm:cxn modelId="{80289891-00E7-401D-9B99-F46F2FB02184}" srcId="{C0D76654-427B-472C-A5E5-4030C98CBB88}" destId="{FF7A998F-4C6C-45AC-BCBF-1DAFC1F7EF85}" srcOrd="1" destOrd="0" parTransId="{E5D064F3-6A5A-4536-A639-70B736C110E9}" sibTransId="{67F96DED-49B9-4BDD-B041-010D43CE35A0}"/>
    <dgm:cxn modelId="{05D586E6-1C67-4F4C-887F-33BA152E4E90}" type="presOf" srcId="{FF7A998F-4C6C-45AC-BCBF-1DAFC1F7EF85}" destId="{AFAC3776-F243-46FA-95FD-CF25A3BFB728}" srcOrd="1" destOrd="0" presId="urn:microsoft.com/office/officeart/2005/8/layout/hierarchy5"/>
    <dgm:cxn modelId="{F16A39EB-00DD-4FA5-8ED2-95012270659C}" type="presOf" srcId="{C0D76654-427B-472C-A5E5-4030C98CBB88}" destId="{28C0BA05-EE63-4B60-8E5C-F992201EB011}" srcOrd="0" destOrd="0" presId="urn:microsoft.com/office/officeart/2005/8/layout/hierarchy5"/>
    <dgm:cxn modelId="{AB5EF765-3F37-41D4-9B04-969FFD2DBE09}" type="presParOf" srcId="{28C0BA05-EE63-4B60-8E5C-F992201EB011}" destId="{D9E6724F-8934-44D7-862D-D5C33881E43A}" srcOrd="0" destOrd="0" presId="urn:microsoft.com/office/officeart/2005/8/layout/hierarchy5"/>
    <dgm:cxn modelId="{3A122F57-526F-411B-989D-C3026A5419BE}" type="presParOf" srcId="{D9E6724F-8934-44D7-862D-D5C33881E43A}" destId="{EB297CF3-4ED5-4E7B-90F7-47FB06196FF4}" srcOrd="0" destOrd="0" presId="urn:microsoft.com/office/officeart/2005/8/layout/hierarchy5"/>
    <dgm:cxn modelId="{28A4F37C-73A9-43FF-96BB-C5D1A927EA42}" type="presParOf" srcId="{D9E6724F-8934-44D7-862D-D5C33881E43A}" destId="{4A877F6F-A2EE-435C-8A43-92C6DC1D41CF}" srcOrd="1" destOrd="0" presId="urn:microsoft.com/office/officeart/2005/8/layout/hierarchy5"/>
    <dgm:cxn modelId="{5B31DA6B-DF38-451F-A0BA-1871119193A7}" type="presParOf" srcId="{4A877F6F-A2EE-435C-8A43-92C6DC1D41CF}" destId="{9AEE95C1-D945-4A4B-8D2F-D13A92BA6FD3}" srcOrd="0" destOrd="0" presId="urn:microsoft.com/office/officeart/2005/8/layout/hierarchy5"/>
    <dgm:cxn modelId="{BCE4A62A-4B7C-4099-9D36-90AE92CACD4D}" type="presParOf" srcId="{9AEE95C1-D945-4A4B-8D2F-D13A92BA6FD3}" destId="{00958B51-0DA5-4EBE-8273-232FA95C478E}" srcOrd="0" destOrd="0" presId="urn:microsoft.com/office/officeart/2005/8/layout/hierarchy5"/>
    <dgm:cxn modelId="{093B4CC7-86E6-4BA7-A0A5-3A06CA033711}" type="presParOf" srcId="{9AEE95C1-D945-4A4B-8D2F-D13A92BA6FD3}" destId="{8BF1495E-045F-4FED-8BA5-16D54F50323F}" srcOrd="1" destOrd="0" presId="urn:microsoft.com/office/officeart/2005/8/layout/hierarchy5"/>
    <dgm:cxn modelId="{9ACA4925-5DB1-47EF-93F8-5BAB7A4CB840}" type="presParOf" srcId="{28C0BA05-EE63-4B60-8E5C-F992201EB011}" destId="{45708BA7-D482-4D4A-AC85-0B6A46F9AFC7}" srcOrd="1" destOrd="0" presId="urn:microsoft.com/office/officeart/2005/8/layout/hierarchy5"/>
    <dgm:cxn modelId="{0C6F8052-F0BA-4394-B952-A739B4426FCD}" type="presParOf" srcId="{45708BA7-D482-4D4A-AC85-0B6A46F9AFC7}" destId="{751DA17F-48DB-40DA-B96B-5C2344F91A04}" srcOrd="0" destOrd="0" presId="urn:microsoft.com/office/officeart/2005/8/layout/hierarchy5"/>
    <dgm:cxn modelId="{72AF9EB2-DCC5-49C4-AEB9-2F945239F4CA}" type="presParOf" srcId="{751DA17F-48DB-40DA-B96B-5C2344F91A04}" destId="{0D37EAA9-1EC9-4284-AE25-03C8151995EC}" srcOrd="0" destOrd="0" presId="urn:microsoft.com/office/officeart/2005/8/layout/hierarchy5"/>
    <dgm:cxn modelId="{248CADCC-8081-46B5-98AA-27C448AE2084}" type="presParOf" srcId="{751DA17F-48DB-40DA-B96B-5C2344F91A04}" destId="{AFAC3776-F243-46FA-95FD-CF25A3BFB728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D76654-427B-472C-A5E5-4030C98CBB88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384FB25-2A97-4FA9-AC39-D638059015EB}">
      <dgm:prSet custT="1"/>
      <dgm:spPr/>
      <dgm:t>
        <a:bodyPr/>
        <a:lstStyle/>
        <a:p>
          <a:r>
            <a:rPr lang="en-IN" sz="1800" kern="1200" dirty="0">
              <a:solidFill>
                <a:schemeClr val="accent3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rPr>
            <a:t>Top 10 common </a:t>
          </a:r>
          <a:r>
            <a:rPr lang="en-US" sz="1800" kern="1200" dirty="0">
              <a:solidFill>
                <a:schemeClr val="accent3">
                  <a:lumMod val="40000"/>
                  <a:lumOff val="60000"/>
                </a:schemeClr>
              </a:solidFill>
            </a:rPr>
            <a:t>Languages </a:t>
          </a:r>
          <a:r>
            <a:rPr lang="en-US" sz="1800" kern="1200">
              <a:solidFill>
                <a:schemeClr val="accent3">
                  <a:lumMod val="40000"/>
                  <a:lumOff val="60000"/>
                </a:schemeClr>
              </a:solidFill>
            </a:rPr>
            <a:t>:  </a:t>
          </a:r>
          <a:r>
            <a:rPr lang="en-US" sz="1800" kern="1200">
              <a:solidFill>
                <a:schemeClr val="tx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rPr>
            <a:t>Examine </a:t>
          </a:r>
          <a:r>
            <a:rPr lang="en-US" sz="1800" kern="1200" dirty="0">
              <a:solidFill>
                <a:schemeClr val="tx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rPr>
            <a:t>the distribution of movies based on their language.</a:t>
          </a:r>
          <a:endParaRPr lang="en-US" sz="2200" kern="1200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B87C3F46-9DA3-42EB-BBA5-D0C557625062}" type="parTrans" cxnId="{7523EF66-0632-46EE-9D7C-F4104406006F}">
      <dgm:prSet/>
      <dgm:spPr/>
      <dgm:t>
        <a:bodyPr/>
        <a:lstStyle/>
        <a:p>
          <a:endParaRPr lang="en-US"/>
        </a:p>
      </dgm:t>
    </dgm:pt>
    <dgm:pt modelId="{8F640DDD-2751-40EA-9391-32069E389C63}" type="sibTrans" cxnId="{7523EF66-0632-46EE-9D7C-F4104406006F}">
      <dgm:prSet/>
      <dgm:spPr/>
      <dgm:t>
        <a:bodyPr/>
        <a:lstStyle/>
        <a:p>
          <a:endParaRPr lang="en-US"/>
        </a:p>
      </dgm:t>
    </dgm:pt>
    <dgm:pt modelId="{FF7A998F-4C6C-45AC-BCBF-1DAFC1F7EF85}">
      <dgm:prSet custT="1"/>
      <dgm:spPr/>
      <dgm:t>
        <a:bodyPr/>
        <a:lstStyle/>
        <a:p>
          <a:r>
            <a:rPr lang="en-US" sz="1800" kern="1200" dirty="0">
              <a:solidFill>
                <a:srgbClr val="E6B729">
                  <a:lumMod val="40000"/>
                  <a:lumOff val="60000"/>
                </a:srgbClr>
              </a:solidFill>
              <a:latin typeface="Century Gothic" panose="020B0502020202020204"/>
              <a:ea typeface="+mn-ea"/>
              <a:cs typeface="+mn-cs"/>
            </a:rPr>
            <a:t>Task : </a:t>
          </a:r>
          <a:r>
            <a:rPr lang="en-US" sz="1800" kern="1200" dirty="0">
              <a:solidFill>
                <a:schemeClr val="tx2">
                  <a:lumMod val="40000"/>
                  <a:lumOff val="60000"/>
                </a:schemeClr>
              </a:solidFill>
              <a:latin typeface="Century Gothic" panose="020B0502020202020204"/>
              <a:ea typeface="+mn-ea"/>
              <a:cs typeface="+mn-cs"/>
            </a:rPr>
            <a:t>Determine the most common languages used in movies and analyze their impact on the IMDB score using descriptive statistics.</a:t>
          </a:r>
        </a:p>
      </dgm:t>
    </dgm:pt>
    <dgm:pt modelId="{E5D064F3-6A5A-4536-A639-70B736C110E9}" type="parTrans" cxnId="{80289891-00E7-401D-9B99-F46F2FB02184}">
      <dgm:prSet/>
      <dgm:spPr/>
      <dgm:t>
        <a:bodyPr/>
        <a:lstStyle/>
        <a:p>
          <a:endParaRPr lang="en-US"/>
        </a:p>
      </dgm:t>
    </dgm:pt>
    <dgm:pt modelId="{67F96DED-49B9-4BDD-B041-010D43CE35A0}" type="sibTrans" cxnId="{80289891-00E7-401D-9B99-F46F2FB02184}">
      <dgm:prSet/>
      <dgm:spPr/>
      <dgm:t>
        <a:bodyPr/>
        <a:lstStyle/>
        <a:p>
          <a:endParaRPr lang="en-US"/>
        </a:p>
      </dgm:t>
    </dgm:pt>
    <dgm:pt modelId="{8E962535-0DE9-4042-A986-CA16F39359D4}" type="pres">
      <dgm:prSet presAssocID="{C0D76654-427B-472C-A5E5-4030C98CBB88}" presName="vert0" presStyleCnt="0">
        <dgm:presLayoutVars>
          <dgm:dir/>
          <dgm:animOne val="branch"/>
          <dgm:animLvl val="lvl"/>
        </dgm:presLayoutVars>
      </dgm:prSet>
      <dgm:spPr/>
    </dgm:pt>
    <dgm:pt modelId="{A73D4044-2174-4602-8A32-B69525BD2BFB}" type="pres">
      <dgm:prSet presAssocID="{E384FB25-2A97-4FA9-AC39-D638059015EB}" presName="thickLine" presStyleLbl="alignNode1" presStyleIdx="0" presStyleCnt="2"/>
      <dgm:spPr/>
    </dgm:pt>
    <dgm:pt modelId="{D911D528-188E-49CC-90B3-ACC99BC499DD}" type="pres">
      <dgm:prSet presAssocID="{E384FB25-2A97-4FA9-AC39-D638059015EB}" presName="horz1" presStyleCnt="0"/>
      <dgm:spPr/>
    </dgm:pt>
    <dgm:pt modelId="{8E5A93F4-6E7A-438C-838D-48531CA0CA61}" type="pres">
      <dgm:prSet presAssocID="{E384FB25-2A97-4FA9-AC39-D638059015EB}" presName="tx1" presStyleLbl="revTx" presStyleIdx="0" presStyleCnt="2" custScaleY="36486"/>
      <dgm:spPr/>
    </dgm:pt>
    <dgm:pt modelId="{0E321BC3-B93D-4103-9A0D-0D135702C8C0}" type="pres">
      <dgm:prSet presAssocID="{E384FB25-2A97-4FA9-AC39-D638059015EB}" presName="vert1" presStyleCnt="0"/>
      <dgm:spPr/>
    </dgm:pt>
    <dgm:pt modelId="{5CDF49FC-6F0C-435F-BB9F-11C3EF85742A}" type="pres">
      <dgm:prSet presAssocID="{FF7A998F-4C6C-45AC-BCBF-1DAFC1F7EF85}" presName="thickLine" presStyleLbl="alignNode1" presStyleIdx="1" presStyleCnt="2"/>
      <dgm:spPr/>
    </dgm:pt>
    <dgm:pt modelId="{0BF1E968-E7A0-4CE0-8078-749220F2131E}" type="pres">
      <dgm:prSet presAssocID="{FF7A998F-4C6C-45AC-BCBF-1DAFC1F7EF85}" presName="horz1" presStyleCnt="0"/>
      <dgm:spPr/>
    </dgm:pt>
    <dgm:pt modelId="{684A7819-218A-4499-9250-57BCEF3E4267}" type="pres">
      <dgm:prSet presAssocID="{FF7A998F-4C6C-45AC-BCBF-1DAFC1F7EF85}" presName="tx1" presStyleLbl="revTx" presStyleIdx="1" presStyleCnt="2" custScaleY="41313"/>
      <dgm:spPr/>
    </dgm:pt>
    <dgm:pt modelId="{48D63BD4-85E6-40EE-9459-9AA8EE57FE4C}" type="pres">
      <dgm:prSet presAssocID="{FF7A998F-4C6C-45AC-BCBF-1DAFC1F7EF85}" presName="vert1" presStyleCnt="0"/>
      <dgm:spPr/>
    </dgm:pt>
  </dgm:ptLst>
  <dgm:cxnLst>
    <dgm:cxn modelId="{F1BCD50E-47FB-4B47-ACE6-A691E1B4D0DD}" type="presOf" srcId="{FF7A998F-4C6C-45AC-BCBF-1DAFC1F7EF85}" destId="{684A7819-218A-4499-9250-57BCEF3E4267}" srcOrd="0" destOrd="0" presId="urn:microsoft.com/office/officeart/2008/layout/LinedList"/>
    <dgm:cxn modelId="{7523EF66-0632-46EE-9D7C-F4104406006F}" srcId="{C0D76654-427B-472C-A5E5-4030C98CBB88}" destId="{E384FB25-2A97-4FA9-AC39-D638059015EB}" srcOrd="0" destOrd="0" parTransId="{B87C3F46-9DA3-42EB-BBA5-D0C557625062}" sibTransId="{8F640DDD-2751-40EA-9391-32069E389C63}"/>
    <dgm:cxn modelId="{6B9F426D-1E4B-463E-AF7A-D3703810902D}" type="presOf" srcId="{E384FB25-2A97-4FA9-AC39-D638059015EB}" destId="{8E5A93F4-6E7A-438C-838D-48531CA0CA61}" srcOrd="0" destOrd="0" presId="urn:microsoft.com/office/officeart/2008/layout/LinedList"/>
    <dgm:cxn modelId="{80289891-00E7-401D-9B99-F46F2FB02184}" srcId="{C0D76654-427B-472C-A5E5-4030C98CBB88}" destId="{FF7A998F-4C6C-45AC-BCBF-1DAFC1F7EF85}" srcOrd="1" destOrd="0" parTransId="{E5D064F3-6A5A-4536-A639-70B736C110E9}" sibTransId="{67F96DED-49B9-4BDD-B041-010D43CE35A0}"/>
    <dgm:cxn modelId="{CDBC15CD-64F3-4C4C-828C-8D93DE218066}" type="presOf" srcId="{C0D76654-427B-472C-A5E5-4030C98CBB88}" destId="{8E962535-0DE9-4042-A986-CA16F39359D4}" srcOrd="0" destOrd="0" presId="urn:microsoft.com/office/officeart/2008/layout/LinedList"/>
    <dgm:cxn modelId="{ACE3011C-70FF-4227-A88E-365CC306957E}" type="presParOf" srcId="{8E962535-0DE9-4042-A986-CA16F39359D4}" destId="{A73D4044-2174-4602-8A32-B69525BD2BFB}" srcOrd="0" destOrd="0" presId="urn:microsoft.com/office/officeart/2008/layout/LinedList"/>
    <dgm:cxn modelId="{CE5584D8-E348-4C38-8B6A-C804E0F394DC}" type="presParOf" srcId="{8E962535-0DE9-4042-A986-CA16F39359D4}" destId="{D911D528-188E-49CC-90B3-ACC99BC499DD}" srcOrd="1" destOrd="0" presId="urn:microsoft.com/office/officeart/2008/layout/LinedList"/>
    <dgm:cxn modelId="{75FB139E-AECC-4BB2-B2FD-DAA21B9711CD}" type="presParOf" srcId="{D911D528-188E-49CC-90B3-ACC99BC499DD}" destId="{8E5A93F4-6E7A-438C-838D-48531CA0CA61}" srcOrd="0" destOrd="0" presId="urn:microsoft.com/office/officeart/2008/layout/LinedList"/>
    <dgm:cxn modelId="{79673509-BD23-4B46-B89B-9C033DADB62E}" type="presParOf" srcId="{D911D528-188E-49CC-90B3-ACC99BC499DD}" destId="{0E321BC3-B93D-4103-9A0D-0D135702C8C0}" srcOrd="1" destOrd="0" presId="urn:microsoft.com/office/officeart/2008/layout/LinedList"/>
    <dgm:cxn modelId="{A5D3CEFE-0401-4E1D-9F22-B216C44ED868}" type="presParOf" srcId="{8E962535-0DE9-4042-A986-CA16F39359D4}" destId="{5CDF49FC-6F0C-435F-BB9F-11C3EF85742A}" srcOrd="2" destOrd="0" presId="urn:microsoft.com/office/officeart/2008/layout/LinedList"/>
    <dgm:cxn modelId="{883F5321-D1A6-439F-AE32-5260FEB1C8DD}" type="presParOf" srcId="{8E962535-0DE9-4042-A986-CA16F39359D4}" destId="{0BF1E968-E7A0-4CE0-8078-749220F2131E}" srcOrd="3" destOrd="0" presId="urn:microsoft.com/office/officeart/2008/layout/LinedList"/>
    <dgm:cxn modelId="{6175324C-CBCC-43D2-87E2-E6077EFD77D0}" type="presParOf" srcId="{0BF1E968-E7A0-4CE0-8078-749220F2131E}" destId="{684A7819-218A-4499-9250-57BCEF3E4267}" srcOrd="0" destOrd="0" presId="urn:microsoft.com/office/officeart/2008/layout/LinedList"/>
    <dgm:cxn modelId="{7E2190F8-AE92-42E0-B365-0F57FCCCE174}" type="presParOf" srcId="{0BF1E968-E7A0-4CE0-8078-749220F2131E}" destId="{48D63BD4-85E6-40EE-9459-9AA8EE57FE4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0D76654-427B-472C-A5E5-4030C98CBB88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84FB25-2A97-4FA9-AC39-D638059015EB}">
      <dgm:prSet custT="1"/>
      <dgm:spPr/>
      <dgm:t>
        <a:bodyPr/>
        <a:lstStyle/>
        <a:p>
          <a:r>
            <a:rPr lang="en-IN" sz="1200" b="0" i="0" dirty="0"/>
            <a:t>Following chart shows Statistical Analysis of various languages in which the movies are released.</a:t>
          </a:r>
        </a:p>
        <a:p>
          <a:endParaRPr lang="en-US" sz="1200" dirty="0"/>
        </a:p>
      </dgm:t>
    </dgm:pt>
    <dgm:pt modelId="{B87C3F46-9DA3-42EB-BBA5-D0C557625062}" type="parTrans" cxnId="{7523EF66-0632-46EE-9D7C-F4104406006F}">
      <dgm:prSet/>
      <dgm:spPr/>
      <dgm:t>
        <a:bodyPr/>
        <a:lstStyle/>
        <a:p>
          <a:endParaRPr lang="en-US"/>
        </a:p>
      </dgm:t>
    </dgm:pt>
    <dgm:pt modelId="{8F640DDD-2751-40EA-9391-32069E389C63}" type="sibTrans" cxnId="{7523EF66-0632-46EE-9D7C-F4104406006F}">
      <dgm:prSet/>
      <dgm:spPr/>
      <dgm:t>
        <a:bodyPr/>
        <a:lstStyle/>
        <a:p>
          <a:endParaRPr lang="en-US"/>
        </a:p>
      </dgm:t>
    </dgm:pt>
    <dgm:pt modelId="{FF7A998F-4C6C-45AC-BCBF-1DAFC1F7EF85}">
      <dgm:prSet custT="1"/>
      <dgm:spPr/>
      <dgm:t>
        <a:bodyPr/>
        <a:lstStyle/>
        <a:p>
          <a:r>
            <a:rPr lang="en-US" sz="1200" b="0" i="0" dirty="0"/>
            <a:t>Task : Determine the most common languages used in movies and analyze their impact on the IMDB score using descriptive statistics.</a:t>
          </a:r>
          <a:endParaRPr lang="en-US" sz="1200" dirty="0"/>
        </a:p>
      </dgm:t>
    </dgm:pt>
    <dgm:pt modelId="{E5D064F3-6A5A-4536-A639-70B736C110E9}" type="parTrans" cxnId="{80289891-00E7-401D-9B99-F46F2FB02184}">
      <dgm:prSet/>
      <dgm:spPr/>
      <dgm:t>
        <a:bodyPr/>
        <a:lstStyle/>
        <a:p>
          <a:endParaRPr lang="en-US"/>
        </a:p>
      </dgm:t>
    </dgm:pt>
    <dgm:pt modelId="{67F96DED-49B9-4BDD-B041-010D43CE35A0}" type="sibTrans" cxnId="{80289891-00E7-401D-9B99-F46F2FB02184}">
      <dgm:prSet/>
      <dgm:spPr/>
      <dgm:t>
        <a:bodyPr/>
        <a:lstStyle/>
        <a:p>
          <a:endParaRPr lang="en-US"/>
        </a:p>
      </dgm:t>
    </dgm:pt>
    <dgm:pt modelId="{92BEC51C-D21F-4578-9A5E-35AC09DED973}" type="pres">
      <dgm:prSet presAssocID="{C0D76654-427B-472C-A5E5-4030C98CBB8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9FA9993-82B6-4838-9057-B0DE17E1E02F}" type="pres">
      <dgm:prSet presAssocID="{C0D76654-427B-472C-A5E5-4030C98CBB88}" presName="hierFlow" presStyleCnt="0"/>
      <dgm:spPr/>
    </dgm:pt>
    <dgm:pt modelId="{D0717379-2870-4AEF-83E3-3ED6A004BDB7}" type="pres">
      <dgm:prSet presAssocID="{C0D76654-427B-472C-A5E5-4030C98CBB88}" presName="firstBuf" presStyleCnt="0"/>
      <dgm:spPr/>
    </dgm:pt>
    <dgm:pt modelId="{C71C4706-4176-47DD-AFF6-436BFD07A60F}" type="pres">
      <dgm:prSet presAssocID="{C0D76654-427B-472C-A5E5-4030C98CBB8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DB60421-C7D0-444B-8F14-03D7D1326D6E}" type="pres">
      <dgm:prSet presAssocID="{E384FB25-2A97-4FA9-AC39-D638059015EB}" presName="Name17" presStyleCnt="0"/>
      <dgm:spPr/>
    </dgm:pt>
    <dgm:pt modelId="{7CA508ED-0770-4890-B84C-41FD20A68162}" type="pres">
      <dgm:prSet presAssocID="{E384FB25-2A97-4FA9-AC39-D638059015EB}" presName="level1Shape" presStyleLbl="node0" presStyleIdx="0" presStyleCnt="1" custScaleX="423277" custScaleY="77617">
        <dgm:presLayoutVars>
          <dgm:chPref val="3"/>
        </dgm:presLayoutVars>
      </dgm:prSet>
      <dgm:spPr/>
    </dgm:pt>
    <dgm:pt modelId="{DA4BF26B-529B-4160-A1D9-A76F2FB2DB54}" type="pres">
      <dgm:prSet presAssocID="{E384FB25-2A97-4FA9-AC39-D638059015EB}" presName="hierChild2" presStyleCnt="0"/>
      <dgm:spPr/>
    </dgm:pt>
    <dgm:pt modelId="{91E05C8E-C623-442E-853A-8D0B0C913AE6}" type="pres">
      <dgm:prSet presAssocID="{C0D76654-427B-472C-A5E5-4030C98CBB88}" presName="bgShapesFlow" presStyleCnt="0"/>
      <dgm:spPr/>
    </dgm:pt>
    <dgm:pt modelId="{081A06D4-EBAD-4D39-928B-82D7420A2A9F}" type="pres">
      <dgm:prSet presAssocID="{FF7A998F-4C6C-45AC-BCBF-1DAFC1F7EF85}" presName="rectComp" presStyleCnt="0"/>
      <dgm:spPr/>
    </dgm:pt>
    <dgm:pt modelId="{C56950E2-C1FC-4458-BD2C-757656BF62DF}" type="pres">
      <dgm:prSet presAssocID="{FF7A998F-4C6C-45AC-BCBF-1DAFC1F7EF85}" presName="bgRect" presStyleLbl="bgShp" presStyleIdx="0" presStyleCnt="1" custScaleX="376048"/>
      <dgm:spPr/>
    </dgm:pt>
    <dgm:pt modelId="{9CFE2C9A-1012-44BF-B7B2-0CFB9C61BB6D}" type="pres">
      <dgm:prSet presAssocID="{FF7A998F-4C6C-45AC-BCBF-1DAFC1F7EF85}" presName="bgRectTx" presStyleLbl="bgShp" presStyleIdx="0" presStyleCnt="1">
        <dgm:presLayoutVars>
          <dgm:bulletEnabled val="1"/>
        </dgm:presLayoutVars>
      </dgm:prSet>
      <dgm:spPr/>
    </dgm:pt>
  </dgm:ptLst>
  <dgm:cxnLst>
    <dgm:cxn modelId="{35A5B93E-6CF1-402D-B858-DF25D5267AB9}" type="presOf" srcId="{FF7A998F-4C6C-45AC-BCBF-1DAFC1F7EF85}" destId="{9CFE2C9A-1012-44BF-B7B2-0CFB9C61BB6D}" srcOrd="1" destOrd="0" presId="urn:microsoft.com/office/officeart/2005/8/layout/hierarchy5"/>
    <dgm:cxn modelId="{7523EF66-0632-46EE-9D7C-F4104406006F}" srcId="{C0D76654-427B-472C-A5E5-4030C98CBB88}" destId="{E384FB25-2A97-4FA9-AC39-D638059015EB}" srcOrd="0" destOrd="0" parTransId="{B87C3F46-9DA3-42EB-BBA5-D0C557625062}" sibTransId="{8F640DDD-2751-40EA-9391-32069E389C63}"/>
    <dgm:cxn modelId="{3CA2AC54-03A5-4465-B160-FF00848866D6}" type="presOf" srcId="{E384FB25-2A97-4FA9-AC39-D638059015EB}" destId="{7CA508ED-0770-4890-B84C-41FD20A68162}" srcOrd="0" destOrd="0" presId="urn:microsoft.com/office/officeart/2005/8/layout/hierarchy5"/>
    <dgm:cxn modelId="{E1B04481-142B-452A-9817-6B0DD517F79B}" type="presOf" srcId="{FF7A998F-4C6C-45AC-BCBF-1DAFC1F7EF85}" destId="{C56950E2-C1FC-4458-BD2C-757656BF62DF}" srcOrd="0" destOrd="0" presId="urn:microsoft.com/office/officeart/2005/8/layout/hierarchy5"/>
    <dgm:cxn modelId="{80289891-00E7-401D-9B99-F46F2FB02184}" srcId="{C0D76654-427B-472C-A5E5-4030C98CBB88}" destId="{FF7A998F-4C6C-45AC-BCBF-1DAFC1F7EF85}" srcOrd="1" destOrd="0" parTransId="{E5D064F3-6A5A-4536-A639-70B736C110E9}" sibTransId="{67F96DED-49B9-4BDD-B041-010D43CE35A0}"/>
    <dgm:cxn modelId="{65F28AD1-7ED5-41A7-9402-00B4E559F877}" type="presOf" srcId="{C0D76654-427B-472C-A5E5-4030C98CBB88}" destId="{92BEC51C-D21F-4578-9A5E-35AC09DED973}" srcOrd="0" destOrd="0" presId="urn:microsoft.com/office/officeart/2005/8/layout/hierarchy5"/>
    <dgm:cxn modelId="{E82F8AAE-7D2F-44C6-BC46-04083F36C7B2}" type="presParOf" srcId="{92BEC51C-D21F-4578-9A5E-35AC09DED973}" destId="{79FA9993-82B6-4838-9057-B0DE17E1E02F}" srcOrd="0" destOrd="0" presId="urn:microsoft.com/office/officeart/2005/8/layout/hierarchy5"/>
    <dgm:cxn modelId="{DFBE25F3-6EF2-41CC-9D35-C4484625AEE2}" type="presParOf" srcId="{79FA9993-82B6-4838-9057-B0DE17E1E02F}" destId="{D0717379-2870-4AEF-83E3-3ED6A004BDB7}" srcOrd="0" destOrd="0" presId="urn:microsoft.com/office/officeart/2005/8/layout/hierarchy5"/>
    <dgm:cxn modelId="{F732D392-9490-4801-A1FE-829FBAF0F3FB}" type="presParOf" srcId="{79FA9993-82B6-4838-9057-B0DE17E1E02F}" destId="{C71C4706-4176-47DD-AFF6-436BFD07A60F}" srcOrd="1" destOrd="0" presId="urn:microsoft.com/office/officeart/2005/8/layout/hierarchy5"/>
    <dgm:cxn modelId="{16A04D65-AA83-4F52-8C92-2BCECB61FC42}" type="presParOf" srcId="{C71C4706-4176-47DD-AFF6-436BFD07A60F}" destId="{5DB60421-C7D0-444B-8F14-03D7D1326D6E}" srcOrd="0" destOrd="0" presId="urn:microsoft.com/office/officeart/2005/8/layout/hierarchy5"/>
    <dgm:cxn modelId="{475AD3F8-648D-4FFE-AEA1-58DA145C46A5}" type="presParOf" srcId="{5DB60421-C7D0-444B-8F14-03D7D1326D6E}" destId="{7CA508ED-0770-4890-B84C-41FD20A68162}" srcOrd="0" destOrd="0" presId="urn:microsoft.com/office/officeart/2005/8/layout/hierarchy5"/>
    <dgm:cxn modelId="{C6FA4390-962F-4A7E-B1AF-5C1E6A73DFF6}" type="presParOf" srcId="{5DB60421-C7D0-444B-8F14-03D7D1326D6E}" destId="{DA4BF26B-529B-4160-A1D9-A76F2FB2DB54}" srcOrd="1" destOrd="0" presId="urn:microsoft.com/office/officeart/2005/8/layout/hierarchy5"/>
    <dgm:cxn modelId="{0411A179-E87A-44BB-AD2D-F7A2757CC5D8}" type="presParOf" srcId="{92BEC51C-D21F-4578-9A5E-35AC09DED973}" destId="{91E05C8E-C623-442E-853A-8D0B0C913AE6}" srcOrd="1" destOrd="0" presId="urn:microsoft.com/office/officeart/2005/8/layout/hierarchy5"/>
    <dgm:cxn modelId="{8E7EF872-3833-4F77-9724-DD369A103957}" type="presParOf" srcId="{91E05C8E-C623-442E-853A-8D0B0C913AE6}" destId="{081A06D4-EBAD-4D39-928B-82D7420A2A9F}" srcOrd="0" destOrd="0" presId="urn:microsoft.com/office/officeart/2005/8/layout/hierarchy5"/>
    <dgm:cxn modelId="{78682DE8-527E-4689-A966-23576ADCE8C1}" type="presParOf" srcId="{081A06D4-EBAD-4D39-928B-82D7420A2A9F}" destId="{C56950E2-C1FC-4458-BD2C-757656BF62DF}" srcOrd="0" destOrd="0" presId="urn:microsoft.com/office/officeart/2005/8/layout/hierarchy5"/>
    <dgm:cxn modelId="{BDEDCA96-ECDD-41A5-A26C-57BC75E92520}" type="presParOf" srcId="{081A06D4-EBAD-4D39-928B-82D7420A2A9F}" destId="{9CFE2C9A-1012-44BF-B7B2-0CFB9C61BB6D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0D76654-427B-472C-A5E5-4030C98CBB88}" type="doc">
      <dgm:prSet loTypeId="urn:microsoft.com/office/officeart/2008/layout/LinedLis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384FB25-2A97-4FA9-AC39-D638059015EB}">
      <dgm:prSet custT="1"/>
      <dgm:spPr/>
      <dgm:t>
        <a:bodyPr/>
        <a:lstStyle/>
        <a:p>
          <a:r>
            <a:rPr lang="en-US" sz="1500" kern="1200" dirty="0">
              <a:solidFill>
                <a:srgbClr val="E6B729">
                  <a:lumMod val="40000"/>
                  <a:lumOff val="60000"/>
                </a:srgbClr>
              </a:solidFill>
              <a:latin typeface="Century Gothic" panose="020B0502020202020204"/>
              <a:ea typeface="+mn-ea"/>
              <a:cs typeface="+mn-cs"/>
            </a:rPr>
            <a:t>Top 10 </a:t>
          </a:r>
          <a:r>
            <a:rPr lang="en-IN" sz="1500" kern="1200" dirty="0">
              <a:solidFill>
                <a:schemeClr val="accent3">
                  <a:lumMod val="40000"/>
                  <a:lumOff val="60000"/>
                </a:schemeClr>
              </a:solidFill>
            </a:rPr>
            <a:t>Best </a:t>
          </a:r>
          <a:r>
            <a:rPr lang="en-IN" sz="1500" kern="1200" dirty="0">
              <a:solidFill>
                <a:schemeClr val="accent3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rPr>
            <a:t>Directors : </a:t>
          </a:r>
          <a:r>
            <a:rPr lang="en-US" sz="1500" kern="1200" dirty="0">
              <a:solidFill>
                <a:schemeClr val="tx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rPr>
            <a:t>Influence of directors on movie ratings</a:t>
          </a:r>
          <a:r>
            <a:rPr lang="en-US" sz="1500" b="0" i="0" kern="1200" dirty="0">
              <a:solidFill>
                <a:schemeClr val="tx2">
                  <a:lumMod val="40000"/>
                  <a:lumOff val="60000"/>
                </a:schemeClr>
              </a:solidFill>
            </a:rPr>
            <a:t>.</a:t>
          </a:r>
          <a:endParaRPr lang="en-US" sz="1500" kern="1200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B87C3F46-9DA3-42EB-BBA5-D0C557625062}" type="parTrans" cxnId="{7523EF66-0632-46EE-9D7C-F4104406006F}">
      <dgm:prSet/>
      <dgm:spPr/>
      <dgm:t>
        <a:bodyPr/>
        <a:lstStyle/>
        <a:p>
          <a:endParaRPr lang="en-US"/>
        </a:p>
      </dgm:t>
    </dgm:pt>
    <dgm:pt modelId="{8F640DDD-2751-40EA-9391-32069E389C63}" type="sibTrans" cxnId="{7523EF66-0632-46EE-9D7C-F4104406006F}">
      <dgm:prSet/>
      <dgm:spPr/>
      <dgm:t>
        <a:bodyPr/>
        <a:lstStyle/>
        <a:p>
          <a:endParaRPr lang="en-US"/>
        </a:p>
      </dgm:t>
    </dgm:pt>
    <dgm:pt modelId="{FF7A998F-4C6C-45AC-BCBF-1DAFC1F7EF85}">
      <dgm:prSet custT="1"/>
      <dgm:spPr/>
      <dgm:t>
        <a:bodyPr/>
        <a:lstStyle/>
        <a:p>
          <a:r>
            <a:rPr lang="en-US" sz="1500" kern="1200" dirty="0">
              <a:solidFill>
                <a:srgbClr val="E6B729">
                  <a:lumMod val="40000"/>
                  <a:lumOff val="60000"/>
                </a:srgbClr>
              </a:solidFill>
              <a:latin typeface="Century Gothic" panose="020B0502020202020204"/>
              <a:ea typeface="+mn-ea"/>
              <a:cs typeface="+mn-cs"/>
            </a:rPr>
            <a:t>Task : </a:t>
          </a:r>
          <a:r>
            <a:rPr lang="en-US" sz="1500" b="0" i="0" kern="1200" dirty="0">
              <a:solidFill>
                <a:schemeClr val="tx2">
                  <a:lumMod val="40000"/>
                  <a:lumOff val="60000"/>
                </a:schemeClr>
              </a:solidFill>
            </a:rPr>
            <a:t>Identify the top directors based on their average IMDB score and analyze their contribution to the success of movies using percentile calculations.</a:t>
          </a:r>
          <a:endParaRPr lang="en-US" sz="1500" kern="1200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E5D064F3-6A5A-4536-A639-70B736C110E9}" type="parTrans" cxnId="{80289891-00E7-401D-9B99-F46F2FB02184}">
      <dgm:prSet/>
      <dgm:spPr/>
      <dgm:t>
        <a:bodyPr/>
        <a:lstStyle/>
        <a:p>
          <a:endParaRPr lang="en-US"/>
        </a:p>
      </dgm:t>
    </dgm:pt>
    <dgm:pt modelId="{67F96DED-49B9-4BDD-B041-010D43CE35A0}" type="sibTrans" cxnId="{80289891-00E7-401D-9B99-F46F2FB02184}">
      <dgm:prSet/>
      <dgm:spPr/>
      <dgm:t>
        <a:bodyPr/>
        <a:lstStyle/>
        <a:p>
          <a:endParaRPr lang="en-US"/>
        </a:p>
      </dgm:t>
    </dgm:pt>
    <dgm:pt modelId="{29346F7E-EBA4-4B1E-87F0-947C496D7981}">
      <dgm:prSet custT="1"/>
      <dgm:spPr/>
      <dgm:t>
        <a:bodyPr/>
        <a:lstStyle/>
        <a:p>
          <a:r>
            <a:rPr lang="en-US" sz="1500" kern="1200" dirty="0">
              <a:solidFill>
                <a:schemeClr val="tx2">
                  <a:lumMod val="40000"/>
                  <a:lumOff val="60000"/>
                </a:schemeClr>
              </a:solidFill>
            </a:rPr>
            <a:t>The given table shows top 10 directors based on the average of IMDB scores scored by all those movies directed by respective director</a:t>
          </a:r>
        </a:p>
      </dgm:t>
    </dgm:pt>
    <dgm:pt modelId="{EB4B3F62-3DFF-4F7A-8CD5-EEE031A24F40}" type="parTrans" cxnId="{3F7874C9-1D4B-498A-9EDF-F52A87AD31CE}">
      <dgm:prSet/>
      <dgm:spPr/>
      <dgm:t>
        <a:bodyPr/>
        <a:lstStyle/>
        <a:p>
          <a:endParaRPr lang="en-IN"/>
        </a:p>
      </dgm:t>
    </dgm:pt>
    <dgm:pt modelId="{E7939B38-8D3E-47DD-AA48-9CE2CC9B9C93}" type="sibTrans" cxnId="{3F7874C9-1D4B-498A-9EDF-F52A87AD31CE}">
      <dgm:prSet/>
      <dgm:spPr/>
      <dgm:t>
        <a:bodyPr/>
        <a:lstStyle/>
        <a:p>
          <a:endParaRPr lang="en-IN"/>
        </a:p>
      </dgm:t>
    </dgm:pt>
    <dgm:pt modelId="{583B3604-1E66-4104-AB4C-669BC9969F7D}" type="pres">
      <dgm:prSet presAssocID="{C0D76654-427B-472C-A5E5-4030C98CBB88}" presName="vert0" presStyleCnt="0">
        <dgm:presLayoutVars>
          <dgm:dir/>
          <dgm:animOne val="branch"/>
          <dgm:animLvl val="lvl"/>
        </dgm:presLayoutVars>
      </dgm:prSet>
      <dgm:spPr/>
    </dgm:pt>
    <dgm:pt modelId="{F9730B27-9C12-4ABD-BF10-AB4CAF285B86}" type="pres">
      <dgm:prSet presAssocID="{E384FB25-2A97-4FA9-AC39-D638059015EB}" presName="thickLine" presStyleLbl="alignNode1" presStyleIdx="0" presStyleCnt="3"/>
      <dgm:spPr/>
    </dgm:pt>
    <dgm:pt modelId="{2AC30DB8-2FCC-4046-918D-0A8C77897B86}" type="pres">
      <dgm:prSet presAssocID="{E384FB25-2A97-4FA9-AC39-D638059015EB}" presName="horz1" presStyleCnt="0"/>
      <dgm:spPr/>
    </dgm:pt>
    <dgm:pt modelId="{F6276F6A-742F-435A-BC2A-39AECC2FDE4D}" type="pres">
      <dgm:prSet presAssocID="{E384FB25-2A97-4FA9-AC39-D638059015EB}" presName="tx1" presStyleLbl="revTx" presStyleIdx="0" presStyleCnt="3" custScaleY="35305"/>
      <dgm:spPr/>
    </dgm:pt>
    <dgm:pt modelId="{7A3A59EE-7428-4675-80A9-39E0805CA019}" type="pres">
      <dgm:prSet presAssocID="{E384FB25-2A97-4FA9-AC39-D638059015EB}" presName="vert1" presStyleCnt="0"/>
      <dgm:spPr/>
    </dgm:pt>
    <dgm:pt modelId="{53305836-2C9F-4054-8F7A-162EFAA2F946}" type="pres">
      <dgm:prSet presAssocID="{FF7A998F-4C6C-45AC-BCBF-1DAFC1F7EF85}" presName="thickLine" presStyleLbl="alignNode1" presStyleIdx="1" presStyleCnt="3"/>
      <dgm:spPr/>
    </dgm:pt>
    <dgm:pt modelId="{FB34F855-CF10-42A3-A76D-FCEE986DD4D0}" type="pres">
      <dgm:prSet presAssocID="{FF7A998F-4C6C-45AC-BCBF-1DAFC1F7EF85}" presName="horz1" presStyleCnt="0"/>
      <dgm:spPr/>
    </dgm:pt>
    <dgm:pt modelId="{78EE6E86-6F1D-4B86-8772-4B1516D2EBAF}" type="pres">
      <dgm:prSet presAssocID="{FF7A998F-4C6C-45AC-BCBF-1DAFC1F7EF85}" presName="tx1" presStyleLbl="revTx" presStyleIdx="1" presStyleCnt="3" custScaleY="58942"/>
      <dgm:spPr/>
    </dgm:pt>
    <dgm:pt modelId="{566E34B9-FAF2-4FF4-AAE8-2B2F952155DA}" type="pres">
      <dgm:prSet presAssocID="{FF7A998F-4C6C-45AC-BCBF-1DAFC1F7EF85}" presName="vert1" presStyleCnt="0"/>
      <dgm:spPr/>
    </dgm:pt>
    <dgm:pt modelId="{19EE14AA-D1C4-4B96-B4EC-433FBE3754C6}" type="pres">
      <dgm:prSet presAssocID="{29346F7E-EBA4-4B1E-87F0-947C496D7981}" presName="thickLine" presStyleLbl="alignNode1" presStyleIdx="2" presStyleCnt="3"/>
      <dgm:spPr/>
    </dgm:pt>
    <dgm:pt modelId="{7C8AF16B-7AAC-451F-B492-F8BE09EE4110}" type="pres">
      <dgm:prSet presAssocID="{29346F7E-EBA4-4B1E-87F0-947C496D7981}" presName="horz1" presStyleCnt="0"/>
      <dgm:spPr/>
    </dgm:pt>
    <dgm:pt modelId="{A1CAE2D9-C602-4C4A-A224-827C13D00B6A}" type="pres">
      <dgm:prSet presAssocID="{29346F7E-EBA4-4B1E-87F0-947C496D7981}" presName="tx1" presStyleLbl="revTx" presStyleIdx="2" presStyleCnt="3"/>
      <dgm:spPr/>
    </dgm:pt>
    <dgm:pt modelId="{C980F5BF-A88A-495F-BF9B-859FE7F141B7}" type="pres">
      <dgm:prSet presAssocID="{29346F7E-EBA4-4B1E-87F0-947C496D7981}" presName="vert1" presStyleCnt="0"/>
      <dgm:spPr/>
    </dgm:pt>
  </dgm:ptLst>
  <dgm:cxnLst>
    <dgm:cxn modelId="{47BC162D-7673-48EE-97C2-380A4AB04E3F}" type="presOf" srcId="{E384FB25-2A97-4FA9-AC39-D638059015EB}" destId="{F6276F6A-742F-435A-BC2A-39AECC2FDE4D}" srcOrd="0" destOrd="0" presId="urn:microsoft.com/office/officeart/2008/layout/LinedList"/>
    <dgm:cxn modelId="{9F361133-4221-4374-A2EC-9C6136BC4AB7}" type="presOf" srcId="{29346F7E-EBA4-4B1E-87F0-947C496D7981}" destId="{A1CAE2D9-C602-4C4A-A224-827C13D00B6A}" srcOrd="0" destOrd="0" presId="urn:microsoft.com/office/officeart/2008/layout/LinedList"/>
    <dgm:cxn modelId="{7523EF66-0632-46EE-9D7C-F4104406006F}" srcId="{C0D76654-427B-472C-A5E5-4030C98CBB88}" destId="{E384FB25-2A97-4FA9-AC39-D638059015EB}" srcOrd="0" destOrd="0" parTransId="{B87C3F46-9DA3-42EB-BBA5-D0C557625062}" sibTransId="{8F640DDD-2751-40EA-9391-32069E389C63}"/>
    <dgm:cxn modelId="{10832D8F-76D8-420B-88EB-BA01B56C0C3A}" type="presOf" srcId="{C0D76654-427B-472C-A5E5-4030C98CBB88}" destId="{583B3604-1E66-4104-AB4C-669BC9969F7D}" srcOrd="0" destOrd="0" presId="urn:microsoft.com/office/officeart/2008/layout/LinedList"/>
    <dgm:cxn modelId="{80289891-00E7-401D-9B99-F46F2FB02184}" srcId="{C0D76654-427B-472C-A5E5-4030C98CBB88}" destId="{FF7A998F-4C6C-45AC-BCBF-1DAFC1F7EF85}" srcOrd="1" destOrd="0" parTransId="{E5D064F3-6A5A-4536-A639-70B736C110E9}" sibTransId="{67F96DED-49B9-4BDD-B041-010D43CE35A0}"/>
    <dgm:cxn modelId="{8A194EBC-F921-45DB-947E-E7AA21C45B86}" type="presOf" srcId="{FF7A998F-4C6C-45AC-BCBF-1DAFC1F7EF85}" destId="{78EE6E86-6F1D-4B86-8772-4B1516D2EBAF}" srcOrd="0" destOrd="0" presId="urn:microsoft.com/office/officeart/2008/layout/LinedList"/>
    <dgm:cxn modelId="{3F7874C9-1D4B-498A-9EDF-F52A87AD31CE}" srcId="{C0D76654-427B-472C-A5E5-4030C98CBB88}" destId="{29346F7E-EBA4-4B1E-87F0-947C496D7981}" srcOrd="2" destOrd="0" parTransId="{EB4B3F62-3DFF-4F7A-8CD5-EEE031A24F40}" sibTransId="{E7939B38-8D3E-47DD-AA48-9CE2CC9B9C93}"/>
    <dgm:cxn modelId="{3C694435-A924-4337-9955-5448C38C13A8}" type="presParOf" srcId="{583B3604-1E66-4104-AB4C-669BC9969F7D}" destId="{F9730B27-9C12-4ABD-BF10-AB4CAF285B86}" srcOrd="0" destOrd="0" presId="urn:microsoft.com/office/officeart/2008/layout/LinedList"/>
    <dgm:cxn modelId="{BA8FA223-6058-457E-8551-34F4F0785C69}" type="presParOf" srcId="{583B3604-1E66-4104-AB4C-669BC9969F7D}" destId="{2AC30DB8-2FCC-4046-918D-0A8C77897B86}" srcOrd="1" destOrd="0" presId="urn:microsoft.com/office/officeart/2008/layout/LinedList"/>
    <dgm:cxn modelId="{64BB9328-6617-4A5E-8AED-61AE7D1447B1}" type="presParOf" srcId="{2AC30DB8-2FCC-4046-918D-0A8C77897B86}" destId="{F6276F6A-742F-435A-BC2A-39AECC2FDE4D}" srcOrd="0" destOrd="0" presId="urn:microsoft.com/office/officeart/2008/layout/LinedList"/>
    <dgm:cxn modelId="{9CA1EFBB-58D1-495E-B979-A843DFE7561D}" type="presParOf" srcId="{2AC30DB8-2FCC-4046-918D-0A8C77897B86}" destId="{7A3A59EE-7428-4675-80A9-39E0805CA019}" srcOrd="1" destOrd="0" presId="urn:microsoft.com/office/officeart/2008/layout/LinedList"/>
    <dgm:cxn modelId="{43BF2F88-C5FE-4552-8DFE-14F886CD69E9}" type="presParOf" srcId="{583B3604-1E66-4104-AB4C-669BC9969F7D}" destId="{53305836-2C9F-4054-8F7A-162EFAA2F946}" srcOrd="2" destOrd="0" presId="urn:microsoft.com/office/officeart/2008/layout/LinedList"/>
    <dgm:cxn modelId="{D3B0FCB4-83FB-4659-86F8-A1787E4D2C4F}" type="presParOf" srcId="{583B3604-1E66-4104-AB4C-669BC9969F7D}" destId="{FB34F855-CF10-42A3-A76D-FCEE986DD4D0}" srcOrd="3" destOrd="0" presId="urn:microsoft.com/office/officeart/2008/layout/LinedList"/>
    <dgm:cxn modelId="{047171EE-243A-4D30-884C-E0F9F9861F11}" type="presParOf" srcId="{FB34F855-CF10-42A3-A76D-FCEE986DD4D0}" destId="{78EE6E86-6F1D-4B86-8772-4B1516D2EBAF}" srcOrd="0" destOrd="0" presId="urn:microsoft.com/office/officeart/2008/layout/LinedList"/>
    <dgm:cxn modelId="{307A91F3-8B4F-492E-BAA4-1F3212E854F5}" type="presParOf" srcId="{FB34F855-CF10-42A3-A76D-FCEE986DD4D0}" destId="{566E34B9-FAF2-4FF4-AAE8-2B2F952155DA}" srcOrd="1" destOrd="0" presId="urn:microsoft.com/office/officeart/2008/layout/LinedList"/>
    <dgm:cxn modelId="{60CFA94A-E2F8-41C6-AC0E-66B0B1B96C72}" type="presParOf" srcId="{583B3604-1E66-4104-AB4C-669BC9969F7D}" destId="{19EE14AA-D1C4-4B96-B4EC-433FBE3754C6}" srcOrd="4" destOrd="0" presId="urn:microsoft.com/office/officeart/2008/layout/LinedList"/>
    <dgm:cxn modelId="{3CFE2C21-B83D-4432-AFCA-4518C9C6FF3D}" type="presParOf" srcId="{583B3604-1E66-4104-AB4C-669BC9969F7D}" destId="{7C8AF16B-7AAC-451F-B492-F8BE09EE4110}" srcOrd="5" destOrd="0" presId="urn:microsoft.com/office/officeart/2008/layout/LinedList"/>
    <dgm:cxn modelId="{F1A56439-F161-4193-AE87-1CF632F411FE}" type="presParOf" srcId="{7C8AF16B-7AAC-451F-B492-F8BE09EE4110}" destId="{A1CAE2D9-C602-4C4A-A224-827C13D00B6A}" srcOrd="0" destOrd="0" presId="urn:microsoft.com/office/officeart/2008/layout/LinedList"/>
    <dgm:cxn modelId="{54DC9063-0BA7-4C2F-98E2-91BD544C21C1}" type="presParOf" srcId="{7C8AF16B-7AAC-451F-B492-F8BE09EE4110}" destId="{C980F5BF-A88A-495F-BF9B-859FE7F141B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0D76654-427B-472C-A5E5-4030C98CBB88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84FB25-2A97-4FA9-AC39-D638059015EB}">
      <dgm:prSet custT="1"/>
      <dgm:spPr/>
      <dgm:t>
        <a:bodyPr/>
        <a:lstStyle/>
        <a:p>
          <a:r>
            <a:rPr lang="en-IN" sz="1000" b="0" i="0" dirty="0"/>
            <a:t>Following chart shows those tops directors whose percentile lies above 95</a:t>
          </a:r>
          <a:r>
            <a:rPr lang="en-IN" sz="1000" b="0" i="0" baseline="30000" dirty="0"/>
            <a:t>th</a:t>
          </a:r>
          <a:r>
            <a:rPr lang="en-IN" sz="1000" b="0" i="0" dirty="0"/>
            <a:t> percentile which is above 8 IMDB score.</a:t>
          </a:r>
          <a:endParaRPr lang="en-IN" sz="800" b="0" i="0" dirty="0"/>
        </a:p>
        <a:p>
          <a:endParaRPr lang="en-US" sz="800" dirty="0"/>
        </a:p>
      </dgm:t>
    </dgm:pt>
    <dgm:pt modelId="{B87C3F46-9DA3-42EB-BBA5-D0C557625062}" type="parTrans" cxnId="{7523EF66-0632-46EE-9D7C-F4104406006F}">
      <dgm:prSet/>
      <dgm:spPr/>
      <dgm:t>
        <a:bodyPr/>
        <a:lstStyle/>
        <a:p>
          <a:endParaRPr lang="en-US"/>
        </a:p>
      </dgm:t>
    </dgm:pt>
    <dgm:pt modelId="{8F640DDD-2751-40EA-9391-32069E389C63}" type="sibTrans" cxnId="{7523EF66-0632-46EE-9D7C-F4104406006F}">
      <dgm:prSet/>
      <dgm:spPr/>
      <dgm:t>
        <a:bodyPr/>
        <a:lstStyle/>
        <a:p>
          <a:endParaRPr lang="en-US"/>
        </a:p>
      </dgm:t>
    </dgm:pt>
    <dgm:pt modelId="{FF7A998F-4C6C-45AC-BCBF-1DAFC1F7EF85}">
      <dgm:prSet custT="1"/>
      <dgm:spPr/>
      <dgm:t>
        <a:bodyPr/>
        <a:lstStyle/>
        <a:p>
          <a:endParaRPr lang="en-US" sz="1400" b="0" i="0" dirty="0"/>
        </a:p>
        <a:p>
          <a:r>
            <a:rPr lang="en-US" sz="1400" b="0" i="0" dirty="0"/>
            <a:t>Task : Identify the top directors based on their average IMDB score and analyze their contribution to the success of movies using percentile calculations.</a:t>
          </a:r>
          <a:endParaRPr lang="en-US" sz="1400" dirty="0"/>
        </a:p>
      </dgm:t>
    </dgm:pt>
    <dgm:pt modelId="{E5D064F3-6A5A-4536-A639-70B736C110E9}" type="parTrans" cxnId="{80289891-00E7-401D-9B99-F46F2FB02184}">
      <dgm:prSet/>
      <dgm:spPr/>
      <dgm:t>
        <a:bodyPr/>
        <a:lstStyle/>
        <a:p>
          <a:endParaRPr lang="en-US"/>
        </a:p>
      </dgm:t>
    </dgm:pt>
    <dgm:pt modelId="{67F96DED-49B9-4BDD-B041-010D43CE35A0}" type="sibTrans" cxnId="{80289891-00E7-401D-9B99-F46F2FB02184}">
      <dgm:prSet/>
      <dgm:spPr/>
      <dgm:t>
        <a:bodyPr/>
        <a:lstStyle/>
        <a:p>
          <a:endParaRPr lang="en-US"/>
        </a:p>
      </dgm:t>
    </dgm:pt>
    <dgm:pt modelId="{BB07229E-7F67-4CF8-AD82-622A1A56F515}" type="pres">
      <dgm:prSet presAssocID="{C0D76654-427B-472C-A5E5-4030C98CBB8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A27046F-AC63-4DA1-A748-EF3C65A6D0D7}" type="pres">
      <dgm:prSet presAssocID="{C0D76654-427B-472C-A5E5-4030C98CBB88}" presName="hierFlow" presStyleCnt="0"/>
      <dgm:spPr/>
    </dgm:pt>
    <dgm:pt modelId="{A4A2BF54-AAA8-4DFE-AE1C-8564B896E79D}" type="pres">
      <dgm:prSet presAssocID="{C0D76654-427B-472C-A5E5-4030C98CBB88}" presName="firstBuf" presStyleCnt="0"/>
      <dgm:spPr/>
    </dgm:pt>
    <dgm:pt modelId="{A5873D26-4545-4917-8085-4B6FBBAF2A91}" type="pres">
      <dgm:prSet presAssocID="{C0D76654-427B-472C-A5E5-4030C98CBB8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6824CC5-DBAE-4217-BCA4-09369A42279A}" type="pres">
      <dgm:prSet presAssocID="{E384FB25-2A97-4FA9-AC39-D638059015EB}" presName="Name17" presStyleCnt="0"/>
      <dgm:spPr/>
    </dgm:pt>
    <dgm:pt modelId="{DB19C200-FD6A-4D16-A70D-C418035147F5}" type="pres">
      <dgm:prSet presAssocID="{E384FB25-2A97-4FA9-AC39-D638059015EB}" presName="level1Shape" presStyleLbl="node0" presStyleIdx="0" presStyleCnt="1" custScaleX="256260">
        <dgm:presLayoutVars>
          <dgm:chPref val="3"/>
        </dgm:presLayoutVars>
      </dgm:prSet>
      <dgm:spPr/>
    </dgm:pt>
    <dgm:pt modelId="{7E0048BA-B888-4526-9CEB-B1753C49608E}" type="pres">
      <dgm:prSet presAssocID="{E384FB25-2A97-4FA9-AC39-D638059015EB}" presName="hierChild2" presStyleCnt="0"/>
      <dgm:spPr/>
    </dgm:pt>
    <dgm:pt modelId="{B96CD4F6-17EC-4486-8598-8C37E233E87D}" type="pres">
      <dgm:prSet presAssocID="{C0D76654-427B-472C-A5E5-4030C98CBB88}" presName="bgShapesFlow" presStyleCnt="0"/>
      <dgm:spPr/>
    </dgm:pt>
    <dgm:pt modelId="{53EB27D6-9123-4FD7-9B34-E64501E5233E}" type="pres">
      <dgm:prSet presAssocID="{FF7A998F-4C6C-45AC-BCBF-1DAFC1F7EF85}" presName="rectComp" presStyleCnt="0"/>
      <dgm:spPr/>
    </dgm:pt>
    <dgm:pt modelId="{AB813075-C9CD-4A67-B538-170D38931065}" type="pres">
      <dgm:prSet presAssocID="{FF7A998F-4C6C-45AC-BCBF-1DAFC1F7EF85}" presName="bgRect" presStyleLbl="bgShp" presStyleIdx="0" presStyleCnt="1" custScaleX="231847" custLinFactNeighborX="0"/>
      <dgm:spPr/>
    </dgm:pt>
    <dgm:pt modelId="{63615A5B-CAB1-4933-AE45-768F6FC3C63A}" type="pres">
      <dgm:prSet presAssocID="{FF7A998F-4C6C-45AC-BCBF-1DAFC1F7EF85}" presName="bgRectTx" presStyleLbl="bgShp" presStyleIdx="0" presStyleCnt="1">
        <dgm:presLayoutVars>
          <dgm:bulletEnabled val="1"/>
        </dgm:presLayoutVars>
      </dgm:prSet>
      <dgm:spPr/>
    </dgm:pt>
  </dgm:ptLst>
  <dgm:cxnLst>
    <dgm:cxn modelId="{C595BB18-40C2-4ABA-8350-4C7E94F69D14}" type="presOf" srcId="{FF7A998F-4C6C-45AC-BCBF-1DAFC1F7EF85}" destId="{63615A5B-CAB1-4933-AE45-768F6FC3C63A}" srcOrd="1" destOrd="0" presId="urn:microsoft.com/office/officeart/2005/8/layout/hierarchy5"/>
    <dgm:cxn modelId="{7523EF66-0632-46EE-9D7C-F4104406006F}" srcId="{C0D76654-427B-472C-A5E5-4030C98CBB88}" destId="{E384FB25-2A97-4FA9-AC39-D638059015EB}" srcOrd="0" destOrd="0" parTransId="{B87C3F46-9DA3-42EB-BBA5-D0C557625062}" sibTransId="{8F640DDD-2751-40EA-9391-32069E389C63}"/>
    <dgm:cxn modelId="{80289891-00E7-401D-9B99-F46F2FB02184}" srcId="{C0D76654-427B-472C-A5E5-4030C98CBB88}" destId="{FF7A998F-4C6C-45AC-BCBF-1DAFC1F7EF85}" srcOrd="1" destOrd="0" parTransId="{E5D064F3-6A5A-4536-A639-70B736C110E9}" sibTransId="{67F96DED-49B9-4BDD-B041-010D43CE35A0}"/>
    <dgm:cxn modelId="{E6936DB0-9ED9-45DF-9395-CF786011D106}" type="presOf" srcId="{FF7A998F-4C6C-45AC-BCBF-1DAFC1F7EF85}" destId="{AB813075-C9CD-4A67-B538-170D38931065}" srcOrd="0" destOrd="0" presId="urn:microsoft.com/office/officeart/2005/8/layout/hierarchy5"/>
    <dgm:cxn modelId="{9C7B8ABD-DE02-4F9B-AC1C-54DF729DA1A3}" type="presOf" srcId="{C0D76654-427B-472C-A5E5-4030C98CBB88}" destId="{BB07229E-7F67-4CF8-AD82-622A1A56F515}" srcOrd="0" destOrd="0" presId="urn:microsoft.com/office/officeart/2005/8/layout/hierarchy5"/>
    <dgm:cxn modelId="{81848BD1-8DBB-49A1-96F8-954F29F27375}" type="presOf" srcId="{E384FB25-2A97-4FA9-AC39-D638059015EB}" destId="{DB19C200-FD6A-4D16-A70D-C418035147F5}" srcOrd="0" destOrd="0" presId="urn:microsoft.com/office/officeart/2005/8/layout/hierarchy5"/>
    <dgm:cxn modelId="{B0A7F594-AB3E-4D02-AF90-5BC114555247}" type="presParOf" srcId="{BB07229E-7F67-4CF8-AD82-622A1A56F515}" destId="{FA27046F-AC63-4DA1-A748-EF3C65A6D0D7}" srcOrd="0" destOrd="0" presId="urn:microsoft.com/office/officeart/2005/8/layout/hierarchy5"/>
    <dgm:cxn modelId="{D3C0FDE3-F5A4-4000-8DC8-1883BCF9B6D5}" type="presParOf" srcId="{FA27046F-AC63-4DA1-A748-EF3C65A6D0D7}" destId="{A4A2BF54-AAA8-4DFE-AE1C-8564B896E79D}" srcOrd="0" destOrd="0" presId="urn:microsoft.com/office/officeart/2005/8/layout/hierarchy5"/>
    <dgm:cxn modelId="{84B4E840-F1BA-4C64-82FD-ECF743A20E5F}" type="presParOf" srcId="{FA27046F-AC63-4DA1-A748-EF3C65A6D0D7}" destId="{A5873D26-4545-4917-8085-4B6FBBAF2A91}" srcOrd="1" destOrd="0" presId="urn:microsoft.com/office/officeart/2005/8/layout/hierarchy5"/>
    <dgm:cxn modelId="{2842DAB7-A3AE-4065-90A3-CB6389AEC598}" type="presParOf" srcId="{A5873D26-4545-4917-8085-4B6FBBAF2A91}" destId="{E6824CC5-DBAE-4217-BCA4-09369A42279A}" srcOrd="0" destOrd="0" presId="urn:microsoft.com/office/officeart/2005/8/layout/hierarchy5"/>
    <dgm:cxn modelId="{7C145E31-B4B6-41AB-9651-AA3DB01B1147}" type="presParOf" srcId="{E6824CC5-DBAE-4217-BCA4-09369A42279A}" destId="{DB19C200-FD6A-4D16-A70D-C418035147F5}" srcOrd="0" destOrd="0" presId="urn:microsoft.com/office/officeart/2005/8/layout/hierarchy5"/>
    <dgm:cxn modelId="{F87E1CB9-4593-4712-87B5-72F58E7588DE}" type="presParOf" srcId="{E6824CC5-DBAE-4217-BCA4-09369A42279A}" destId="{7E0048BA-B888-4526-9CEB-B1753C49608E}" srcOrd="1" destOrd="0" presId="urn:microsoft.com/office/officeart/2005/8/layout/hierarchy5"/>
    <dgm:cxn modelId="{A0E69E64-C616-4B6D-B06A-A3DE4774AAA9}" type="presParOf" srcId="{BB07229E-7F67-4CF8-AD82-622A1A56F515}" destId="{B96CD4F6-17EC-4486-8598-8C37E233E87D}" srcOrd="1" destOrd="0" presId="urn:microsoft.com/office/officeart/2005/8/layout/hierarchy5"/>
    <dgm:cxn modelId="{186C9C60-FDD8-4FB7-BA1C-585B2D31A37D}" type="presParOf" srcId="{B96CD4F6-17EC-4486-8598-8C37E233E87D}" destId="{53EB27D6-9123-4FD7-9B34-E64501E5233E}" srcOrd="0" destOrd="0" presId="urn:microsoft.com/office/officeart/2005/8/layout/hierarchy5"/>
    <dgm:cxn modelId="{2B8A6970-272E-463E-BD76-783AB94481CD}" type="presParOf" srcId="{53EB27D6-9123-4FD7-9B34-E64501E5233E}" destId="{AB813075-C9CD-4A67-B538-170D38931065}" srcOrd="0" destOrd="0" presId="urn:microsoft.com/office/officeart/2005/8/layout/hierarchy5"/>
    <dgm:cxn modelId="{716C919A-649A-4B64-9F9E-ACC53BAC1C4D}" type="presParOf" srcId="{53EB27D6-9123-4FD7-9B34-E64501E5233E}" destId="{63615A5B-CAB1-4933-AE45-768F6FC3C63A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0D76654-427B-472C-A5E5-4030C98CBB88}" type="doc">
      <dgm:prSet loTypeId="urn:microsoft.com/office/officeart/2008/layout/LinedList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384FB25-2A97-4FA9-AC39-D638059015EB}">
      <dgm:prSet custT="1"/>
      <dgm:spPr/>
      <dgm:t>
        <a:bodyPr/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rgbClr val="E6B729">
                  <a:lumMod val="40000"/>
                  <a:lumOff val="60000"/>
                </a:srgbClr>
              </a:solidFill>
              <a:latin typeface="Century Gothic" panose="020B0502020202020204"/>
              <a:ea typeface="+mn-ea"/>
              <a:cs typeface="+mn-cs"/>
            </a:rPr>
            <a:t>Top 5 Movies with Highest profit:  </a:t>
          </a:r>
          <a:r>
            <a:rPr lang="en-US" sz="1500" kern="1200" dirty="0">
              <a:solidFill>
                <a:srgbClr val="1E5155">
                  <a:lumMod val="40000"/>
                  <a:lumOff val="60000"/>
                </a:srgbClr>
              </a:solidFill>
              <a:latin typeface="Century Gothic" panose="020B0502020202020204"/>
              <a:ea typeface="+mn-ea"/>
              <a:cs typeface="+mn-cs"/>
            </a:rPr>
            <a:t>Explore the relationship between movie budgets and their financial success.</a:t>
          </a:r>
        </a:p>
      </dgm:t>
    </dgm:pt>
    <dgm:pt modelId="{B87C3F46-9DA3-42EB-BBA5-D0C557625062}" type="parTrans" cxnId="{7523EF66-0632-46EE-9D7C-F4104406006F}">
      <dgm:prSet/>
      <dgm:spPr/>
      <dgm:t>
        <a:bodyPr/>
        <a:lstStyle/>
        <a:p>
          <a:endParaRPr lang="en-US"/>
        </a:p>
      </dgm:t>
    </dgm:pt>
    <dgm:pt modelId="{8F640DDD-2751-40EA-9391-32069E389C63}" type="sibTrans" cxnId="{7523EF66-0632-46EE-9D7C-F4104406006F}">
      <dgm:prSet/>
      <dgm:spPr/>
      <dgm:t>
        <a:bodyPr/>
        <a:lstStyle/>
        <a:p>
          <a:endParaRPr lang="en-US"/>
        </a:p>
      </dgm:t>
    </dgm:pt>
    <dgm:pt modelId="{FF7A998F-4C6C-45AC-BCBF-1DAFC1F7EF85}">
      <dgm:prSet custT="1"/>
      <dgm:spPr/>
      <dgm:t>
        <a:bodyPr/>
        <a:lstStyle/>
        <a:p>
          <a:r>
            <a:rPr lang="en-US" sz="1500" kern="1200" dirty="0">
              <a:solidFill>
                <a:srgbClr val="E6B729">
                  <a:lumMod val="40000"/>
                  <a:lumOff val="60000"/>
                </a:srgbClr>
              </a:solidFill>
              <a:latin typeface="Century Gothic" panose="020B0502020202020204"/>
              <a:ea typeface="+mn-ea"/>
              <a:cs typeface="+mn-cs"/>
            </a:rPr>
            <a:t>Task : </a:t>
          </a:r>
          <a:r>
            <a:rPr lang="en-US" sz="1500" kern="1200" dirty="0">
              <a:solidFill>
                <a:srgbClr val="1E5155">
                  <a:lumMod val="40000"/>
                  <a:lumOff val="60000"/>
                </a:srgbClr>
              </a:solidFill>
              <a:latin typeface="Century Gothic" panose="020B0502020202020204"/>
              <a:ea typeface="+mn-ea"/>
              <a:cs typeface="+mn-cs"/>
            </a:rPr>
            <a:t>Analyze the distribution of movie durations and identify the relationship between movie duration and IMDB score.</a:t>
          </a:r>
        </a:p>
      </dgm:t>
    </dgm:pt>
    <dgm:pt modelId="{E5D064F3-6A5A-4536-A639-70B736C110E9}" type="parTrans" cxnId="{80289891-00E7-401D-9B99-F46F2FB02184}">
      <dgm:prSet/>
      <dgm:spPr/>
      <dgm:t>
        <a:bodyPr/>
        <a:lstStyle/>
        <a:p>
          <a:endParaRPr lang="en-US"/>
        </a:p>
      </dgm:t>
    </dgm:pt>
    <dgm:pt modelId="{67F96DED-49B9-4BDD-B041-010D43CE35A0}" type="sibTrans" cxnId="{80289891-00E7-401D-9B99-F46F2FB02184}">
      <dgm:prSet/>
      <dgm:spPr/>
      <dgm:t>
        <a:bodyPr/>
        <a:lstStyle/>
        <a:p>
          <a:endParaRPr lang="en-US"/>
        </a:p>
      </dgm:t>
    </dgm:pt>
    <dgm:pt modelId="{FBD3A370-979D-489D-A6FF-F83E87FE8931}">
      <dgm:prSet custT="1"/>
      <dgm:spPr/>
      <dgm:t>
        <a:bodyPr/>
        <a:lstStyle/>
        <a:p>
          <a:r>
            <a:rPr lang="en-US" sz="1500" b="0" i="0" dirty="0">
              <a:solidFill>
                <a:schemeClr val="tx2">
                  <a:lumMod val="40000"/>
                  <a:lumOff val="60000"/>
                </a:schemeClr>
              </a:solidFill>
            </a:rPr>
            <a:t>Correlation coefficient between movie budgets and gross earnings is </a:t>
          </a:r>
          <a:r>
            <a:rPr lang="en-IN" sz="1500" b="0" i="0" u="none" dirty="0">
              <a:solidFill>
                <a:schemeClr val="tx2">
                  <a:lumMod val="40000"/>
                  <a:lumOff val="60000"/>
                </a:schemeClr>
              </a:solidFill>
            </a:rPr>
            <a:t>0.096619736</a:t>
          </a:r>
          <a:endParaRPr lang="en-US" sz="1500" b="0" i="0" dirty="0">
            <a:solidFill>
              <a:schemeClr val="tx2">
                <a:lumMod val="40000"/>
                <a:lumOff val="60000"/>
              </a:schemeClr>
            </a:solidFill>
          </a:endParaRPr>
        </a:p>
        <a:p>
          <a:endParaRPr lang="en-US" sz="1500" b="0" i="0" dirty="0"/>
        </a:p>
      </dgm:t>
    </dgm:pt>
    <dgm:pt modelId="{2B4DCCCC-D6C6-4A80-AB8E-FDBE66CEBC0E}" type="parTrans" cxnId="{002ABFBB-294F-4635-A6D9-39066D7666AB}">
      <dgm:prSet/>
      <dgm:spPr/>
      <dgm:t>
        <a:bodyPr/>
        <a:lstStyle/>
        <a:p>
          <a:endParaRPr lang="en-IN"/>
        </a:p>
      </dgm:t>
    </dgm:pt>
    <dgm:pt modelId="{213BA51F-E786-4DB7-8BFB-31CB663C8528}" type="sibTrans" cxnId="{002ABFBB-294F-4635-A6D9-39066D7666AB}">
      <dgm:prSet/>
      <dgm:spPr/>
      <dgm:t>
        <a:bodyPr/>
        <a:lstStyle/>
        <a:p>
          <a:endParaRPr lang="en-IN"/>
        </a:p>
      </dgm:t>
    </dgm:pt>
    <dgm:pt modelId="{CCF9AC02-1470-4FF3-9214-EE18140E1C1A}">
      <dgm:prSet custT="1"/>
      <dgm:spPr/>
      <dgm:t>
        <a:bodyPr/>
        <a:lstStyle/>
        <a:p>
          <a:r>
            <a:rPr lang="en-US" sz="1500" kern="1200" dirty="0">
              <a:solidFill>
                <a:schemeClr val="tx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rPr>
            <a:t>Top 10 highest profit margin movies are shown in given Table</a:t>
          </a:r>
        </a:p>
      </dgm:t>
    </dgm:pt>
    <dgm:pt modelId="{ADAF4103-2AB1-447E-A5AF-6EDAE9DC0692}" type="parTrans" cxnId="{4FADCB7C-CF5F-409B-93F3-914D976328E2}">
      <dgm:prSet/>
      <dgm:spPr/>
      <dgm:t>
        <a:bodyPr/>
        <a:lstStyle/>
        <a:p>
          <a:endParaRPr lang="en-IN"/>
        </a:p>
      </dgm:t>
    </dgm:pt>
    <dgm:pt modelId="{3082B568-DE9C-4200-AD76-92ED19FAA688}" type="sibTrans" cxnId="{4FADCB7C-CF5F-409B-93F3-914D976328E2}">
      <dgm:prSet/>
      <dgm:spPr/>
      <dgm:t>
        <a:bodyPr/>
        <a:lstStyle/>
        <a:p>
          <a:endParaRPr lang="en-IN"/>
        </a:p>
      </dgm:t>
    </dgm:pt>
    <dgm:pt modelId="{8D8C242A-AE2A-49E1-BD1C-77247C91D635}" type="pres">
      <dgm:prSet presAssocID="{C0D76654-427B-472C-A5E5-4030C98CBB88}" presName="vert0" presStyleCnt="0">
        <dgm:presLayoutVars>
          <dgm:dir/>
          <dgm:animOne val="branch"/>
          <dgm:animLvl val="lvl"/>
        </dgm:presLayoutVars>
      </dgm:prSet>
      <dgm:spPr/>
    </dgm:pt>
    <dgm:pt modelId="{9B9E6206-A20C-448D-8889-D51B49CBC07A}" type="pres">
      <dgm:prSet presAssocID="{E384FB25-2A97-4FA9-AC39-D638059015EB}" presName="thickLine" presStyleLbl="alignNode1" presStyleIdx="0" presStyleCnt="4"/>
      <dgm:spPr/>
    </dgm:pt>
    <dgm:pt modelId="{C27CADF9-C75C-4E13-A146-4C40049E4A81}" type="pres">
      <dgm:prSet presAssocID="{E384FB25-2A97-4FA9-AC39-D638059015EB}" presName="horz1" presStyleCnt="0"/>
      <dgm:spPr/>
    </dgm:pt>
    <dgm:pt modelId="{9C2FE76E-B70C-4312-8317-D318F8A6E7C4}" type="pres">
      <dgm:prSet presAssocID="{E384FB25-2A97-4FA9-AC39-D638059015EB}" presName="tx1" presStyleLbl="revTx" presStyleIdx="0" presStyleCnt="4" custScaleY="57572" custLinFactNeighborY="-1386"/>
      <dgm:spPr/>
    </dgm:pt>
    <dgm:pt modelId="{7F088DE7-35F4-4325-9519-4F1F6C8EF0AE}" type="pres">
      <dgm:prSet presAssocID="{E384FB25-2A97-4FA9-AC39-D638059015EB}" presName="vert1" presStyleCnt="0"/>
      <dgm:spPr/>
    </dgm:pt>
    <dgm:pt modelId="{5A5BC5E5-4042-4151-82B5-31D4ED8DAE37}" type="pres">
      <dgm:prSet presAssocID="{FF7A998F-4C6C-45AC-BCBF-1DAFC1F7EF85}" presName="thickLine" presStyleLbl="alignNode1" presStyleIdx="1" presStyleCnt="4"/>
      <dgm:spPr/>
    </dgm:pt>
    <dgm:pt modelId="{D66DAA2E-51BD-4285-A816-9E22F1544258}" type="pres">
      <dgm:prSet presAssocID="{FF7A998F-4C6C-45AC-BCBF-1DAFC1F7EF85}" presName="horz1" presStyleCnt="0"/>
      <dgm:spPr/>
    </dgm:pt>
    <dgm:pt modelId="{BCD0BCD5-0EA7-434B-8C2D-D1CDC8CB24AC}" type="pres">
      <dgm:prSet presAssocID="{FF7A998F-4C6C-45AC-BCBF-1DAFC1F7EF85}" presName="tx1" presStyleLbl="revTx" presStyleIdx="1" presStyleCnt="4" custScaleY="71148" custLinFactNeighborX="91" custLinFactNeighborY="2072"/>
      <dgm:spPr/>
    </dgm:pt>
    <dgm:pt modelId="{62F24E0C-8198-49AF-8A77-6EE66078CCD9}" type="pres">
      <dgm:prSet presAssocID="{FF7A998F-4C6C-45AC-BCBF-1DAFC1F7EF85}" presName="vert1" presStyleCnt="0"/>
      <dgm:spPr/>
    </dgm:pt>
    <dgm:pt modelId="{1B14DD82-9C50-46CB-BEED-109F9EBC41EE}" type="pres">
      <dgm:prSet presAssocID="{CCF9AC02-1470-4FF3-9214-EE18140E1C1A}" presName="thickLine" presStyleLbl="alignNode1" presStyleIdx="2" presStyleCnt="4"/>
      <dgm:spPr/>
    </dgm:pt>
    <dgm:pt modelId="{83505726-E526-4181-B160-755F9912812E}" type="pres">
      <dgm:prSet presAssocID="{CCF9AC02-1470-4FF3-9214-EE18140E1C1A}" presName="horz1" presStyleCnt="0"/>
      <dgm:spPr/>
    </dgm:pt>
    <dgm:pt modelId="{9BEA755B-B985-416A-A85E-2AA99F2DE25C}" type="pres">
      <dgm:prSet presAssocID="{CCF9AC02-1470-4FF3-9214-EE18140E1C1A}" presName="tx1" presStyleLbl="revTx" presStyleIdx="2" presStyleCnt="4" custScaleY="52446"/>
      <dgm:spPr/>
    </dgm:pt>
    <dgm:pt modelId="{12935384-E2DF-4E18-9184-1661E1B866C1}" type="pres">
      <dgm:prSet presAssocID="{CCF9AC02-1470-4FF3-9214-EE18140E1C1A}" presName="vert1" presStyleCnt="0"/>
      <dgm:spPr/>
    </dgm:pt>
    <dgm:pt modelId="{706DB9D7-913D-463F-83D7-9EE1CC916EF8}" type="pres">
      <dgm:prSet presAssocID="{FBD3A370-979D-489D-A6FF-F83E87FE8931}" presName="thickLine" presStyleLbl="alignNode1" presStyleIdx="3" presStyleCnt="4"/>
      <dgm:spPr/>
    </dgm:pt>
    <dgm:pt modelId="{5F37DBA7-68AE-4343-A4CF-B9704631956B}" type="pres">
      <dgm:prSet presAssocID="{FBD3A370-979D-489D-A6FF-F83E87FE8931}" presName="horz1" presStyleCnt="0"/>
      <dgm:spPr/>
    </dgm:pt>
    <dgm:pt modelId="{6F742FA6-FEC3-4D6E-BF2C-627756A0FE2E}" type="pres">
      <dgm:prSet presAssocID="{FBD3A370-979D-489D-A6FF-F83E87FE8931}" presName="tx1" presStyleLbl="revTx" presStyleIdx="3" presStyleCnt="4" custScaleY="54390"/>
      <dgm:spPr/>
    </dgm:pt>
    <dgm:pt modelId="{7B3365F1-ADCD-4FAC-ACCB-606029F71B03}" type="pres">
      <dgm:prSet presAssocID="{FBD3A370-979D-489D-A6FF-F83E87FE8931}" presName="vert1" presStyleCnt="0"/>
      <dgm:spPr/>
    </dgm:pt>
  </dgm:ptLst>
  <dgm:cxnLst>
    <dgm:cxn modelId="{3BF01E0E-3A04-4ED7-82C9-37947A4958A8}" type="presOf" srcId="{E384FB25-2A97-4FA9-AC39-D638059015EB}" destId="{9C2FE76E-B70C-4312-8317-D318F8A6E7C4}" srcOrd="0" destOrd="0" presId="urn:microsoft.com/office/officeart/2008/layout/LinedList"/>
    <dgm:cxn modelId="{EDE2BB0F-94B8-4E4F-9D6D-CA5041BDBF11}" type="presOf" srcId="{C0D76654-427B-472C-A5E5-4030C98CBB88}" destId="{8D8C242A-AE2A-49E1-BD1C-77247C91D635}" srcOrd="0" destOrd="0" presId="urn:microsoft.com/office/officeart/2008/layout/LinedList"/>
    <dgm:cxn modelId="{294E7A13-8643-4066-9889-3873C0F73B23}" type="presOf" srcId="{FBD3A370-979D-489D-A6FF-F83E87FE8931}" destId="{6F742FA6-FEC3-4D6E-BF2C-627756A0FE2E}" srcOrd="0" destOrd="0" presId="urn:microsoft.com/office/officeart/2008/layout/LinedList"/>
    <dgm:cxn modelId="{7523EF66-0632-46EE-9D7C-F4104406006F}" srcId="{C0D76654-427B-472C-A5E5-4030C98CBB88}" destId="{E384FB25-2A97-4FA9-AC39-D638059015EB}" srcOrd="0" destOrd="0" parTransId="{B87C3F46-9DA3-42EB-BBA5-D0C557625062}" sibTransId="{8F640DDD-2751-40EA-9391-32069E389C63}"/>
    <dgm:cxn modelId="{4FADCB7C-CF5F-409B-93F3-914D976328E2}" srcId="{C0D76654-427B-472C-A5E5-4030C98CBB88}" destId="{CCF9AC02-1470-4FF3-9214-EE18140E1C1A}" srcOrd="2" destOrd="0" parTransId="{ADAF4103-2AB1-447E-A5AF-6EDAE9DC0692}" sibTransId="{3082B568-DE9C-4200-AD76-92ED19FAA688}"/>
    <dgm:cxn modelId="{43BA2A8F-1D36-462A-9474-FA6F0493308C}" type="presOf" srcId="{FF7A998F-4C6C-45AC-BCBF-1DAFC1F7EF85}" destId="{BCD0BCD5-0EA7-434B-8C2D-D1CDC8CB24AC}" srcOrd="0" destOrd="0" presId="urn:microsoft.com/office/officeart/2008/layout/LinedList"/>
    <dgm:cxn modelId="{0576B18F-7CDF-4FDF-911A-7B8C328DF034}" type="presOf" srcId="{CCF9AC02-1470-4FF3-9214-EE18140E1C1A}" destId="{9BEA755B-B985-416A-A85E-2AA99F2DE25C}" srcOrd="0" destOrd="0" presId="urn:microsoft.com/office/officeart/2008/layout/LinedList"/>
    <dgm:cxn modelId="{80289891-00E7-401D-9B99-F46F2FB02184}" srcId="{C0D76654-427B-472C-A5E5-4030C98CBB88}" destId="{FF7A998F-4C6C-45AC-BCBF-1DAFC1F7EF85}" srcOrd="1" destOrd="0" parTransId="{E5D064F3-6A5A-4536-A639-70B736C110E9}" sibTransId="{67F96DED-49B9-4BDD-B041-010D43CE35A0}"/>
    <dgm:cxn modelId="{002ABFBB-294F-4635-A6D9-39066D7666AB}" srcId="{C0D76654-427B-472C-A5E5-4030C98CBB88}" destId="{FBD3A370-979D-489D-A6FF-F83E87FE8931}" srcOrd="3" destOrd="0" parTransId="{2B4DCCCC-D6C6-4A80-AB8E-FDBE66CEBC0E}" sibTransId="{213BA51F-E786-4DB7-8BFB-31CB663C8528}"/>
    <dgm:cxn modelId="{BADF849D-1C15-4AAD-B714-D31E62395400}" type="presParOf" srcId="{8D8C242A-AE2A-49E1-BD1C-77247C91D635}" destId="{9B9E6206-A20C-448D-8889-D51B49CBC07A}" srcOrd="0" destOrd="0" presId="urn:microsoft.com/office/officeart/2008/layout/LinedList"/>
    <dgm:cxn modelId="{C160647E-19AD-48D6-91B4-60B220B48416}" type="presParOf" srcId="{8D8C242A-AE2A-49E1-BD1C-77247C91D635}" destId="{C27CADF9-C75C-4E13-A146-4C40049E4A81}" srcOrd="1" destOrd="0" presId="urn:microsoft.com/office/officeart/2008/layout/LinedList"/>
    <dgm:cxn modelId="{5287E871-F18C-4672-BCAF-8C5704D496DC}" type="presParOf" srcId="{C27CADF9-C75C-4E13-A146-4C40049E4A81}" destId="{9C2FE76E-B70C-4312-8317-D318F8A6E7C4}" srcOrd="0" destOrd="0" presId="urn:microsoft.com/office/officeart/2008/layout/LinedList"/>
    <dgm:cxn modelId="{EB2F4B13-8AC5-4708-8915-638A82E4F08F}" type="presParOf" srcId="{C27CADF9-C75C-4E13-A146-4C40049E4A81}" destId="{7F088DE7-35F4-4325-9519-4F1F6C8EF0AE}" srcOrd="1" destOrd="0" presId="urn:microsoft.com/office/officeart/2008/layout/LinedList"/>
    <dgm:cxn modelId="{653C6994-9520-42C9-8D7D-BD6A82258343}" type="presParOf" srcId="{8D8C242A-AE2A-49E1-BD1C-77247C91D635}" destId="{5A5BC5E5-4042-4151-82B5-31D4ED8DAE37}" srcOrd="2" destOrd="0" presId="urn:microsoft.com/office/officeart/2008/layout/LinedList"/>
    <dgm:cxn modelId="{7402212E-E38E-4C23-B662-B81D0FB4EA85}" type="presParOf" srcId="{8D8C242A-AE2A-49E1-BD1C-77247C91D635}" destId="{D66DAA2E-51BD-4285-A816-9E22F1544258}" srcOrd="3" destOrd="0" presId="urn:microsoft.com/office/officeart/2008/layout/LinedList"/>
    <dgm:cxn modelId="{D8B9F7F8-3C72-4AD2-9F53-E46D09D1720E}" type="presParOf" srcId="{D66DAA2E-51BD-4285-A816-9E22F1544258}" destId="{BCD0BCD5-0EA7-434B-8C2D-D1CDC8CB24AC}" srcOrd="0" destOrd="0" presId="urn:microsoft.com/office/officeart/2008/layout/LinedList"/>
    <dgm:cxn modelId="{DD5F88B6-C034-4661-9CBA-0EB30B0F6DA0}" type="presParOf" srcId="{D66DAA2E-51BD-4285-A816-9E22F1544258}" destId="{62F24E0C-8198-49AF-8A77-6EE66078CCD9}" srcOrd="1" destOrd="0" presId="urn:microsoft.com/office/officeart/2008/layout/LinedList"/>
    <dgm:cxn modelId="{475E1839-EEC0-470A-B82C-5DAC3CD50C92}" type="presParOf" srcId="{8D8C242A-AE2A-49E1-BD1C-77247C91D635}" destId="{1B14DD82-9C50-46CB-BEED-109F9EBC41EE}" srcOrd="4" destOrd="0" presId="urn:microsoft.com/office/officeart/2008/layout/LinedList"/>
    <dgm:cxn modelId="{0D0F54EC-CF04-4FE5-9EB1-79942DA7C907}" type="presParOf" srcId="{8D8C242A-AE2A-49E1-BD1C-77247C91D635}" destId="{83505726-E526-4181-B160-755F9912812E}" srcOrd="5" destOrd="0" presId="urn:microsoft.com/office/officeart/2008/layout/LinedList"/>
    <dgm:cxn modelId="{67B58DC2-E727-4668-95BD-EAF0D8863022}" type="presParOf" srcId="{83505726-E526-4181-B160-755F9912812E}" destId="{9BEA755B-B985-416A-A85E-2AA99F2DE25C}" srcOrd="0" destOrd="0" presId="urn:microsoft.com/office/officeart/2008/layout/LinedList"/>
    <dgm:cxn modelId="{AF94CA01-8514-4D33-876D-AA5196CC041C}" type="presParOf" srcId="{83505726-E526-4181-B160-755F9912812E}" destId="{12935384-E2DF-4E18-9184-1661E1B866C1}" srcOrd="1" destOrd="0" presId="urn:microsoft.com/office/officeart/2008/layout/LinedList"/>
    <dgm:cxn modelId="{1F60FAFE-9D03-4C77-9F57-51087815B25A}" type="presParOf" srcId="{8D8C242A-AE2A-49E1-BD1C-77247C91D635}" destId="{706DB9D7-913D-463F-83D7-9EE1CC916EF8}" srcOrd="6" destOrd="0" presId="urn:microsoft.com/office/officeart/2008/layout/LinedList"/>
    <dgm:cxn modelId="{B8489960-42A2-4890-A2A5-7CFAE83B0F3A}" type="presParOf" srcId="{8D8C242A-AE2A-49E1-BD1C-77247C91D635}" destId="{5F37DBA7-68AE-4343-A4CF-B9704631956B}" srcOrd="7" destOrd="0" presId="urn:microsoft.com/office/officeart/2008/layout/LinedList"/>
    <dgm:cxn modelId="{A5B96B91-1CD3-42E2-B082-938A9B87C3D6}" type="presParOf" srcId="{5F37DBA7-68AE-4343-A4CF-B9704631956B}" destId="{6F742FA6-FEC3-4D6E-BF2C-627756A0FE2E}" srcOrd="0" destOrd="0" presId="urn:microsoft.com/office/officeart/2008/layout/LinedList"/>
    <dgm:cxn modelId="{1C297578-B544-4AEC-B0D5-C029006F7EB2}" type="presParOf" srcId="{5F37DBA7-68AE-4343-A4CF-B9704631956B}" destId="{7B3365F1-ADCD-4FAC-ACCB-606029F71B0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0D76654-427B-472C-A5E5-4030C98CBB88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84FB25-2A97-4FA9-AC39-D638059015EB}">
      <dgm:prSet custT="1"/>
      <dgm:spPr/>
      <dgm:t>
        <a:bodyPr/>
        <a:lstStyle/>
        <a:p>
          <a:r>
            <a:rPr lang="en-IN" sz="1000" b="0" i="0" dirty="0"/>
            <a:t>Following chart shows Budget, Gross and Profit earned by top 10 movies</a:t>
          </a:r>
          <a:endParaRPr lang="en-US" sz="800" dirty="0"/>
        </a:p>
      </dgm:t>
    </dgm:pt>
    <dgm:pt modelId="{B87C3F46-9DA3-42EB-BBA5-D0C557625062}" type="parTrans" cxnId="{7523EF66-0632-46EE-9D7C-F4104406006F}">
      <dgm:prSet/>
      <dgm:spPr/>
      <dgm:t>
        <a:bodyPr/>
        <a:lstStyle/>
        <a:p>
          <a:endParaRPr lang="en-US"/>
        </a:p>
      </dgm:t>
    </dgm:pt>
    <dgm:pt modelId="{8F640DDD-2751-40EA-9391-32069E389C63}" type="sibTrans" cxnId="{7523EF66-0632-46EE-9D7C-F4104406006F}">
      <dgm:prSet/>
      <dgm:spPr/>
      <dgm:t>
        <a:bodyPr/>
        <a:lstStyle/>
        <a:p>
          <a:endParaRPr lang="en-US"/>
        </a:p>
      </dgm:t>
    </dgm:pt>
    <dgm:pt modelId="{FF7A998F-4C6C-45AC-BCBF-1DAFC1F7EF85}">
      <dgm:prSet custT="1"/>
      <dgm:spPr/>
      <dgm:t>
        <a:bodyPr/>
        <a:lstStyle/>
        <a:p>
          <a:endParaRPr lang="en-US" sz="1400" b="0" i="0" dirty="0"/>
        </a:p>
        <a:p>
          <a:r>
            <a:rPr lang="en-US" sz="1400" b="0" i="0" dirty="0"/>
            <a:t>Task : Analyze the distribution of movie durations and identify the relationship between movie duration and IMDB score.</a:t>
          </a:r>
          <a:endParaRPr lang="en-IN" sz="1400" b="0" i="0" dirty="0"/>
        </a:p>
        <a:p>
          <a:endParaRPr lang="en-US" sz="1400" dirty="0"/>
        </a:p>
      </dgm:t>
    </dgm:pt>
    <dgm:pt modelId="{E5D064F3-6A5A-4536-A639-70B736C110E9}" type="parTrans" cxnId="{80289891-00E7-401D-9B99-F46F2FB02184}">
      <dgm:prSet/>
      <dgm:spPr/>
      <dgm:t>
        <a:bodyPr/>
        <a:lstStyle/>
        <a:p>
          <a:endParaRPr lang="en-US"/>
        </a:p>
      </dgm:t>
    </dgm:pt>
    <dgm:pt modelId="{67F96DED-49B9-4BDD-B041-010D43CE35A0}" type="sibTrans" cxnId="{80289891-00E7-401D-9B99-F46F2FB02184}">
      <dgm:prSet/>
      <dgm:spPr/>
      <dgm:t>
        <a:bodyPr/>
        <a:lstStyle/>
        <a:p>
          <a:endParaRPr lang="en-US"/>
        </a:p>
      </dgm:t>
    </dgm:pt>
    <dgm:pt modelId="{BB07229E-7F67-4CF8-AD82-622A1A56F515}" type="pres">
      <dgm:prSet presAssocID="{C0D76654-427B-472C-A5E5-4030C98CBB8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A27046F-AC63-4DA1-A748-EF3C65A6D0D7}" type="pres">
      <dgm:prSet presAssocID="{C0D76654-427B-472C-A5E5-4030C98CBB88}" presName="hierFlow" presStyleCnt="0"/>
      <dgm:spPr/>
    </dgm:pt>
    <dgm:pt modelId="{A4A2BF54-AAA8-4DFE-AE1C-8564B896E79D}" type="pres">
      <dgm:prSet presAssocID="{C0D76654-427B-472C-A5E5-4030C98CBB88}" presName="firstBuf" presStyleCnt="0"/>
      <dgm:spPr/>
    </dgm:pt>
    <dgm:pt modelId="{A5873D26-4545-4917-8085-4B6FBBAF2A91}" type="pres">
      <dgm:prSet presAssocID="{C0D76654-427B-472C-A5E5-4030C98CBB8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6824CC5-DBAE-4217-BCA4-09369A42279A}" type="pres">
      <dgm:prSet presAssocID="{E384FB25-2A97-4FA9-AC39-D638059015EB}" presName="Name17" presStyleCnt="0"/>
      <dgm:spPr/>
    </dgm:pt>
    <dgm:pt modelId="{DB19C200-FD6A-4D16-A70D-C418035147F5}" type="pres">
      <dgm:prSet presAssocID="{E384FB25-2A97-4FA9-AC39-D638059015EB}" presName="level1Shape" presStyleLbl="node0" presStyleIdx="0" presStyleCnt="1" custScaleX="359066" custScaleY="77719" custLinFactNeighborX="-942" custLinFactNeighborY="6302">
        <dgm:presLayoutVars>
          <dgm:chPref val="3"/>
        </dgm:presLayoutVars>
      </dgm:prSet>
      <dgm:spPr/>
    </dgm:pt>
    <dgm:pt modelId="{7E0048BA-B888-4526-9CEB-B1753C49608E}" type="pres">
      <dgm:prSet presAssocID="{E384FB25-2A97-4FA9-AC39-D638059015EB}" presName="hierChild2" presStyleCnt="0"/>
      <dgm:spPr/>
    </dgm:pt>
    <dgm:pt modelId="{B96CD4F6-17EC-4486-8598-8C37E233E87D}" type="pres">
      <dgm:prSet presAssocID="{C0D76654-427B-472C-A5E5-4030C98CBB88}" presName="bgShapesFlow" presStyleCnt="0"/>
      <dgm:spPr/>
    </dgm:pt>
    <dgm:pt modelId="{53EB27D6-9123-4FD7-9B34-E64501E5233E}" type="pres">
      <dgm:prSet presAssocID="{FF7A998F-4C6C-45AC-BCBF-1DAFC1F7EF85}" presName="rectComp" presStyleCnt="0"/>
      <dgm:spPr/>
    </dgm:pt>
    <dgm:pt modelId="{AB813075-C9CD-4A67-B538-170D38931065}" type="pres">
      <dgm:prSet presAssocID="{FF7A998F-4C6C-45AC-BCBF-1DAFC1F7EF85}" presName="bgRect" presStyleLbl="bgShp" presStyleIdx="0" presStyleCnt="1" custScaleX="316004" custLinFactNeighborX="0" custLinFactNeighborY="-369"/>
      <dgm:spPr/>
    </dgm:pt>
    <dgm:pt modelId="{63615A5B-CAB1-4933-AE45-768F6FC3C63A}" type="pres">
      <dgm:prSet presAssocID="{FF7A998F-4C6C-45AC-BCBF-1DAFC1F7EF85}" presName="bgRectTx" presStyleLbl="bgShp" presStyleIdx="0" presStyleCnt="1">
        <dgm:presLayoutVars>
          <dgm:bulletEnabled val="1"/>
        </dgm:presLayoutVars>
      </dgm:prSet>
      <dgm:spPr/>
    </dgm:pt>
  </dgm:ptLst>
  <dgm:cxnLst>
    <dgm:cxn modelId="{C595BB18-40C2-4ABA-8350-4C7E94F69D14}" type="presOf" srcId="{FF7A998F-4C6C-45AC-BCBF-1DAFC1F7EF85}" destId="{63615A5B-CAB1-4933-AE45-768F6FC3C63A}" srcOrd="1" destOrd="0" presId="urn:microsoft.com/office/officeart/2005/8/layout/hierarchy5"/>
    <dgm:cxn modelId="{7523EF66-0632-46EE-9D7C-F4104406006F}" srcId="{C0D76654-427B-472C-A5E5-4030C98CBB88}" destId="{E384FB25-2A97-4FA9-AC39-D638059015EB}" srcOrd="0" destOrd="0" parTransId="{B87C3F46-9DA3-42EB-BBA5-D0C557625062}" sibTransId="{8F640DDD-2751-40EA-9391-32069E389C63}"/>
    <dgm:cxn modelId="{80289891-00E7-401D-9B99-F46F2FB02184}" srcId="{C0D76654-427B-472C-A5E5-4030C98CBB88}" destId="{FF7A998F-4C6C-45AC-BCBF-1DAFC1F7EF85}" srcOrd="1" destOrd="0" parTransId="{E5D064F3-6A5A-4536-A639-70B736C110E9}" sibTransId="{67F96DED-49B9-4BDD-B041-010D43CE35A0}"/>
    <dgm:cxn modelId="{E6936DB0-9ED9-45DF-9395-CF786011D106}" type="presOf" srcId="{FF7A998F-4C6C-45AC-BCBF-1DAFC1F7EF85}" destId="{AB813075-C9CD-4A67-B538-170D38931065}" srcOrd="0" destOrd="0" presId="urn:microsoft.com/office/officeart/2005/8/layout/hierarchy5"/>
    <dgm:cxn modelId="{9C7B8ABD-DE02-4F9B-AC1C-54DF729DA1A3}" type="presOf" srcId="{C0D76654-427B-472C-A5E5-4030C98CBB88}" destId="{BB07229E-7F67-4CF8-AD82-622A1A56F515}" srcOrd="0" destOrd="0" presId="urn:microsoft.com/office/officeart/2005/8/layout/hierarchy5"/>
    <dgm:cxn modelId="{81848BD1-8DBB-49A1-96F8-954F29F27375}" type="presOf" srcId="{E384FB25-2A97-4FA9-AC39-D638059015EB}" destId="{DB19C200-FD6A-4D16-A70D-C418035147F5}" srcOrd="0" destOrd="0" presId="urn:microsoft.com/office/officeart/2005/8/layout/hierarchy5"/>
    <dgm:cxn modelId="{B0A7F594-AB3E-4D02-AF90-5BC114555247}" type="presParOf" srcId="{BB07229E-7F67-4CF8-AD82-622A1A56F515}" destId="{FA27046F-AC63-4DA1-A748-EF3C65A6D0D7}" srcOrd="0" destOrd="0" presId="urn:microsoft.com/office/officeart/2005/8/layout/hierarchy5"/>
    <dgm:cxn modelId="{D3C0FDE3-F5A4-4000-8DC8-1883BCF9B6D5}" type="presParOf" srcId="{FA27046F-AC63-4DA1-A748-EF3C65A6D0D7}" destId="{A4A2BF54-AAA8-4DFE-AE1C-8564B896E79D}" srcOrd="0" destOrd="0" presId="urn:microsoft.com/office/officeart/2005/8/layout/hierarchy5"/>
    <dgm:cxn modelId="{84B4E840-F1BA-4C64-82FD-ECF743A20E5F}" type="presParOf" srcId="{FA27046F-AC63-4DA1-A748-EF3C65A6D0D7}" destId="{A5873D26-4545-4917-8085-4B6FBBAF2A91}" srcOrd="1" destOrd="0" presId="urn:microsoft.com/office/officeart/2005/8/layout/hierarchy5"/>
    <dgm:cxn modelId="{2842DAB7-A3AE-4065-90A3-CB6389AEC598}" type="presParOf" srcId="{A5873D26-4545-4917-8085-4B6FBBAF2A91}" destId="{E6824CC5-DBAE-4217-BCA4-09369A42279A}" srcOrd="0" destOrd="0" presId="urn:microsoft.com/office/officeart/2005/8/layout/hierarchy5"/>
    <dgm:cxn modelId="{7C145E31-B4B6-41AB-9651-AA3DB01B1147}" type="presParOf" srcId="{E6824CC5-DBAE-4217-BCA4-09369A42279A}" destId="{DB19C200-FD6A-4D16-A70D-C418035147F5}" srcOrd="0" destOrd="0" presId="urn:microsoft.com/office/officeart/2005/8/layout/hierarchy5"/>
    <dgm:cxn modelId="{F87E1CB9-4593-4712-87B5-72F58E7588DE}" type="presParOf" srcId="{E6824CC5-DBAE-4217-BCA4-09369A42279A}" destId="{7E0048BA-B888-4526-9CEB-B1753C49608E}" srcOrd="1" destOrd="0" presId="urn:microsoft.com/office/officeart/2005/8/layout/hierarchy5"/>
    <dgm:cxn modelId="{A0E69E64-C616-4B6D-B06A-A3DE4774AAA9}" type="presParOf" srcId="{BB07229E-7F67-4CF8-AD82-622A1A56F515}" destId="{B96CD4F6-17EC-4486-8598-8C37E233E87D}" srcOrd="1" destOrd="0" presId="urn:microsoft.com/office/officeart/2005/8/layout/hierarchy5"/>
    <dgm:cxn modelId="{186C9C60-FDD8-4FB7-BA1C-585B2D31A37D}" type="presParOf" srcId="{B96CD4F6-17EC-4486-8598-8C37E233E87D}" destId="{53EB27D6-9123-4FD7-9B34-E64501E5233E}" srcOrd="0" destOrd="0" presId="urn:microsoft.com/office/officeart/2005/8/layout/hierarchy5"/>
    <dgm:cxn modelId="{2B8A6970-272E-463E-BD76-783AB94481CD}" type="presParOf" srcId="{53EB27D6-9123-4FD7-9B34-E64501E5233E}" destId="{AB813075-C9CD-4A67-B538-170D38931065}" srcOrd="0" destOrd="0" presId="urn:microsoft.com/office/officeart/2005/8/layout/hierarchy5"/>
    <dgm:cxn modelId="{716C919A-649A-4B64-9F9E-ACC53BAC1C4D}" type="presParOf" srcId="{53EB27D6-9123-4FD7-9B34-E64501E5233E}" destId="{63615A5B-CAB1-4933-AE45-768F6FC3C63A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8EA14E-0E1A-4550-94CB-A238D1587E21}">
      <dsp:nvSpPr>
        <dsp:cNvPr id="0" name=""/>
        <dsp:cNvSpPr/>
      </dsp:nvSpPr>
      <dsp:spPr>
        <a:xfrm>
          <a:off x="0" y="0"/>
          <a:ext cx="416650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9F9222-D2ED-4427-BA6E-1D4689C23A32}">
      <dsp:nvSpPr>
        <dsp:cNvPr id="0" name=""/>
        <dsp:cNvSpPr/>
      </dsp:nvSpPr>
      <dsp:spPr>
        <a:xfrm>
          <a:off x="0" y="0"/>
          <a:ext cx="4166509" cy="1892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accent3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rPr>
            <a:t>Top </a:t>
          </a:r>
          <a:r>
            <a:rPr lang="en-IN" sz="1800" kern="1200" dirty="0">
              <a:solidFill>
                <a:schemeClr val="accent3">
                  <a:lumMod val="40000"/>
                  <a:lumOff val="60000"/>
                </a:schemeClr>
              </a:solidFill>
            </a:rPr>
            <a:t>10 common </a:t>
          </a:r>
          <a:r>
            <a:rPr lang="en-US" sz="1800" kern="1200" dirty="0">
              <a:solidFill>
                <a:schemeClr val="accent3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rPr>
            <a:t>Movie Genre</a:t>
          </a:r>
          <a:r>
            <a:rPr lang="en-US" sz="1800" kern="1200" dirty="0">
              <a:solidFill>
                <a:srgbClr val="E6B729">
                  <a:lumMod val="40000"/>
                  <a:lumOff val="60000"/>
                </a:srgbClr>
              </a:solidFill>
              <a:latin typeface="Century Gothic" panose="020B0502020202020204"/>
              <a:ea typeface="+mn-ea"/>
              <a:cs typeface="+mn-cs"/>
            </a:rPr>
            <a:t>s:</a:t>
          </a:r>
          <a:r>
            <a:rPr lang="en-US" sz="1800" b="0" i="0" kern="1200" dirty="0"/>
            <a:t> </a:t>
          </a:r>
          <a:r>
            <a:rPr lang="en-US" sz="1800" kern="1200" dirty="0">
              <a:solidFill>
                <a:schemeClr val="tx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rPr>
            <a:t>Analyze the distribution of movie genres and their impact on the IMDB score.</a:t>
          </a:r>
          <a:endParaRPr lang="en-US" sz="1800" kern="1200" dirty="0">
            <a:solidFill>
              <a:schemeClr val="tx2">
                <a:lumMod val="40000"/>
                <a:lumOff val="60000"/>
              </a:schemeClr>
            </a:solidFill>
          </a:endParaRPr>
        </a:p>
      </dsp:txBody>
      <dsp:txXfrm>
        <a:off x="0" y="0"/>
        <a:ext cx="4166509" cy="1892709"/>
      </dsp:txXfrm>
    </dsp:sp>
    <dsp:sp modelId="{88E98996-8CC4-4AE7-BA24-9F9154271009}">
      <dsp:nvSpPr>
        <dsp:cNvPr id="0" name=""/>
        <dsp:cNvSpPr/>
      </dsp:nvSpPr>
      <dsp:spPr>
        <a:xfrm>
          <a:off x="0" y="1892709"/>
          <a:ext cx="416650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19DDD17-E8C3-447E-9419-5CD721D94A86}">
      <dsp:nvSpPr>
        <dsp:cNvPr id="0" name=""/>
        <dsp:cNvSpPr/>
      </dsp:nvSpPr>
      <dsp:spPr>
        <a:xfrm>
          <a:off x="0" y="1892709"/>
          <a:ext cx="4166509" cy="1892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E6B729">
                  <a:lumMod val="40000"/>
                  <a:lumOff val="60000"/>
                </a:srgbClr>
              </a:solidFill>
              <a:latin typeface="Century Gothic" panose="020B0502020202020204"/>
              <a:ea typeface="+mn-ea"/>
              <a:cs typeface="+mn-cs"/>
            </a:rPr>
            <a:t>Task : </a:t>
          </a:r>
          <a:r>
            <a:rPr lang="en-US" sz="1800" b="0" i="0" kern="1200" dirty="0">
              <a:solidFill>
                <a:schemeClr val="tx2">
                  <a:lumMod val="40000"/>
                  <a:lumOff val="60000"/>
                </a:schemeClr>
              </a:solidFill>
            </a:rPr>
            <a:t>Determine the most common genres of movies in the dataset. Then, for each genre, calculate descriptive statistics (mean, median, mode, range, variance, standard deviation) of the IMDB scores</a:t>
          </a:r>
          <a:endParaRPr lang="en-US" sz="1800" kern="1200" dirty="0">
            <a:solidFill>
              <a:schemeClr val="tx2">
                <a:lumMod val="40000"/>
                <a:lumOff val="60000"/>
              </a:schemeClr>
            </a:solidFill>
          </a:endParaRPr>
        </a:p>
      </dsp:txBody>
      <dsp:txXfrm>
        <a:off x="0" y="1892709"/>
        <a:ext cx="4166509" cy="18927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0DAB84-42D7-4B0B-B482-EB572776E3E7}">
      <dsp:nvSpPr>
        <dsp:cNvPr id="0" name=""/>
        <dsp:cNvSpPr/>
      </dsp:nvSpPr>
      <dsp:spPr>
        <a:xfrm>
          <a:off x="547" y="0"/>
          <a:ext cx="10048357" cy="14755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Top 10 common Movie Genres : Analyze the distribution of movie genres and their impact on the IMDB score</a:t>
          </a:r>
          <a:r>
            <a:rPr lang="en-US" sz="1200" b="0" i="0" kern="1200" dirty="0"/>
            <a:t>.</a:t>
          </a:r>
          <a:endParaRPr lang="en-IN" sz="1200" b="0" i="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/>
        </a:p>
      </dsp:txBody>
      <dsp:txXfrm>
        <a:off x="547" y="0"/>
        <a:ext cx="10048357" cy="442662"/>
      </dsp:txXfrm>
    </dsp:sp>
    <dsp:sp modelId="{49225B5A-74A8-4582-8712-23889BAF6C57}">
      <dsp:nvSpPr>
        <dsp:cNvPr id="0" name=""/>
        <dsp:cNvSpPr/>
      </dsp:nvSpPr>
      <dsp:spPr>
        <a:xfrm>
          <a:off x="200888" y="422875"/>
          <a:ext cx="9640085" cy="8649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Task : Determine the most common genres of movies in the dataset. Then, for each genre, calculate descriptive statistics (mean, median, mode, range, variance, standard deviation) of the IMDB scores.</a:t>
          </a:r>
          <a:endParaRPr lang="en-US" sz="1200" kern="1200" dirty="0"/>
        </a:p>
      </dsp:txBody>
      <dsp:txXfrm>
        <a:off x="226223" y="448210"/>
        <a:ext cx="9589415" cy="8143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37EAA9-1EC9-4284-AE25-03C8151995EC}">
      <dsp:nvSpPr>
        <dsp:cNvPr id="0" name=""/>
        <dsp:cNvSpPr/>
      </dsp:nvSpPr>
      <dsp:spPr>
        <a:xfrm>
          <a:off x="174794" y="0"/>
          <a:ext cx="9579234" cy="194507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Movie Duration Assessment : Analyze the distribution of movie durations and its impact on the IMDB score</a:t>
          </a:r>
          <a:r>
            <a:rPr lang="en-US" sz="1700" b="0" i="0" kern="1200" dirty="0"/>
            <a:t>.</a:t>
          </a:r>
          <a:endParaRPr lang="en-US" sz="1700" kern="1200" dirty="0"/>
        </a:p>
      </dsp:txBody>
      <dsp:txXfrm>
        <a:off x="174794" y="0"/>
        <a:ext cx="9579234" cy="583521"/>
      </dsp:txXfrm>
    </dsp:sp>
    <dsp:sp modelId="{00958B51-0DA5-4EBE-8273-232FA95C478E}">
      <dsp:nvSpPr>
        <dsp:cNvPr id="0" name=""/>
        <dsp:cNvSpPr/>
      </dsp:nvSpPr>
      <dsp:spPr>
        <a:xfrm>
          <a:off x="357885" y="581523"/>
          <a:ext cx="9174659" cy="12821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Task : Analyze the distribution of movie durations and identify the relationship between movie duration and IMDB score.</a:t>
          </a:r>
          <a:endParaRPr lang="en-US" sz="1400" kern="1200" dirty="0"/>
        </a:p>
      </dsp:txBody>
      <dsp:txXfrm>
        <a:off x="395438" y="619076"/>
        <a:ext cx="9099553" cy="12070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3D4044-2174-4602-8A32-B69525BD2BFB}">
      <dsp:nvSpPr>
        <dsp:cNvPr id="0" name=""/>
        <dsp:cNvSpPr/>
      </dsp:nvSpPr>
      <dsp:spPr>
        <a:xfrm>
          <a:off x="0" y="420200"/>
          <a:ext cx="416650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5A93F4-6E7A-438C-838D-48531CA0CA61}">
      <dsp:nvSpPr>
        <dsp:cNvPr id="0" name=""/>
        <dsp:cNvSpPr/>
      </dsp:nvSpPr>
      <dsp:spPr>
        <a:xfrm>
          <a:off x="0" y="420200"/>
          <a:ext cx="4166509" cy="1381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solidFill>
                <a:schemeClr val="accent3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rPr>
            <a:t>Top 10 common </a:t>
          </a:r>
          <a:r>
            <a:rPr lang="en-US" sz="1800" kern="1200" dirty="0">
              <a:solidFill>
                <a:schemeClr val="accent3">
                  <a:lumMod val="40000"/>
                  <a:lumOff val="60000"/>
                </a:schemeClr>
              </a:solidFill>
            </a:rPr>
            <a:t>Languages </a:t>
          </a:r>
          <a:r>
            <a:rPr lang="en-US" sz="1800" kern="1200">
              <a:solidFill>
                <a:schemeClr val="accent3">
                  <a:lumMod val="40000"/>
                  <a:lumOff val="60000"/>
                </a:schemeClr>
              </a:solidFill>
            </a:rPr>
            <a:t>:  </a:t>
          </a:r>
          <a:r>
            <a:rPr lang="en-US" sz="1800" kern="1200">
              <a:solidFill>
                <a:schemeClr val="tx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rPr>
            <a:t>Examine </a:t>
          </a:r>
          <a:r>
            <a:rPr lang="en-US" sz="1800" kern="1200" dirty="0">
              <a:solidFill>
                <a:schemeClr val="tx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rPr>
            <a:t>the distribution of movies based on their language.</a:t>
          </a:r>
          <a:endParaRPr lang="en-US" sz="2200" kern="1200" dirty="0">
            <a:solidFill>
              <a:schemeClr val="tx2">
                <a:lumMod val="40000"/>
                <a:lumOff val="60000"/>
              </a:schemeClr>
            </a:solidFill>
          </a:endParaRPr>
        </a:p>
      </dsp:txBody>
      <dsp:txXfrm>
        <a:off x="0" y="420200"/>
        <a:ext cx="4166509" cy="1381147"/>
      </dsp:txXfrm>
    </dsp:sp>
    <dsp:sp modelId="{5CDF49FC-6F0C-435F-BB9F-11C3EF85742A}">
      <dsp:nvSpPr>
        <dsp:cNvPr id="0" name=""/>
        <dsp:cNvSpPr/>
      </dsp:nvSpPr>
      <dsp:spPr>
        <a:xfrm>
          <a:off x="0" y="1801348"/>
          <a:ext cx="4166509" cy="0"/>
        </a:xfrm>
        <a:prstGeom prst="line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1354814"/>
              <a:satOff val="-6632"/>
              <a:lumOff val="372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4A7819-218A-4499-9250-57BCEF3E4267}">
      <dsp:nvSpPr>
        <dsp:cNvPr id="0" name=""/>
        <dsp:cNvSpPr/>
      </dsp:nvSpPr>
      <dsp:spPr>
        <a:xfrm>
          <a:off x="0" y="1801348"/>
          <a:ext cx="4166509" cy="1563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E6B729">
                  <a:lumMod val="40000"/>
                  <a:lumOff val="60000"/>
                </a:srgbClr>
              </a:solidFill>
              <a:latin typeface="Century Gothic" panose="020B0502020202020204"/>
              <a:ea typeface="+mn-ea"/>
              <a:cs typeface="+mn-cs"/>
            </a:rPr>
            <a:t>Task : </a:t>
          </a:r>
          <a:r>
            <a:rPr lang="en-US" sz="1800" kern="1200" dirty="0">
              <a:solidFill>
                <a:schemeClr val="tx2">
                  <a:lumMod val="40000"/>
                  <a:lumOff val="60000"/>
                </a:schemeClr>
              </a:solidFill>
              <a:latin typeface="Century Gothic" panose="020B0502020202020204"/>
              <a:ea typeface="+mn-ea"/>
              <a:cs typeface="+mn-cs"/>
            </a:rPr>
            <a:t>Determine the most common languages used in movies and analyze their impact on the IMDB score using descriptive statistics.</a:t>
          </a:r>
        </a:p>
      </dsp:txBody>
      <dsp:txXfrm>
        <a:off x="0" y="1801348"/>
        <a:ext cx="4166509" cy="15638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950E2-C1FC-4458-BD2C-757656BF62DF}">
      <dsp:nvSpPr>
        <dsp:cNvPr id="0" name=""/>
        <dsp:cNvSpPr/>
      </dsp:nvSpPr>
      <dsp:spPr>
        <a:xfrm>
          <a:off x="2482" y="0"/>
          <a:ext cx="8003193" cy="15282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Task : Determine the most common languages used in movies and analyze their impact on the IMDB score using descriptive statistics.</a:t>
          </a:r>
          <a:endParaRPr lang="en-US" sz="1200" kern="1200" dirty="0"/>
        </a:p>
      </dsp:txBody>
      <dsp:txXfrm>
        <a:off x="2482" y="0"/>
        <a:ext cx="8003193" cy="458483"/>
      </dsp:txXfrm>
    </dsp:sp>
    <dsp:sp modelId="{7CA508ED-0770-4890-B84C-41FD20A68162}">
      <dsp:nvSpPr>
        <dsp:cNvPr id="0" name=""/>
        <dsp:cNvSpPr/>
      </dsp:nvSpPr>
      <dsp:spPr>
        <a:xfrm>
          <a:off x="183368" y="611819"/>
          <a:ext cx="7656489" cy="7019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i="0" kern="1200" dirty="0"/>
            <a:t>Following chart shows Statistical Analysis of various languages in which the movies are released.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203929" y="632380"/>
        <a:ext cx="7615367" cy="66086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730B27-9C12-4ABD-BF10-AB4CAF285B86}">
      <dsp:nvSpPr>
        <dsp:cNvPr id="0" name=""/>
        <dsp:cNvSpPr/>
      </dsp:nvSpPr>
      <dsp:spPr>
        <a:xfrm>
          <a:off x="0" y="630"/>
          <a:ext cx="41665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6276F6A-742F-435A-BC2A-39AECC2FDE4D}">
      <dsp:nvSpPr>
        <dsp:cNvPr id="0" name=""/>
        <dsp:cNvSpPr/>
      </dsp:nvSpPr>
      <dsp:spPr>
        <a:xfrm>
          <a:off x="0" y="630"/>
          <a:ext cx="4166509" cy="737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rgbClr val="E6B729">
                  <a:lumMod val="40000"/>
                  <a:lumOff val="60000"/>
                </a:srgbClr>
              </a:solidFill>
              <a:latin typeface="Century Gothic" panose="020B0502020202020204"/>
              <a:ea typeface="+mn-ea"/>
              <a:cs typeface="+mn-cs"/>
            </a:rPr>
            <a:t>Top 10 </a:t>
          </a:r>
          <a:r>
            <a:rPr lang="en-IN" sz="1500" kern="1200" dirty="0">
              <a:solidFill>
                <a:schemeClr val="accent3">
                  <a:lumMod val="40000"/>
                  <a:lumOff val="60000"/>
                </a:schemeClr>
              </a:solidFill>
            </a:rPr>
            <a:t>Best </a:t>
          </a:r>
          <a:r>
            <a:rPr lang="en-IN" sz="1500" kern="1200" dirty="0">
              <a:solidFill>
                <a:schemeClr val="accent3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rPr>
            <a:t>Directors : </a:t>
          </a:r>
          <a:r>
            <a:rPr lang="en-US" sz="1500" kern="1200" dirty="0">
              <a:solidFill>
                <a:schemeClr val="tx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rPr>
            <a:t>Influence of directors on movie ratings</a:t>
          </a:r>
          <a:r>
            <a:rPr lang="en-US" sz="1500" b="0" i="0" kern="1200" dirty="0">
              <a:solidFill>
                <a:schemeClr val="tx2">
                  <a:lumMod val="40000"/>
                  <a:lumOff val="60000"/>
                </a:schemeClr>
              </a:solidFill>
            </a:rPr>
            <a:t>.</a:t>
          </a:r>
          <a:endParaRPr lang="en-US" sz="1500" kern="1200" dirty="0">
            <a:solidFill>
              <a:schemeClr val="tx2">
                <a:lumMod val="40000"/>
                <a:lumOff val="60000"/>
              </a:schemeClr>
            </a:solidFill>
          </a:endParaRPr>
        </a:p>
      </dsp:txBody>
      <dsp:txXfrm>
        <a:off x="0" y="630"/>
        <a:ext cx="4166509" cy="737526"/>
      </dsp:txXfrm>
    </dsp:sp>
    <dsp:sp modelId="{53305836-2C9F-4054-8F7A-162EFAA2F946}">
      <dsp:nvSpPr>
        <dsp:cNvPr id="0" name=""/>
        <dsp:cNvSpPr/>
      </dsp:nvSpPr>
      <dsp:spPr>
        <a:xfrm>
          <a:off x="0" y="738157"/>
          <a:ext cx="416650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8EE6E86-6F1D-4B86-8772-4B1516D2EBAF}">
      <dsp:nvSpPr>
        <dsp:cNvPr id="0" name=""/>
        <dsp:cNvSpPr/>
      </dsp:nvSpPr>
      <dsp:spPr>
        <a:xfrm>
          <a:off x="0" y="738157"/>
          <a:ext cx="4166509" cy="1231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rgbClr val="E6B729">
                  <a:lumMod val="40000"/>
                  <a:lumOff val="60000"/>
                </a:srgbClr>
              </a:solidFill>
              <a:latin typeface="Century Gothic" panose="020B0502020202020204"/>
              <a:ea typeface="+mn-ea"/>
              <a:cs typeface="+mn-cs"/>
            </a:rPr>
            <a:t>Task : </a:t>
          </a:r>
          <a:r>
            <a:rPr lang="en-US" sz="1500" b="0" i="0" kern="1200" dirty="0">
              <a:solidFill>
                <a:schemeClr val="tx2">
                  <a:lumMod val="40000"/>
                  <a:lumOff val="60000"/>
                </a:schemeClr>
              </a:solidFill>
            </a:rPr>
            <a:t>Identify the top directors based on their average IMDB score and analyze their contribution to the success of movies using percentile calculations.</a:t>
          </a:r>
          <a:endParaRPr lang="en-US" sz="1500" kern="1200" dirty="0">
            <a:solidFill>
              <a:schemeClr val="tx2">
                <a:lumMod val="40000"/>
                <a:lumOff val="60000"/>
              </a:schemeClr>
            </a:solidFill>
          </a:endParaRPr>
        </a:p>
      </dsp:txBody>
      <dsp:txXfrm>
        <a:off x="0" y="738157"/>
        <a:ext cx="4166509" cy="1231307"/>
      </dsp:txXfrm>
    </dsp:sp>
    <dsp:sp modelId="{19EE14AA-D1C4-4B96-B4EC-433FBE3754C6}">
      <dsp:nvSpPr>
        <dsp:cNvPr id="0" name=""/>
        <dsp:cNvSpPr/>
      </dsp:nvSpPr>
      <dsp:spPr>
        <a:xfrm>
          <a:off x="0" y="1969465"/>
          <a:ext cx="416650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1CAE2D9-C602-4C4A-A224-827C13D00B6A}">
      <dsp:nvSpPr>
        <dsp:cNvPr id="0" name=""/>
        <dsp:cNvSpPr/>
      </dsp:nvSpPr>
      <dsp:spPr>
        <a:xfrm>
          <a:off x="0" y="1969465"/>
          <a:ext cx="4166509" cy="2089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2">
                  <a:lumMod val="40000"/>
                  <a:lumOff val="60000"/>
                </a:schemeClr>
              </a:solidFill>
            </a:rPr>
            <a:t>The given table shows top 10 directors based on the average of IMDB scores scored by all those movies directed by respective director</a:t>
          </a:r>
        </a:p>
      </dsp:txBody>
      <dsp:txXfrm>
        <a:off x="0" y="1969465"/>
        <a:ext cx="4166509" cy="208901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813075-C9CD-4A67-B538-170D38931065}">
      <dsp:nvSpPr>
        <dsp:cNvPr id="0" name=""/>
        <dsp:cNvSpPr/>
      </dsp:nvSpPr>
      <dsp:spPr>
        <a:xfrm>
          <a:off x="303" y="0"/>
          <a:ext cx="8040729" cy="245981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i="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Task : Identify the top directors based on their average IMDB score and analyze their contribution to the success of movies using percentile calculations.</a:t>
          </a:r>
          <a:endParaRPr lang="en-US" sz="1400" kern="1200" dirty="0"/>
        </a:p>
      </dsp:txBody>
      <dsp:txXfrm>
        <a:off x="303" y="0"/>
        <a:ext cx="8040729" cy="737943"/>
      </dsp:txXfrm>
    </dsp:sp>
    <dsp:sp modelId="{DB19C200-FD6A-4D16-A70D-C418035147F5}">
      <dsp:nvSpPr>
        <dsp:cNvPr id="0" name=""/>
        <dsp:cNvSpPr/>
      </dsp:nvSpPr>
      <dsp:spPr>
        <a:xfrm>
          <a:off x="296250" y="809816"/>
          <a:ext cx="7583915" cy="14797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0" i="0" kern="1200" dirty="0"/>
            <a:t>Following chart shows those tops directors whose percentile lies above 95</a:t>
          </a:r>
          <a:r>
            <a:rPr lang="en-IN" sz="1000" b="0" i="0" kern="1200" baseline="30000" dirty="0"/>
            <a:t>th</a:t>
          </a:r>
          <a:r>
            <a:rPr lang="en-IN" sz="1000" b="0" i="0" kern="1200" dirty="0"/>
            <a:t> percentile which is above 8 IMDB score.</a:t>
          </a:r>
          <a:endParaRPr lang="en-IN" sz="800" b="0" i="0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 dirty="0"/>
        </a:p>
      </dsp:txBody>
      <dsp:txXfrm>
        <a:off x="339590" y="853156"/>
        <a:ext cx="7497235" cy="139305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9E6206-A20C-448D-8889-D51B49CBC07A}">
      <dsp:nvSpPr>
        <dsp:cNvPr id="0" name=""/>
        <dsp:cNvSpPr/>
      </dsp:nvSpPr>
      <dsp:spPr>
        <a:xfrm>
          <a:off x="0" y="861"/>
          <a:ext cx="41665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C2FE76E-B70C-4312-8317-D318F8A6E7C4}">
      <dsp:nvSpPr>
        <dsp:cNvPr id="0" name=""/>
        <dsp:cNvSpPr/>
      </dsp:nvSpPr>
      <dsp:spPr>
        <a:xfrm>
          <a:off x="0" y="0"/>
          <a:ext cx="4166509" cy="8460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rgbClr val="E6B729">
                  <a:lumMod val="40000"/>
                  <a:lumOff val="60000"/>
                </a:srgbClr>
              </a:solidFill>
              <a:latin typeface="Century Gothic" panose="020B0502020202020204"/>
              <a:ea typeface="+mn-ea"/>
              <a:cs typeface="+mn-cs"/>
            </a:rPr>
            <a:t>Top 5 Movies with Highest profit:  </a:t>
          </a:r>
          <a:r>
            <a:rPr lang="en-US" sz="1500" kern="1200" dirty="0">
              <a:solidFill>
                <a:srgbClr val="1E5155">
                  <a:lumMod val="40000"/>
                  <a:lumOff val="60000"/>
                </a:srgbClr>
              </a:solidFill>
              <a:latin typeface="Century Gothic" panose="020B0502020202020204"/>
              <a:ea typeface="+mn-ea"/>
              <a:cs typeface="+mn-cs"/>
            </a:rPr>
            <a:t>Explore the relationship between movie budgets and their financial success.</a:t>
          </a:r>
        </a:p>
      </dsp:txBody>
      <dsp:txXfrm>
        <a:off x="0" y="0"/>
        <a:ext cx="4166509" cy="846021"/>
      </dsp:txXfrm>
    </dsp:sp>
    <dsp:sp modelId="{5A5BC5E5-4042-4151-82B5-31D4ED8DAE37}">
      <dsp:nvSpPr>
        <dsp:cNvPr id="0" name=""/>
        <dsp:cNvSpPr/>
      </dsp:nvSpPr>
      <dsp:spPr>
        <a:xfrm>
          <a:off x="0" y="846882"/>
          <a:ext cx="4166509" cy="0"/>
        </a:xfrm>
        <a:prstGeom prst="line">
          <a:avLst/>
        </a:prstGeom>
        <a:solidFill>
          <a:schemeClr val="accent2">
            <a:hueOff val="451605"/>
            <a:satOff val="-2211"/>
            <a:lumOff val="1242"/>
            <a:alphaOff val="0"/>
          </a:schemeClr>
        </a:solidFill>
        <a:ln w="19050" cap="rnd" cmpd="sng" algn="ctr">
          <a:solidFill>
            <a:schemeClr val="accent2">
              <a:hueOff val="451605"/>
              <a:satOff val="-2211"/>
              <a:lumOff val="12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CD0BCD5-0EA7-434B-8C2D-D1CDC8CB24AC}">
      <dsp:nvSpPr>
        <dsp:cNvPr id="0" name=""/>
        <dsp:cNvSpPr/>
      </dsp:nvSpPr>
      <dsp:spPr>
        <a:xfrm>
          <a:off x="0" y="877330"/>
          <a:ext cx="4166509" cy="104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rgbClr val="E6B729">
                  <a:lumMod val="40000"/>
                  <a:lumOff val="60000"/>
                </a:srgbClr>
              </a:solidFill>
              <a:latin typeface="Century Gothic" panose="020B0502020202020204"/>
              <a:ea typeface="+mn-ea"/>
              <a:cs typeface="+mn-cs"/>
            </a:rPr>
            <a:t>Task : </a:t>
          </a:r>
          <a:r>
            <a:rPr lang="en-US" sz="1500" kern="1200" dirty="0">
              <a:solidFill>
                <a:srgbClr val="1E5155">
                  <a:lumMod val="40000"/>
                  <a:lumOff val="60000"/>
                </a:srgbClr>
              </a:solidFill>
              <a:latin typeface="Century Gothic" panose="020B0502020202020204"/>
              <a:ea typeface="+mn-ea"/>
              <a:cs typeface="+mn-cs"/>
            </a:rPr>
            <a:t>Analyze the distribution of movie durations and identify the relationship between movie duration and IMDB score.</a:t>
          </a:r>
        </a:p>
      </dsp:txBody>
      <dsp:txXfrm>
        <a:off x="0" y="877330"/>
        <a:ext cx="4166509" cy="1045520"/>
      </dsp:txXfrm>
    </dsp:sp>
    <dsp:sp modelId="{1B14DD82-9C50-46CB-BEED-109F9EBC41EE}">
      <dsp:nvSpPr>
        <dsp:cNvPr id="0" name=""/>
        <dsp:cNvSpPr/>
      </dsp:nvSpPr>
      <dsp:spPr>
        <a:xfrm>
          <a:off x="0" y="1892403"/>
          <a:ext cx="4166509" cy="0"/>
        </a:xfrm>
        <a:prstGeom prst="line">
          <a:avLst/>
        </a:prstGeom>
        <a:solidFill>
          <a:schemeClr val="accent2">
            <a:hueOff val="903209"/>
            <a:satOff val="-4421"/>
            <a:lumOff val="2483"/>
            <a:alphaOff val="0"/>
          </a:schemeClr>
        </a:solidFill>
        <a:ln w="19050" cap="rnd" cmpd="sng" algn="ctr">
          <a:solidFill>
            <a:schemeClr val="accent2">
              <a:hueOff val="903209"/>
              <a:satOff val="-4421"/>
              <a:lumOff val="24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BEA755B-B985-416A-A85E-2AA99F2DE25C}">
      <dsp:nvSpPr>
        <dsp:cNvPr id="0" name=""/>
        <dsp:cNvSpPr/>
      </dsp:nvSpPr>
      <dsp:spPr>
        <a:xfrm>
          <a:off x="0" y="1892403"/>
          <a:ext cx="4166509" cy="770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rPr>
            <a:t>Top 10 highest profit margin movies are shown in given Table</a:t>
          </a:r>
        </a:p>
      </dsp:txBody>
      <dsp:txXfrm>
        <a:off x="0" y="1892403"/>
        <a:ext cx="4166509" cy="770694"/>
      </dsp:txXfrm>
    </dsp:sp>
    <dsp:sp modelId="{706DB9D7-913D-463F-83D7-9EE1CC916EF8}">
      <dsp:nvSpPr>
        <dsp:cNvPr id="0" name=""/>
        <dsp:cNvSpPr/>
      </dsp:nvSpPr>
      <dsp:spPr>
        <a:xfrm>
          <a:off x="0" y="2663098"/>
          <a:ext cx="4166509" cy="0"/>
        </a:xfrm>
        <a:prstGeom prst="line">
          <a:avLst/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19050" cap="rnd" cmpd="sng" algn="ctr">
          <a:solidFill>
            <a:schemeClr val="accent2">
              <a:hueOff val="1354814"/>
              <a:satOff val="-6632"/>
              <a:lumOff val="37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F742FA6-FEC3-4D6E-BF2C-627756A0FE2E}">
      <dsp:nvSpPr>
        <dsp:cNvPr id="0" name=""/>
        <dsp:cNvSpPr/>
      </dsp:nvSpPr>
      <dsp:spPr>
        <a:xfrm>
          <a:off x="0" y="2663098"/>
          <a:ext cx="4166509" cy="799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>
              <a:solidFill>
                <a:schemeClr val="tx2">
                  <a:lumMod val="40000"/>
                  <a:lumOff val="60000"/>
                </a:schemeClr>
              </a:solidFill>
            </a:rPr>
            <a:t>Correlation coefficient between movie budgets and gross earnings is </a:t>
          </a:r>
          <a:r>
            <a:rPr lang="en-IN" sz="1500" b="0" i="0" u="none" kern="1200" dirty="0">
              <a:solidFill>
                <a:schemeClr val="tx2">
                  <a:lumMod val="40000"/>
                  <a:lumOff val="60000"/>
                </a:schemeClr>
              </a:solidFill>
            </a:rPr>
            <a:t>0.096619736</a:t>
          </a:r>
          <a:endParaRPr lang="en-US" sz="1500" b="0" i="0" kern="1200" dirty="0">
            <a:solidFill>
              <a:schemeClr val="tx2">
                <a:lumMod val="40000"/>
                <a:lumOff val="60000"/>
              </a:schemeClr>
            </a:solidFill>
          </a:endParaRP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b="0" i="0" kern="1200" dirty="0"/>
        </a:p>
      </dsp:txBody>
      <dsp:txXfrm>
        <a:off x="0" y="2663098"/>
        <a:ext cx="4166509" cy="79926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813075-C9CD-4A67-B538-170D38931065}">
      <dsp:nvSpPr>
        <dsp:cNvPr id="0" name=""/>
        <dsp:cNvSpPr/>
      </dsp:nvSpPr>
      <dsp:spPr>
        <a:xfrm>
          <a:off x="671" y="0"/>
          <a:ext cx="8723202" cy="19358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i="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Task : Analyze the distribution of movie durations and identify the relationship between movie duration and IMDB score.</a:t>
          </a:r>
          <a:endParaRPr lang="en-IN" sz="1400" b="0" i="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671" y="0"/>
        <a:ext cx="8723202" cy="580756"/>
      </dsp:txXfrm>
    </dsp:sp>
    <dsp:sp modelId="{DB19C200-FD6A-4D16-A70D-C418035147F5}">
      <dsp:nvSpPr>
        <dsp:cNvPr id="0" name=""/>
        <dsp:cNvSpPr/>
      </dsp:nvSpPr>
      <dsp:spPr>
        <a:xfrm>
          <a:off x="210269" y="842906"/>
          <a:ext cx="8308613" cy="8991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0" i="0" kern="1200" dirty="0"/>
            <a:t>Following chart shows Budget, Gross and Profit earned by top 10 movies</a:t>
          </a:r>
          <a:endParaRPr lang="en-US" sz="800" kern="1200" dirty="0"/>
        </a:p>
      </dsp:txBody>
      <dsp:txXfrm>
        <a:off x="236605" y="869242"/>
        <a:ext cx="8255941" cy="8465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3954-A5BE-4218-8A28-A78A1F330C60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400A-08BD-48E8-AC52-BACDB88B5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551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3954-A5BE-4218-8A28-A78A1F330C60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400A-08BD-48E8-AC52-BACDB88B5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54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3954-A5BE-4218-8A28-A78A1F330C60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400A-08BD-48E8-AC52-BACDB88B5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144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3954-A5BE-4218-8A28-A78A1F330C60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400A-08BD-48E8-AC52-BACDB88B504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8328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3954-A5BE-4218-8A28-A78A1F330C60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400A-08BD-48E8-AC52-BACDB88B5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555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3954-A5BE-4218-8A28-A78A1F330C60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400A-08BD-48E8-AC52-BACDB88B5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639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3954-A5BE-4218-8A28-A78A1F330C60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400A-08BD-48E8-AC52-BACDB88B5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046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3954-A5BE-4218-8A28-A78A1F330C60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400A-08BD-48E8-AC52-BACDB88B5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9922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3954-A5BE-4218-8A28-A78A1F330C60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400A-08BD-48E8-AC52-BACDB88B5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952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3954-A5BE-4218-8A28-A78A1F330C60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400A-08BD-48E8-AC52-BACDB88B5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108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3954-A5BE-4218-8A28-A78A1F330C60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400A-08BD-48E8-AC52-BACDB88B5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144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3954-A5BE-4218-8A28-A78A1F330C60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400A-08BD-48E8-AC52-BACDB88B5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20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3954-A5BE-4218-8A28-A78A1F330C60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400A-08BD-48E8-AC52-BACDB88B5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909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3954-A5BE-4218-8A28-A78A1F330C60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400A-08BD-48E8-AC52-BACDB88B5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376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3954-A5BE-4218-8A28-A78A1F330C60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400A-08BD-48E8-AC52-BACDB88B5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107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3954-A5BE-4218-8A28-A78A1F330C60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400A-08BD-48E8-AC52-BACDB88B5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91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3954-A5BE-4218-8A28-A78A1F330C60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400A-08BD-48E8-AC52-BACDB88B5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661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77E3954-A5BE-4218-8A28-A78A1F330C60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4400A-08BD-48E8-AC52-BACDB88B5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9160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9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diagramData" Target="../diagrams/data9.xml"/><Relationship Id="rId11" Type="http://schemas.openxmlformats.org/officeDocument/2006/relationships/chart" Target="../charts/chart2.xml"/><Relationship Id="rId5" Type="http://schemas.openxmlformats.org/officeDocument/2006/relationships/image" Target="../media/image5.png"/><Relationship Id="rId10" Type="http://schemas.microsoft.com/office/2007/relationships/diagramDrawing" Target="../diagrams/drawing9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diagramData" Target="../diagrams/data1.xml"/><Relationship Id="rId11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microsoft.com/office/2007/relationships/diagramDrawing" Target="../diagrams/drawing1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diagramData" Target="../diagrams/data2.xml"/><Relationship Id="rId11" Type="http://schemas.openxmlformats.org/officeDocument/2006/relationships/image" Target="../media/image7.png"/><Relationship Id="rId5" Type="http://schemas.openxmlformats.org/officeDocument/2006/relationships/image" Target="../media/image5.png"/><Relationship Id="rId10" Type="http://schemas.microsoft.com/office/2007/relationships/diagramDrawing" Target="../diagrams/drawing2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3.xml"/><Relationship Id="rId12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diagramData" Target="../diagrams/data3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microsoft.com/office/2007/relationships/diagramDrawing" Target="../diagrams/drawing3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image" Target="../media/image3.png"/><Relationship Id="rId7" Type="http://schemas.openxmlformats.org/officeDocument/2006/relationships/diagramData" Target="../diagrams/data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emf"/><Relationship Id="rId11" Type="http://schemas.microsoft.com/office/2007/relationships/diagramDrawing" Target="../diagrams/drawing4.xml"/><Relationship Id="rId5" Type="http://schemas.openxmlformats.org/officeDocument/2006/relationships/image" Target="../media/image5.png"/><Relationship Id="rId10" Type="http://schemas.openxmlformats.org/officeDocument/2006/relationships/diagramColors" Target="../diagrams/colors4.xml"/><Relationship Id="rId4" Type="http://schemas.openxmlformats.org/officeDocument/2006/relationships/image" Target="../media/image4.png"/><Relationship Id="rId9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5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diagramData" Target="../diagrams/data5.xml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microsoft.com/office/2007/relationships/diagramDrawing" Target="../diagrams/drawing5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image" Target="../media/image3.png"/><Relationship Id="rId7" Type="http://schemas.openxmlformats.org/officeDocument/2006/relationships/diagramData" Target="../diagrams/data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emf"/><Relationship Id="rId11" Type="http://schemas.microsoft.com/office/2007/relationships/diagramDrawing" Target="../diagrams/drawing6.xml"/><Relationship Id="rId5" Type="http://schemas.openxmlformats.org/officeDocument/2006/relationships/image" Target="../media/image5.png"/><Relationship Id="rId10" Type="http://schemas.openxmlformats.org/officeDocument/2006/relationships/diagramColors" Target="../diagrams/colors6.xml"/><Relationship Id="rId4" Type="http://schemas.openxmlformats.org/officeDocument/2006/relationships/image" Target="../media/image4.png"/><Relationship Id="rId9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7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diagramData" Target="../diagrams/data7.xml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0" Type="http://schemas.microsoft.com/office/2007/relationships/diagramDrawing" Target="../diagrams/drawing7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image" Target="../media/image3.png"/><Relationship Id="rId7" Type="http://schemas.openxmlformats.org/officeDocument/2006/relationships/diagramData" Target="../diagrams/data8.xml"/><Relationship Id="rId12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emf"/><Relationship Id="rId11" Type="http://schemas.microsoft.com/office/2007/relationships/diagramDrawing" Target="../diagrams/drawing8.xml"/><Relationship Id="rId5" Type="http://schemas.openxmlformats.org/officeDocument/2006/relationships/image" Target="../media/image5.png"/><Relationship Id="rId10" Type="http://schemas.openxmlformats.org/officeDocument/2006/relationships/diagramColors" Target="../diagrams/colors8.xml"/><Relationship Id="rId4" Type="http://schemas.openxmlformats.org/officeDocument/2006/relationships/image" Target="../media/image4.png"/><Relationship Id="rId9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5F4F619-992D-4819-B027-A4E812AA9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" y="291654"/>
            <a:ext cx="12192000" cy="1136859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IN" sz="3000" cap="none" dirty="0">
                <a:solidFill>
                  <a:srgbClr val="FFFF00"/>
                </a:solidFill>
              </a:rPr>
              <a:t>Name : </a:t>
            </a:r>
            <a:r>
              <a:rPr lang="en-IN" sz="3000" cap="none" dirty="0"/>
              <a:t>Hemant </a:t>
            </a:r>
            <a:r>
              <a:rPr lang="en-IN" sz="3000" cap="none" dirty="0" err="1"/>
              <a:t>Pralhad</a:t>
            </a:r>
            <a:r>
              <a:rPr lang="en-IN" sz="3000" cap="none" dirty="0"/>
              <a:t> Tikare </a:t>
            </a:r>
          </a:p>
          <a:p>
            <a:pPr algn="ctr"/>
            <a:r>
              <a:rPr lang="en-IN" sz="3000" cap="none" dirty="0">
                <a:solidFill>
                  <a:srgbClr val="FFFF00"/>
                </a:solidFill>
              </a:rPr>
              <a:t>Email ID: </a:t>
            </a:r>
            <a:r>
              <a:rPr lang="en-IN" sz="3000" cap="none" dirty="0"/>
              <a:t>hemanttikare2@gmail.com</a:t>
            </a:r>
          </a:p>
          <a:p>
            <a:pPr algn="ctr"/>
            <a:r>
              <a:rPr lang="en-IN" sz="3000" cap="none" dirty="0">
                <a:solidFill>
                  <a:srgbClr val="FFFF00"/>
                </a:solidFill>
              </a:rPr>
              <a:t>Project 5: </a:t>
            </a:r>
            <a:r>
              <a:rPr lang="en-IN" sz="2600" dirty="0"/>
              <a:t>IMDB Movie Analysis</a:t>
            </a:r>
          </a:p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E4B2C5-6832-4A60-94BF-4F753AD36C29}"/>
              </a:ext>
            </a:extLst>
          </p:cNvPr>
          <p:cNvSpPr txBox="1"/>
          <p:nvPr/>
        </p:nvSpPr>
        <p:spPr>
          <a:xfrm>
            <a:off x="289557" y="1580366"/>
            <a:ext cx="1161288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This ppt is a exploration of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IMDB Movie Analysis </a:t>
            </a:r>
            <a:r>
              <a:rPr lang="en-IN" sz="18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based on analysis done on below points:-</a:t>
            </a:r>
          </a:p>
          <a:p>
            <a:endParaRPr lang="en-IN" sz="2100" dirty="0">
              <a:solidFill>
                <a:srgbClr val="FFFF00"/>
              </a:solidFill>
              <a:latin typeface="+mj-lt"/>
              <a:ea typeface="+mj-ea"/>
              <a:cs typeface="+mj-cs"/>
            </a:endParaRPr>
          </a:p>
          <a:p>
            <a:pPr lvl="1"/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1. Top </a:t>
            </a:r>
            <a:r>
              <a:rPr lang="en-IN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10 common </a:t>
            </a:r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Movie Genres: </a:t>
            </a: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Analyze the distribution of movie genres and their impact on the IMDB score.</a:t>
            </a:r>
          </a:p>
          <a:p>
            <a:pPr lvl="1"/>
            <a:endParaRPr lang="en-US" sz="2100" dirty="0">
              <a:solidFill>
                <a:schemeClr val="bg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  <a:p>
            <a:pPr lvl="1"/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2. Movie Duration Assessment: </a:t>
            </a: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Analyze the distribution of movie durations and its impact on the IMDB score.</a:t>
            </a:r>
          </a:p>
          <a:p>
            <a:pPr lvl="1"/>
            <a:endParaRPr lang="en-US" sz="2000" dirty="0">
              <a:solidFill>
                <a:schemeClr val="bg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  <a:p>
            <a:pPr lvl="1"/>
            <a:r>
              <a:rPr lang="en-IN" sz="20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3. Top 10 common </a:t>
            </a:r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Languages : </a:t>
            </a: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Examine the distribution of movies based on their language.</a:t>
            </a:r>
          </a:p>
          <a:p>
            <a:pPr lvl="1"/>
            <a:endParaRPr lang="en-IN" sz="2000" dirty="0">
              <a:solidFill>
                <a:schemeClr val="bg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  <a:p>
            <a:pPr lvl="1"/>
            <a:r>
              <a:rPr lang="en-IN" sz="20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4. </a:t>
            </a:r>
            <a:r>
              <a:rPr lang="en-IN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Top 10 Best </a:t>
            </a:r>
            <a:r>
              <a:rPr lang="en-IN" sz="20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Directors : </a:t>
            </a: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Influence of directors on movie ratings.</a:t>
            </a:r>
            <a:endParaRPr lang="en-IN" sz="2000" dirty="0">
              <a:solidFill>
                <a:schemeClr val="bg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  <a:p>
            <a:pPr lvl="1"/>
            <a:endParaRPr lang="en-IN" sz="2000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en-IN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5. Top 5 Movies with Highest profit: </a:t>
            </a: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Explore the relationship between movie budgets and their financial success.</a:t>
            </a:r>
            <a:endParaRPr lang="en-IN" sz="2000" b="1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9509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76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8" name="Picture 78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99" name="Oval 80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0" name="Picture 82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1" name="Picture 84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02" name="Rectangle 86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" name="Rectangle 88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90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5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7F4171D-B51B-4B6C-ADFE-30D21B5B9DDB}"/>
              </a:ext>
            </a:extLst>
          </p:cNvPr>
          <p:cNvSpPr txBox="1">
            <a:spLocks/>
          </p:cNvSpPr>
          <p:nvPr/>
        </p:nvSpPr>
        <p:spPr>
          <a:xfrm>
            <a:off x="432799" y="133592"/>
            <a:ext cx="9252154" cy="10166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4200" dirty="0">
                <a:solidFill>
                  <a:srgbClr val="EBEBEB"/>
                </a:solidFill>
              </a:rPr>
              <a:t>Movie Budget Analysis</a:t>
            </a:r>
          </a:p>
        </p:txBody>
      </p:sp>
      <p:sp useBgFill="1">
        <p:nvSpPr>
          <p:cNvPr id="106" name="Freeform: Shape 94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graphicFrame>
        <p:nvGraphicFramePr>
          <p:cNvPr id="108" name="Text Placeholder 2">
            <a:extLst>
              <a:ext uri="{FF2B5EF4-FFF2-40B4-BE49-F238E27FC236}">
                <a16:creationId xmlns:a16="http://schemas.microsoft.com/office/drawing/2014/main" id="{C6D6323F-F819-C49E-B55B-AAFCCE03CD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725436"/>
              </p:ext>
            </p:extLst>
          </p:nvPr>
        </p:nvGraphicFramePr>
        <p:xfrm>
          <a:off x="1731424" y="1150246"/>
          <a:ext cx="8724545" cy="19358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C3AF8103-9E9E-43D5-84D9-5E1A68638D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1740817"/>
              </p:ext>
            </p:extLst>
          </p:nvPr>
        </p:nvGraphicFramePr>
        <p:xfrm>
          <a:off x="761206" y="3297543"/>
          <a:ext cx="10523912" cy="35157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</p:spTree>
    <p:extLst>
      <p:ext uri="{BB962C8B-B14F-4D97-AF65-F5344CB8AC3E}">
        <p14:creationId xmlns:p14="http://schemas.microsoft.com/office/powerpoint/2010/main" val="3550180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112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7" name="Oval 116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7F4171D-B51B-4B6C-ADFE-30D21B5B9DDB}"/>
              </a:ext>
            </a:extLst>
          </p:cNvPr>
          <p:cNvSpPr txBox="1">
            <a:spLocks/>
          </p:cNvSpPr>
          <p:nvPr/>
        </p:nvSpPr>
        <p:spPr>
          <a:xfrm>
            <a:off x="648931" y="358261"/>
            <a:ext cx="4166510" cy="1622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4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Movie Genre Analysis</a:t>
            </a:r>
          </a:p>
        </p:txBody>
      </p:sp>
      <p:sp>
        <p:nvSpPr>
          <p:cNvPr id="127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9" name="Freeform: Shape 128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08" name="Text Placeholder 2">
            <a:extLst>
              <a:ext uri="{FF2B5EF4-FFF2-40B4-BE49-F238E27FC236}">
                <a16:creationId xmlns:a16="http://schemas.microsoft.com/office/drawing/2014/main" id="{C6D6323F-F819-C49E-B55B-AAFCCE03CD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193462"/>
              </p:ext>
            </p:extLst>
          </p:nvPr>
        </p:nvGraphicFramePr>
        <p:xfrm>
          <a:off x="648931" y="2438400"/>
          <a:ext cx="4166509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BB432D8-FDDC-4C75-90CE-48E922B029B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32071" y="2076450"/>
            <a:ext cx="6374982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6207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76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8" name="Picture 78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99" name="Oval 80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0" name="Picture 82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1" name="Picture 84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02" name="Rectangle 86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" name="Rectangle 88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90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5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7F4171D-B51B-4B6C-ADFE-30D21B5B9DDB}"/>
              </a:ext>
            </a:extLst>
          </p:cNvPr>
          <p:cNvSpPr txBox="1">
            <a:spLocks/>
          </p:cNvSpPr>
          <p:nvPr/>
        </p:nvSpPr>
        <p:spPr>
          <a:xfrm>
            <a:off x="347458" y="52831"/>
            <a:ext cx="9252154" cy="10166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4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Movie Genre Analysis</a:t>
            </a:r>
          </a:p>
        </p:txBody>
      </p:sp>
      <p:sp useBgFill="1">
        <p:nvSpPr>
          <p:cNvPr id="106" name="Freeform: Shape 94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graphicFrame>
        <p:nvGraphicFramePr>
          <p:cNvPr id="108" name="Text Placeholder 2">
            <a:extLst>
              <a:ext uri="{FF2B5EF4-FFF2-40B4-BE49-F238E27FC236}">
                <a16:creationId xmlns:a16="http://schemas.microsoft.com/office/drawing/2014/main" id="{C6D6323F-F819-C49E-B55B-AAFCCE03CD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2838963"/>
              </p:ext>
            </p:extLst>
          </p:nvPr>
        </p:nvGraphicFramePr>
        <p:xfrm>
          <a:off x="1053390" y="926645"/>
          <a:ext cx="10048905" cy="1475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63488F6-F8AA-4236-B05E-A9875118A24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2462" y="2553644"/>
            <a:ext cx="1088707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310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76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8" name="Picture 78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99" name="Oval 80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0" name="Picture 82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1" name="Picture 84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02" name="Rectangle 86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" name="Rectangle 88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90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5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7F4171D-B51B-4B6C-ADFE-30D21B5B9DDB}"/>
              </a:ext>
            </a:extLst>
          </p:cNvPr>
          <p:cNvSpPr txBox="1">
            <a:spLocks/>
          </p:cNvSpPr>
          <p:nvPr/>
        </p:nvSpPr>
        <p:spPr>
          <a:xfrm>
            <a:off x="482676" y="76196"/>
            <a:ext cx="9252154" cy="10166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4200" dirty="0">
                <a:solidFill>
                  <a:srgbClr val="EBEBEB"/>
                </a:solidFill>
              </a:rPr>
              <a:t>Movie Duration Analysis</a:t>
            </a:r>
          </a:p>
        </p:txBody>
      </p:sp>
      <p:sp useBgFill="1">
        <p:nvSpPr>
          <p:cNvPr id="106" name="Freeform: Shape 94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graphicFrame>
        <p:nvGraphicFramePr>
          <p:cNvPr id="108" name="Text Placeholder 2">
            <a:extLst>
              <a:ext uri="{FF2B5EF4-FFF2-40B4-BE49-F238E27FC236}">
                <a16:creationId xmlns:a16="http://schemas.microsoft.com/office/drawing/2014/main" id="{C6D6323F-F819-C49E-B55B-AAFCCE03CD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882328"/>
              </p:ext>
            </p:extLst>
          </p:nvPr>
        </p:nvGraphicFramePr>
        <p:xfrm>
          <a:off x="1168894" y="1086317"/>
          <a:ext cx="9928824" cy="1945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06918601-1016-4B9A-B797-1985FD93F63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2935" y="3341717"/>
            <a:ext cx="2562225" cy="1089307"/>
          </a:xfrm>
          <a:prstGeom prst="rect">
            <a:avLst/>
          </a:prstGeom>
        </p:spPr>
      </p:pic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C522C18D-32E4-459A-9656-BB31B7016C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9626199"/>
              </p:ext>
            </p:extLst>
          </p:nvPr>
        </p:nvGraphicFramePr>
        <p:xfrm>
          <a:off x="3153277" y="3341717"/>
          <a:ext cx="8613252" cy="3448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</p:spTree>
    <p:extLst>
      <p:ext uri="{BB962C8B-B14F-4D97-AF65-F5344CB8AC3E}">
        <p14:creationId xmlns:p14="http://schemas.microsoft.com/office/powerpoint/2010/main" val="32994262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112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7" name="Oval 116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7F4171D-B51B-4B6C-ADFE-30D21B5B9DDB}"/>
              </a:ext>
            </a:extLst>
          </p:cNvPr>
          <p:cNvSpPr txBox="1">
            <a:spLocks/>
          </p:cNvSpPr>
          <p:nvPr/>
        </p:nvSpPr>
        <p:spPr>
          <a:xfrm>
            <a:off x="464845" y="241785"/>
            <a:ext cx="4166510" cy="1622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3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Movie Language Analysis</a:t>
            </a:r>
          </a:p>
        </p:txBody>
      </p:sp>
      <p:sp>
        <p:nvSpPr>
          <p:cNvPr id="127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9" name="Freeform: Shape 128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721C21-0BC1-41CD-B06A-4D07BA0862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3807" y="2136046"/>
            <a:ext cx="6152023" cy="2585908"/>
          </a:xfrm>
          <a:prstGeom prst="rect">
            <a:avLst/>
          </a:prstGeom>
          <a:effectLst/>
        </p:spPr>
      </p:pic>
      <p:sp>
        <p:nvSpPr>
          <p:cNvPr id="131" name="Rectangle 130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08" name="Text Placeholder 2">
            <a:extLst>
              <a:ext uri="{FF2B5EF4-FFF2-40B4-BE49-F238E27FC236}">
                <a16:creationId xmlns:a16="http://schemas.microsoft.com/office/drawing/2014/main" id="{C6D6323F-F819-C49E-B55B-AAFCCE03CD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9114050"/>
              </p:ext>
            </p:extLst>
          </p:nvPr>
        </p:nvGraphicFramePr>
        <p:xfrm>
          <a:off x="535161" y="1582661"/>
          <a:ext cx="4166509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834963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76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8" name="Picture 78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99" name="Oval 80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0" name="Picture 82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1" name="Picture 84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02" name="Rectangle 86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" name="Rectangle 88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90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5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7F4171D-B51B-4B6C-ADFE-30D21B5B9DDB}"/>
              </a:ext>
            </a:extLst>
          </p:cNvPr>
          <p:cNvSpPr txBox="1">
            <a:spLocks/>
          </p:cNvSpPr>
          <p:nvPr/>
        </p:nvSpPr>
        <p:spPr>
          <a:xfrm>
            <a:off x="432799" y="133592"/>
            <a:ext cx="9252154" cy="10166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4200" dirty="0">
                <a:solidFill>
                  <a:srgbClr val="EBEBEB"/>
                </a:solidFill>
              </a:rPr>
              <a:t> Movie Language Analysis</a:t>
            </a:r>
          </a:p>
        </p:txBody>
      </p:sp>
      <p:sp useBgFill="1">
        <p:nvSpPr>
          <p:cNvPr id="106" name="Freeform: Shape 94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graphicFrame>
        <p:nvGraphicFramePr>
          <p:cNvPr id="108" name="Text Placeholder 2">
            <a:extLst>
              <a:ext uri="{FF2B5EF4-FFF2-40B4-BE49-F238E27FC236}">
                <a16:creationId xmlns:a16="http://schemas.microsoft.com/office/drawing/2014/main" id="{C6D6323F-F819-C49E-B55B-AAFCCE03CD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4201989"/>
              </p:ext>
            </p:extLst>
          </p:nvPr>
        </p:nvGraphicFramePr>
        <p:xfrm>
          <a:off x="2090333" y="1141407"/>
          <a:ext cx="8008158" cy="1528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94D3C09D-9476-4517-B3DF-BAA7EDEAA8A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0390" y="2835545"/>
            <a:ext cx="10468044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213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112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7" name="Oval 116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7F4171D-B51B-4B6C-ADFE-30D21B5B9DDB}"/>
              </a:ext>
            </a:extLst>
          </p:cNvPr>
          <p:cNvSpPr txBox="1">
            <a:spLocks/>
          </p:cNvSpPr>
          <p:nvPr/>
        </p:nvSpPr>
        <p:spPr>
          <a:xfrm>
            <a:off x="585786" y="325627"/>
            <a:ext cx="4166510" cy="1622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39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Movie Directors Analysis</a:t>
            </a:r>
          </a:p>
        </p:txBody>
      </p:sp>
      <p:sp>
        <p:nvSpPr>
          <p:cNvPr id="127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9" name="Freeform: Shape 128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B1A2DA-D897-453D-920D-428BF97348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3992" y="1832445"/>
            <a:ext cx="5449889" cy="3193106"/>
          </a:xfrm>
          <a:prstGeom prst="rect">
            <a:avLst/>
          </a:prstGeom>
          <a:effectLst/>
        </p:spPr>
      </p:pic>
      <p:sp>
        <p:nvSpPr>
          <p:cNvPr id="131" name="Rectangle 130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08" name="Text Placeholder 2">
            <a:extLst>
              <a:ext uri="{FF2B5EF4-FFF2-40B4-BE49-F238E27FC236}">
                <a16:creationId xmlns:a16="http://schemas.microsoft.com/office/drawing/2014/main" id="{C6D6323F-F819-C49E-B55B-AAFCCE03CD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1082728"/>
              </p:ext>
            </p:extLst>
          </p:nvPr>
        </p:nvGraphicFramePr>
        <p:xfrm>
          <a:off x="557261" y="2119746"/>
          <a:ext cx="4166509" cy="4059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2159026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76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8" name="Picture 78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99" name="Oval 80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0" name="Picture 82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1" name="Picture 84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02" name="Rectangle 86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" name="Rectangle 88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90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5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7F4171D-B51B-4B6C-ADFE-30D21B5B9DDB}"/>
              </a:ext>
            </a:extLst>
          </p:cNvPr>
          <p:cNvSpPr txBox="1">
            <a:spLocks/>
          </p:cNvSpPr>
          <p:nvPr/>
        </p:nvSpPr>
        <p:spPr>
          <a:xfrm>
            <a:off x="761206" y="151188"/>
            <a:ext cx="9252154" cy="10166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4200" dirty="0">
                <a:solidFill>
                  <a:srgbClr val="EBEBEB"/>
                </a:solidFill>
              </a:rPr>
              <a:t>Movie Directors Analysis</a:t>
            </a:r>
          </a:p>
        </p:txBody>
      </p:sp>
      <p:sp useBgFill="1">
        <p:nvSpPr>
          <p:cNvPr id="106" name="Freeform: Shape 94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graphicFrame>
        <p:nvGraphicFramePr>
          <p:cNvPr id="108" name="Text Placeholder 2">
            <a:extLst>
              <a:ext uri="{FF2B5EF4-FFF2-40B4-BE49-F238E27FC236}">
                <a16:creationId xmlns:a16="http://schemas.microsoft.com/office/drawing/2014/main" id="{C6D6323F-F819-C49E-B55B-AAFCCE03CD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0769043"/>
              </p:ext>
            </p:extLst>
          </p:nvPr>
        </p:nvGraphicFramePr>
        <p:xfrm>
          <a:off x="2073743" y="1253509"/>
          <a:ext cx="8041337" cy="245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AEBC9413-A3FC-4840-A1FE-7A3005FF76B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3864239"/>
            <a:ext cx="12192000" cy="286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5342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112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4" name="Picture 114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5" name="Oval 116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6" name="Picture 118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37" name="Picture 120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38" name="Rectangle 122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9" name="Rectangle 124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7F4171D-B51B-4B6C-ADFE-30D21B5B9DDB}"/>
              </a:ext>
            </a:extLst>
          </p:cNvPr>
          <p:cNvSpPr txBox="1">
            <a:spLocks/>
          </p:cNvSpPr>
          <p:nvPr/>
        </p:nvSpPr>
        <p:spPr>
          <a:xfrm>
            <a:off x="526687" y="147913"/>
            <a:ext cx="4166510" cy="1622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4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Movie Budget Analysis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endParaRPr lang="en-US" sz="42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0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1" name="Freeform: Shape 128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848CE3-EFD3-43DF-A9D1-00AAE587DC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0933" y="1089274"/>
            <a:ext cx="5449889" cy="3606145"/>
          </a:xfrm>
          <a:prstGeom prst="rect">
            <a:avLst/>
          </a:prstGeom>
          <a:effectLst/>
        </p:spPr>
      </p:pic>
      <p:sp>
        <p:nvSpPr>
          <p:cNvPr id="142" name="Rectangle 130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08" name="Text Placeholder 2">
            <a:extLst>
              <a:ext uri="{FF2B5EF4-FFF2-40B4-BE49-F238E27FC236}">
                <a16:creationId xmlns:a16="http://schemas.microsoft.com/office/drawing/2014/main" id="{C6D6323F-F819-C49E-B55B-AAFCCE03CD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2505538"/>
              </p:ext>
            </p:extLst>
          </p:nvPr>
        </p:nvGraphicFramePr>
        <p:xfrm>
          <a:off x="413756" y="1978030"/>
          <a:ext cx="4166509" cy="3463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BF5CD568-897B-4FB2-85E7-7FD7F22DDDF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53492" y="4744788"/>
            <a:ext cx="6022784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2238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598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Hemant Tikare</dc:creator>
  <cp:lastModifiedBy>Hemant Tikare</cp:lastModifiedBy>
  <cp:revision>17</cp:revision>
  <dcterms:created xsi:type="dcterms:W3CDTF">2023-09-04T13:33:43Z</dcterms:created>
  <dcterms:modified xsi:type="dcterms:W3CDTF">2023-09-04T18:34:24Z</dcterms:modified>
</cp:coreProperties>
</file>