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0" r:id="rId4"/>
    <p:sldId id="272" r:id="rId5"/>
    <p:sldId id="257" r:id="rId6"/>
    <p:sldId id="274" r:id="rId7"/>
    <p:sldId id="258" r:id="rId8"/>
    <p:sldId id="259" r:id="rId9"/>
    <p:sldId id="260" r:id="rId10"/>
    <p:sldId id="261" r:id="rId11"/>
    <p:sldId id="262" r:id="rId12"/>
    <p:sldId id="276" r:id="rId13"/>
    <p:sldId id="275"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66" d="100"/>
          <a:sy n="66" d="100"/>
        </p:scale>
        <p:origin x="77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566" y="545440"/>
            <a:ext cx="8915399" cy="2262781"/>
          </a:xfrm>
        </p:spPr>
        <p:txBody>
          <a:bodyPr/>
          <a:lstStyle/>
          <a:p>
            <a:r>
              <a:rPr lang="en-IN" dirty="0" err="1">
                <a:latin typeface="Agency FB" panose="020B0503020202020204" pitchFamily="34" charset="0"/>
              </a:rPr>
              <a:t>Geofencing</a:t>
            </a:r>
            <a:r>
              <a:rPr lang="en-IN" dirty="0">
                <a:latin typeface="Agency FB" panose="020B0503020202020204" pitchFamily="34" charset="0"/>
              </a:rPr>
              <a:t> with Task Management</a:t>
            </a:r>
          </a:p>
        </p:txBody>
      </p:sp>
      <p:sp>
        <p:nvSpPr>
          <p:cNvPr id="3" name="Subtitle 2"/>
          <p:cNvSpPr>
            <a:spLocks noGrp="1"/>
          </p:cNvSpPr>
          <p:nvPr>
            <p:ph type="subTitle" idx="1"/>
          </p:nvPr>
        </p:nvSpPr>
        <p:spPr>
          <a:xfrm>
            <a:off x="1741225" y="3327248"/>
            <a:ext cx="9927034" cy="3530751"/>
          </a:xfrm>
        </p:spPr>
        <p:txBody>
          <a:bodyPr>
            <a:normAutofit/>
          </a:bodyPr>
          <a:lstStyle/>
          <a:p>
            <a:r>
              <a:rPr lang="en-IN" dirty="0"/>
              <a:t>Presented by: </a:t>
            </a:r>
            <a:r>
              <a:rPr lang="en-IN" b="1" dirty="0"/>
              <a:t>Hemant </a:t>
            </a:r>
            <a:r>
              <a:rPr lang="en-IN" b="1" dirty="0" err="1"/>
              <a:t>Upadhyay</a:t>
            </a:r>
            <a:endParaRPr lang="en-IN" b="1" dirty="0"/>
          </a:p>
          <a:p>
            <a:r>
              <a:rPr lang="en-IN" b="1" dirty="0"/>
              <a:t>			    </a:t>
            </a:r>
            <a:r>
              <a:rPr lang="en-IN" b="1" dirty="0" err="1"/>
              <a:t>Neelam</a:t>
            </a:r>
            <a:r>
              <a:rPr lang="en-IN" b="1" dirty="0"/>
              <a:t> Gujar</a:t>
            </a:r>
          </a:p>
          <a:p>
            <a:r>
              <a:rPr lang="en-IN" b="1" dirty="0"/>
              <a:t>                         Aditi </a:t>
            </a:r>
            <a:r>
              <a:rPr lang="en-IN" b="1" dirty="0" err="1"/>
              <a:t>Chaukekar</a:t>
            </a:r>
            <a:endParaRPr lang="en-IN" b="1" dirty="0"/>
          </a:p>
          <a:p>
            <a:r>
              <a:rPr lang="en-IN" b="1" dirty="0"/>
              <a:t>                         Gaurav </a:t>
            </a:r>
            <a:r>
              <a:rPr lang="en-IN" b="1" dirty="0" err="1"/>
              <a:t>Kapurkar</a:t>
            </a:r>
            <a:endParaRPr lang="en-IN" b="1" dirty="0"/>
          </a:p>
          <a:p>
            <a:endParaRPr lang="en-IN" b="1" dirty="0"/>
          </a:p>
          <a:p>
            <a:r>
              <a:rPr lang="en-IN" b="1" dirty="0"/>
              <a:t> 		</a:t>
            </a:r>
            <a:r>
              <a:rPr lang="en-IN" dirty="0"/>
              <a:t>From </a:t>
            </a:r>
            <a:r>
              <a:rPr lang="en-IN" b="1" dirty="0"/>
              <a:t>Government Polytechnic Mumbai</a:t>
            </a:r>
          </a:p>
          <a:p>
            <a:endParaRPr lang="en-IN" dirty="0"/>
          </a:p>
          <a:p>
            <a:r>
              <a:rPr lang="en-IN" dirty="0"/>
              <a:t>Guided by: </a:t>
            </a:r>
            <a:r>
              <a:rPr lang="en-IN" b="1" dirty="0"/>
              <a:t>Lect. </a:t>
            </a:r>
            <a:r>
              <a:rPr lang="en-IN" b="1" dirty="0" err="1"/>
              <a:t>Madhuri</a:t>
            </a:r>
            <a:r>
              <a:rPr lang="en-IN" b="1" dirty="0"/>
              <a:t> </a:t>
            </a:r>
            <a:r>
              <a:rPr lang="en-IN" b="1" dirty="0" err="1"/>
              <a:t>Arade</a:t>
            </a:r>
            <a:r>
              <a:rPr lang="en-IN" b="1" dirty="0"/>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604" y="323633"/>
            <a:ext cx="2495680" cy="248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5829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95143" y="1423034"/>
            <a:ext cx="5657850" cy="646331"/>
          </a:xfrm>
          <a:prstGeom prst="rect">
            <a:avLst/>
          </a:prstGeom>
          <a:noFill/>
        </p:spPr>
        <p:txBody>
          <a:bodyPr wrap="square" rtlCol="0">
            <a:spAutoFit/>
          </a:bodyPr>
          <a:lstStyle/>
          <a:p>
            <a:r>
              <a:rPr lang="en-IN" dirty="0"/>
              <a:t>In our app , we can also set the timetable by import the master timetable which is in .csv form.</a:t>
            </a:r>
          </a:p>
        </p:txBody>
      </p:sp>
      <p:sp>
        <p:nvSpPr>
          <p:cNvPr id="14" name="TextBox 13"/>
          <p:cNvSpPr txBox="1"/>
          <p:nvPr/>
        </p:nvSpPr>
        <p:spPr>
          <a:xfrm>
            <a:off x="1748790" y="4526280"/>
            <a:ext cx="3682852" cy="1200329"/>
          </a:xfrm>
          <a:prstGeom prst="rect">
            <a:avLst/>
          </a:prstGeom>
          <a:noFill/>
        </p:spPr>
        <p:txBody>
          <a:bodyPr wrap="square" rtlCol="0">
            <a:spAutoFit/>
          </a:bodyPr>
          <a:lstStyle/>
          <a:p>
            <a:r>
              <a:rPr lang="en-IN" dirty="0"/>
              <a:t>For checking the availability of classroom , our app has implemented QR code module.</a:t>
            </a:r>
          </a:p>
        </p:txBody>
      </p:sp>
      <p:pic>
        <p:nvPicPr>
          <p:cNvPr id="307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691" t="19981" r="5864" b="31243"/>
          <a:stretch/>
        </p:blipFill>
        <p:spPr bwMode="auto">
          <a:xfrm>
            <a:off x="1251605" y="541783"/>
            <a:ext cx="4180037" cy="27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6981" b="47767"/>
          <a:stretch/>
        </p:blipFill>
        <p:spPr bwMode="auto">
          <a:xfrm>
            <a:off x="5647553" y="3902299"/>
            <a:ext cx="3557594" cy="221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770A325-4EEA-47FA-8D1A-04833744DC76}"/>
              </a:ext>
            </a:extLst>
          </p:cNvPr>
          <p:cNvPicPr>
            <a:picLocks noChangeAspect="1"/>
          </p:cNvPicPr>
          <p:nvPr/>
        </p:nvPicPr>
        <p:blipFill>
          <a:blip r:embed="rId4"/>
          <a:stretch>
            <a:fillRect/>
          </a:stretch>
        </p:blipFill>
        <p:spPr>
          <a:xfrm>
            <a:off x="9318171" y="3657602"/>
            <a:ext cx="2594432" cy="2594432"/>
          </a:xfrm>
          <a:prstGeom prst="rect">
            <a:avLst/>
          </a:prstGeom>
        </p:spPr>
      </p:pic>
    </p:spTree>
    <p:extLst>
      <p:ext uri="{BB962C8B-B14F-4D97-AF65-F5344CB8AC3E}">
        <p14:creationId xmlns:p14="http://schemas.microsoft.com/office/powerpoint/2010/main" val="816856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wipe(down)">
                                      <p:cBhvr>
                                        <p:cTn id="17" dur="500"/>
                                        <p:tgtEl>
                                          <p:spTgt spid="30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11542" y="1150567"/>
            <a:ext cx="4777740" cy="923330"/>
          </a:xfrm>
          <a:prstGeom prst="rect">
            <a:avLst/>
          </a:prstGeom>
          <a:noFill/>
        </p:spPr>
        <p:txBody>
          <a:bodyPr wrap="square" rtlCol="0">
            <a:spAutoFit/>
          </a:bodyPr>
          <a:lstStyle/>
          <a:p>
            <a:r>
              <a:rPr lang="en-IN" dirty="0"/>
              <a:t>For creation &amp; deletion of </a:t>
            </a:r>
            <a:r>
              <a:rPr lang="en-IN" dirty="0" err="1"/>
              <a:t>HoD</a:t>
            </a:r>
            <a:r>
              <a:rPr lang="en-IN" dirty="0"/>
              <a:t> &amp; </a:t>
            </a:r>
            <a:r>
              <a:rPr lang="en-IN" dirty="0" err="1"/>
              <a:t>Teacher,the</a:t>
            </a:r>
            <a:r>
              <a:rPr lang="en-IN" dirty="0"/>
              <a:t> principal has the facility for that.</a:t>
            </a:r>
          </a:p>
        </p:txBody>
      </p:sp>
      <p:sp>
        <p:nvSpPr>
          <p:cNvPr id="7" name="TextBox 6"/>
          <p:cNvSpPr txBox="1"/>
          <p:nvPr/>
        </p:nvSpPr>
        <p:spPr>
          <a:xfrm>
            <a:off x="3406500" y="4594252"/>
            <a:ext cx="3783330" cy="923330"/>
          </a:xfrm>
          <a:prstGeom prst="rect">
            <a:avLst/>
          </a:prstGeom>
          <a:noFill/>
        </p:spPr>
        <p:txBody>
          <a:bodyPr wrap="square" rtlCol="0">
            <a:spAutoFit/>
          </a:bodyPr>
          <a:lstStyle/>
          <a:p>
            <a:r>
              <a:rPr lang="en-IN" dirty="0"/>
              <a:t>This facility is only accessible to Principal which follows the level of hierarchy.</a:t>
            </a:r>
          </a:p>
        </p:txBody>
      </p:sp>
      <p:pic>
        <p:nvPicPr>
          <p:cNvPr id="4098" name="Picture 16"/>
          <p:cNvPicPr>
            <a:picLocks noChangeAspect="1" noChangeArrowheads="1"/>
          </p:cNvPicPr>
          <p:nvPr/>
        </p:nvPicPr>
        <p:blipFill rotWithShape="1">
          <a:blip r:embed="rId2">
            <a:extLst>
              <a:ext uri="{28A0092B-C50C-407E-A947-70E740481C1C}">
                <a14:useLocalDpi xmlns:a14="http://schemas.microsoft.com/office/drawing/2010/main" val="0"/>
              </a:ext>
            </a:extLst>
          </a:blip>
          <a:srcRect l="5316" t="12445" r="8006" b="9933"/>
          <a:stretch/>
        </p:blipFill>
        <p:spPr bwMode="auto">
          <a:xfrm>
            <a:off x="1828878" y="651983"/>
            <a:ext cx="3155245" cy="3404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3121" t="12223" r="3783" b="23983"/>
          <a:stretch/>
        </p:blipFill>
        <p:spPr bwMode="auto">
          <a:xfrm>
            <a:off x="7800412" y="2661333"/>
            <a:ext cx="3017842" cy="355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373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wipe(down)">
                                      <p:cBhvr>
                                        <p:cTn id="17" dur="5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375" y="430927"/>
            <a:ext cx="8911687" cy="1280890"/>
          </a:xfrm>
        </p:spPr>
        <p:txBody>
          <a:bodyPr/>
          <a:lstStyle/>
          <a:p>
            <a:r>
              <a:rPr lang="en-IN" dirty="0"/>
              <a:t>Features of proposed system :</a:t>
            </a:r>
          </a:p>
        </p:txBody>
      </p:sp>
      <p:sp>
        <p:nvSpPr>
          <p:cNvPr id="3" name="Content Placeholder 2"/>
          <p:cNvSpPr>
            <a:spLocks noGrp="1"/>
          </p:cNvSpPr>
          <p:nvPr>
            <p:ph idx="1"/>
          </p:nvPr>
        </p:nvSpPr>
        <p:spPr>
          <a:xfrm>
            <a:off x="2163651" y="1390919"/>
            <a:ext cx="10028349" cy="4597578"/>
          </a:xfrm>
        </p:spPr>
        <p:txBody>
          <a:bodyPr>
            <a:normAutofit/>
          </a:bodyPr>
          <a:lstStyle/>
          <a:p>
            <a:pPr lvl="0"/>
            <a:r>
              <a:rPr lang="en-US" dirty="0"/>
              <a:t>Efficient.</a:t>
            </a:r>
            <a:endParaRPr lang="en-IN" dirty="0"/>
          </a:p>
          <a:p>
            <a:pPr lvl="0"/>
            <a:r>
              <a:rPr lang="en-US" dirty="0"/>
              <a:t>Reliable.</a:t>
            </a:r>
            <a:endParaRPr lang="en-IN" dirty="0"/>
          </a:p>
          <a:p>
            <a:r>
              <a:rPr lang="en-US" dirty="0"/>
              <a:t> Time management.</a:t>
            </a:r>
            <a:endParaRPr lang="en-IN" dirty="0"/>
          </a:p>
          <a:p>
            <a:pPr lvl="0"/>
            <a:r>
              <a:rPr lang="en-US" dirty="0"/>
              <a:t>Cost effective.</a:t>
            </a:r>
            <a:endParaRPr lang="en-IN" dirty="0"/>
          </a:p>
          <a:p>
            <a:pPr lvl="0"/>
            <a:r>
              <a:rPr lang="en-IN" dirty="0"/>
              <a:t>Teacher Tracking</a:t>
            </a:r>
          </a:p>
          <a:p>
            <a:pPr lvl="0"/>
            <a:endParaRPr lang="en-IN" dirty="0"/>
          </a:p>
        </p:txBody>
      </p:sp>
    </p:spTree>
    <p:extLst>
      <p:ext uri="{BB962C8B-B14F-4D97-AF65-F5344CB8AC3E}">
        <p14:creationId xmlns:p14="http://schemas.microsoft.com/office/powerpoint/2010/main" val="423513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 :-</a:t>
            </a:r>
          </a:p>
        </p:txBody>
      </p:sp>
      <p:sp>
        <p:nvSpPr>
          <p:cNvPr id="3" name="Content Placeholder 2"/>
          <p:cNvSpPr>
            <a:spLocks noGrp="1"/>
          </p:cNvSpPr>
          <p:nvPr>
            <p:ph idx="1"/>
          </p:nvPr>
        </p:nvSpPr>
        <p:spPr>
          <a:xfrm>
            <a:off x="2125014" y="1442434"/>
            <a:ext cx="9379598" cy="4468788"/>
          </a:xfrm>
        </p:spPr>
        <p:txBody>
          <a:bodyPr>
            <a:normAutofit/>
          </a:bodyPr>
          <a:lstStyle/>
          <a:p>
            <a:pPr marL="0" indent="0">
              <a:buNone/>
            </a:pPr>
            <a:endParaRPr lang="en-IN" dirty="0"/>
          </a:p>
          <a:p>
            <a:pPr lvl="0"/>
            <a:r>
              <a:rPr lang="en-US" dirty="0"/>
              <a:t>The security can be more enhanced using face recognition or finger print scanner.</a:t>
            </a:r>
            <a:endParaRPr lang="en-IN" dirty="0"/>
          </a:p>
          <a:p>
            <a:pPr lvl="0"/>
            <a:r>
              <a:rPr lang="en-US" dirty="0"/>
              <a:t>Functionality of Student Attendance-another module can be added for teachers for taking the attendance of student in the same app thus reducing the paper work.</a:t>
            </a:r>
            <a:endParaRPr lang="en-IN" dirty="0"/>
          </a:p>
          <a:p>
            <a:pPr lvl="0"/>
            <a:r>
              <a:rPr lang="en-US" dirty="0"/>
              <a:t>Different Graphical User Interface (GUI) to be integrated with different schools and colleges.</a:t>
            </a:r>
            <a:endParaRPr lang="en-IN" dirty="0"/>
          </a:p>
          <a:p>
            <a:pPr lvl="0"/>
            <a:r>
              <a:rPr lang="en-US" dirty="0"/>
              <a:t>Teachers can be monitored not only within the campus but also in classroom whether they are actually conducting the lectures in classroom or not.</a:t>
            </a:r>
            <a:endParaRPr lang="en-IN" dirty="0"/>
          </a:p>
          <a:p>
            <a:endParaRPr lang="en-IN" dirty="0"/>
          </a:p>
        </p:txBody>
      </p:sp>
    </p:spTree>
    <p:extLst>
      <p:ext uri="{BB962C8B-B14F-4D97-AF65-F5344CB8AC3E}">
        <p14:creationId xmlns:p14="http://schemas.microsoft.com/office/powerpoint/2010/main" val="27112369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73313" y="4003719"/>
            <a:ext cx="8872096" cy="2123658"/>
          </a:xfrm>
          <a:prstGeom prst="rect">
            <a:avLst/>
          </a:prstGeom>
          <a:noFill/>
        </p:spPr>
        <p:txBody>
          <a:bodyPr wrap="square" rtlCol="0">
            <a:spAutoFit/>
          </a:bodyPr>
          <a:lstStyle/>
          <a:p>
            <a:r>
              <a:rPr lang="en-US" dirty="0"/>
              <a:t>By considering all the facility we’ve made an efficient, reliable and fast app for monitoring the teachers and task management in the cheapest and convenient way so that it saves the time of student or teacher thus utilizing the time and saving the efforts.</a:t>
            </a:r>
            <a:endParaRPr lang="en-IN" dirty="0"/>
          </a:p>
          <a:p>
            <a:r>
              <a:rPr lang="en-US" dirty="0"/>
              <a:t> </a:t>
            </a:r>
            <a:endParaRPr lang="en-IN" dirty="0"/>
          </a:p>
          <a:p>
            <a:endParaRPr lang="en-IN" dirty="0"/>
          </a:p>
          <a:p>
            <a:pPr algn="ctr"/>
            <a:r>
              <a:rPr lang="en-IN" sz="2400" b="1" dirty="0"/>
              <a:t>ALL THANKS TO GEOFENCING WITH TASK MANAGEMENT!</a:t>
            </a:r>
          </a:p>
        </p:txBody>
      </p:sp>
      <p:pic>
        <p:nvPicPr>
          <p:cNvPr id="5124" name="Picture 4" descr="Image result for geof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39" y="429183"/>
            <a:ext cx="657225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799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734549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Outlines :-</a:t>
            </a:r>
          </a:p>
        </p:txBody>
      </p:sp>
      <p:sp>
        <p:nvSpPr>
          <p:cNvPr id="3" name="Content Placeholder 2"/>
          <p:cNvSpPr>
            <a:spLocks noGrp="1"/>
          </p:cNvSpPr>
          <p:nvPr>
            <p:ph idx="1"/>
          </p:nvPr>
        </p:nvSpPr>
        <p:spPr/>
        <p:txBody>
          <a:bodyPr/>
          <a:lstStyle/>
          <a:p>
            <a:r>
              <a:rPr lang="en-IN" dirty="0"/>
              <a:t>What is </a:t>
            </a:r>
            <a:r>
              <a:rPr lang="en-IN" dirty="0" err="1"/>
              <a:t>Geofence</a:t>
            </a:r>
            <a:r>
              <a:rPr lang="en-IN" dirty="0"/>
              <a:t>?</a:t>
            </a:r>
          </a:p>
          <a:p>
            <a:r>
              <a:rPr lang="en-IN" dirty="0"/>
              <a:t>Applications</a:t>
            </a:r>
          </a:p>
          <a:p>
            <a:r>
              <a:rPr lang="en-IN" dirty="0"/>
              <a:t>Existing System</a:t>
            </a:r>
          </a:p>
          <a:p>
            <a:r>
              <a:rPr lang="en-IN" dirty="0"/>
              <a:t>Proposed System</a:t>
            </a:r>
          </a:p>
          <a:p>
            <a:r>
              <a:rPr lang="en-IN" dirty="0"/>
              <a:t>Future Scope</a:t>
            </a:r>
          </a:p>
        </p:txBody>
      </p:sp>
    </p:spTree>
    <p:extLst>
      <p:ext uri="{BB962C8B-B14F-4D97-AF65-F5344CB8AC3E}">
        <p14:creationId xmlns:p14="http://schemas.microsoft.com/office/powerpoint/2010/main" val="9207450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98" y="261260"/>
            <a:ext cx="5097845" cy="286830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017" y="3613821"/>
            <a:ext cx="4501844" cy="3021237"/>
          </a:xfrm>
          <a:prstGeom prst="rect">
            <a:avLst/>
          </a:prstGeom>
        </p:spPr>
      </p:pic>
      <p:sp>
        <p:nvSpPr>
          <p:cNvPr id="19" name="Rectangle 18"/>
          <p:cNvSpPr/>
          <p:nvPr/>
        </p:nvSpPr>
        <p:spPr>
          <a:xfrm>
            <a:off x="8667483" y="1944709"/>
            <a:ext cx="2202286" cy="1200329"/>
          </a:xfrm>
          <a:prstGeom prst="rect">
            <a:avLst/>
          </a:prstGeom>
        </p:spPr>
        <p:txBody>
          <a:bodyPr wrap="square">
            <a:spAutoFit/>
          </a:bodyPr>
          <a:lstStyle/>
          <a:p>
            <a:r>
              <a:rPr lang="en-IN" sz="7200" b="1" dirty="0">
                <a:solidFill>
                  <a:schemeClr val="bg1">
                    <a:lumMod val="50000"/>
                  </a:schemeClr>
                </a:solidFill>
                <a:latin typeface="Agency FB" panose="020B0503020202020204" pitchFamily="34" charset="0"/>
              </a:rPr>
              <a:t>Fence</a:t>
            </a:r>
            <a:endParaRPr lang="en-IN" sz="7200" dirty="0">
              <a:solidFill>
                <a:schemeClr val="bg1">
                  <a:lumMod val="50000"/>
                </a:schemeClr>
              </a:solidFill>
            </a:endParaRPr>
          </a:p>
        </p:txBody>
      </p:sp>
      <p:sp>
        <p:nvSpPr>
          <p:cNvPr id="21" name="TextBox 20"/>
          <p:cNvSpPr txBox="1"/>
          <p:nvPr/>
        </p:nvSpPr>
        <p:spPr>
          <a:xfrm>
            <a:off x="2708456" y="3220838"/>
            <a:ext cx="1919353" cy="1200329"/>
          </a:xfrm>
          <a:prstGeom prst="rect">
            <a:avLst/>
          </a:prstGeom>
          <a:noFill/>
        </p:spPr>
        <p:txBody>
          <a:bodyPr wrap="square" rtlCol="0">
            <a:spAutoFit/>
          </a:bodyPr>
          <a:lstStyle/>
          <a:p>
            <a:r>
              <a:rPr lang="en-IN" sz="7200" b="1" dirty="0">
                <a:solidFill>
                  <a:schemeClr val="bg1">
                    <a:lumMod val="50000"/>
                  </a:schemeClr>
                </a:solidFill>
                <a:latin typeface="Agency FB" panose="020B0503020202020204" pitchFamily="34" charset="0"/>
              </a:rPr>
              <a:t>Geo</a:t>
            </a:r>
            <a:endParaRPr lang="en-IN" sz="1600" dirty="0">
              <a:solidFill>
                <a:schemeClr val="bg1">
                  <a:lumMod val="50000"/>
                </a:schemeClr>
              </a:solidFill>
            </a:endParaRPr>
          </a:p>
        </p:txBody>
      </p:sp>
      <p:sp>
        <p:nvSpPr>
          <p:cNvPr id="2" name="Cross 1">
            <a:extLst>
              <a:ext uri="{FF2B5EF4-FFF2-40B4-BE49-F238E27FC236}">
                <a16:creationId xmlns:a16="http://schemas.microsoft.com/office/drawing/2014/main" id="{436B1B10-F7F8-41ED-88C3-5C8C2435ADE9}"/>
              </a:ext>
            </a:extLst>
          </p:cNvPr>
          <p:cNvSpPr/>
          <p:nvPr/>
        </p:nvSpPr>
        <p:spPr>
          <a:xfrm>
            <a:off x="6096000" y="2862470"/>
            <a:ext cx="874643" cy="1033669"/>
          </a:xfrm>
          <a:prstGeom prst="plus">
            <a:avLst>
              <a:gd name="adj" fmla="val 386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6795011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180" y="1537545"/>
            <a:ext cx="8400882" cy="3729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2562897" y="579548"/>
            <a:ext cx="7302321" cy="707886"/>
          </a:xfrm>
          <a:prstGeom prst="rect">
            <a:avLst/>
          </a:prstGeom>
          <a:noFill/>
        </p:spPr>
        <p:txBody>
          <a:bodyPr wrap="square" rtlCol="0">
            <a:spAutoFit/>
          </a:bodyPr>
          <a:lstStyle/>
          <a:p>
            <a:r>
              <a:rPr lang="en-IN" sz="4000" dirty="0" err="1">
                <a:solidFill>
                  <a:schemeClr val="accent2">
                    <a:lumMod val="75000"/>
                  </a:schemeClr>
                </a:solidFill>
                <a:latin typeface="Agency FB" panose="020B0503020202020204" pitchFamily="34" charset="0"/>
              </a:rPr>
              <a:t>Geofence</a:t>
            </a:r>
            <a:r>
              <a:rPr lang="en-IN" sz="4000" dirty="0">
                <a:solidFill>
                  <a:schemeClr val="accent2">
                    <a:lumMod val="75000"/>
                  </a:schemeClr>
                </a:solidFill>
                <a:latin typeface="Agency FB" panose="020B0503020202020204" pitchFamily="34" charset="0"/>
              </a:rPr>
              <a:t> (virtual barrier on geo - location)</a:t>
            </a:r>
          </a:p>
        </p:txBody>
      </p:sp>
    </p:spTree>
    <p:extLst>
      <p:ext uri="{BB962C8B-B14F-4D97-AF65-F5344CB8AC3E}">
        <p14:creationId xmlns:p14="http://schemas.microsoft.com/office/powerpoint/2010/main" val="3758509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1270"/>
            <a:ext cx="8911687" cy="850360"/>
          </a:xfrm>
        </p:spPr>
        <p:txBody>
          <a:bodyPr>
            <a:noAutofit/>
          </a:bodyPr>
          <a:lstStyle/>
          <a:p>
            <a:r>
              <a:rPr lang="en-IN" sz="5400" dirty="0">
                <a:latin typeface="Agency FB" panose="020B0503020202020204" pitchFamily="34" charset="0"/>
              </a:rPr>
              <a:t>What is </a:t>
            </a:r>
            <a:r>
              <a:rPr lang="en-IN" sz="5400" b="1" dirty="0" err="1">
                <a:latin typeface="Agency FB" panose="020B0503020202020204" pitchFamily="34" charset="0"/>
              </a:rPr>
              <a:t>Geofence</a:t>
            </a:r>
            <a:r>
              <a:rPr lang="en-IN" sz="5400" dirty="0">
                <a:latin typeface="Agency FB" panose="020B0503020202020204" pitchFamily="34" charset="0"/>
                <a:cs typeface="Arial" panose="020B0604020202020204" pitchFamily="34" charset="0"/>
              </a:rPr>
              <a:t>?</a:t>
            </a:r>
          </a:p>
        </p:txBody>
      </p:sp>
      <p:sp>
        <p:nvSpPr>
          <p:cNvPr id="3" name="Content Placeholder 2"/>
          <p:cNvSpPr>
            <a:spLocks noGrp="1"/>
          </p:cNvSpPr>
          <p:nvPr>
            <p:ph idx="1"/>
          </p:nvPr>
        </p:nvSpPr>
        <p:spPr>
          <a:xfrm>
            <a:off x="1391481" y="1940418"/>
            <a:ext cx="9697234" cy="4743718"/>
          </a:xfrm>
        </p:spPr>
        <p:txBody>
          <a:bodyPr>
            <a:normAutofit/>
          </a:bodyPr>
          <a:lstStyle/>
          <a:p>
            <a:r>
              <a:rPr lang="en-US" dirty="0" err="1">
                <a:latin typeface="+mj-lt"/>
              </a:rPr>
              <a:t>Geofencing</a:t>
            </a:r>
            <a:r>
              <a:rPr lang="en-US" dirty="0">
                <a:latin typeface="+mj-lt"/>
              </a:rPr>
              <a:t> is a technology that defines a virtual boundary around a real-world geographical area. In doing so, a radius of interest is established that can trigger an action in a geo-enabled phone or other portable electronic device</a:t>
            </a:r>
            <a:r>
              <a:rPr lang="en-IN" dirty="0">
                <a:latin typeface="+mj-lt"/>
              </a:rPr>
              <a:t>.</a:t>
            </a:r>
          </a:p>
          <a:p>
            <a:pPr>
              <a:buFont typeface="Wingdings" panose="05000000000000000000" pitchFamily="2" charset="2"/>
              <a:buChar char="Ø"/>
            </a:pPr>
            <a:r>
              <a:rPr lang="en-IN" b="1" dirty="0">
                <a:latin typeface="+mj-lt"/>
              </a:rPr>
              <a:t>Applications :-</a:t>
            </a:r>
          </a:p>
          <a:p>
            <a:pPr>
              <a:buFont typeface="Arial" panose="020B0604020202020204" pitchFamily="34" charset="0"/>
              <a:buChar char="•"/>
            </a:pPr>
            <a:r>
              <a:rPr lang="en-IN" dirty="0">
                <a:latin typeface="+mj-lt"/>
              </a:rPr>
              <a:t>Child &amp; Elder Care</a:t>
            </a:r>
          </a:p>
          <a:p>
            <a:pPr>
              <a:buFont typeface="Arial" panose="020B0604020202020204" pitchFamily="34" charset="0"/>
              <a:buChar char="•"/>
            </a:pPr>
            <a:r>
              <a:rPr lang="en-IN" dirty="0">
                <a:latin typeface="+mj-lt"/>
              </a:rPr>
              <a:t>Pet Tracking</a:t>
            </a:r>
          </a:p>
          <a:p>
            <a:pPr>
              <a:buFont typeface="Arial" panose="020B0604020202020204" pitchFamily="34" charset="0"/>
              <a:buChar char="•"/>
            </a:pPr>
            <a:r>
              <a:rPr lang="en-IN" dirty="0">
                <a:latin typeface="+mj-lt"/>
              </a:rPr>
              <a:t>Fleet Management</a:t>
            </a:r>
          </a:p>
          <a:p>
            <a:pPr>
              <a:buFont typeface="Arial" panose="020B0604020202020204" pitchFamily="34" charset="0"/>
              <a:buChar char="•"/>
            </a:pPr>
            <a:r>
              <a:rPr lang="en-IN" dirty="0">
                <a:latin typeface="+mj-lt"/>
              </a:rPr>
              <a:t>Marketing</a:t>
            </a:r>
          </a:p>
          <a:p>
            <a:pPr>
              <a:buFont typeface="Arial" panose="020B0604020202020204" pitchFamily="34" charset="0"/>
              <a:buChar char="•"/>
            </a:pPr>
            <a:r>
              <a:rPr lang="en-IN" dirty="0">
                <a:latin typeface="+mj-lt"/>
              </a:rPr>
              <a:t>Marines</a:t>
            </a:r>
          </a:p>
          <a:p>
            <a:pPr marL="0" indent="0">
              <a:buNone/>
            </a:pPr>
            <a:endParaRPr lang="en-IN" dirty="0"/>
          </a:p>
        </p:txBody>
      </p:sp>
    </p:spTree>
    <p:extLst>
      <p:ext uri="{BB962C8B-B14F-4D97-AF65-F5344CB8AC3E}">
        <p14:creationId xmlns:p14="http://schemas.microsoft.com/office/powerpoint/2010/main" val="24249891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Agency FB" panose="020B0503020202020204" pitchFamily="34" charset="0"/>
              </a:rPr>
              <a:t>Existing System :-</a:t>
            </a:r>
          </a:p>
        </p:txBody>
      </p:sp>
      <p:sp>
        <p:nvSpPr>
          <p:cNvPr id="3" name="Content Placeholder 2"/>
          <p:cNvSpPr>
            <a:spLocks noGrp="1"/>
          </p:cNvSpPr>
          <p:nvPr>
            <p:ph idx="1"/>
          </p:nvPr>
        </p:nvSpPr>
        <p:spPr>
          <a:xfrm>
            <a:off x="2592925" y="2094963"/>
            <a:ext cx="8915400" cy="3777622"/>
          </a:xfrm>
        </p:spPr>
        <p:txBody>
          <a:bodyPr/>
          <a:lstStyle/>
          <a:p>
            <a:r>
              <a:rPr lang="en-US" dirty="0"/>
              <a:t>The present invention generally relates to device tracking, and for ensuring location adherence for a tracked device as well as ensuring route adherence by employing </a:t>
            </a:r>
            <a:r>
              <a:rPr lang="en-US" dirty="0" err="1"/>
              <a:t>geofencing</a:t>
            </a:r>
            <a:r>
              <a:rPr lang="en-US" dirty="0"/>
              <a:t> techniques.</a:t>
            </a:r>
          </a:p>
          <a:p>
            <a:r>
              <a:rPr lang="en-US" dirty="0"/>
              <a:t>Examples are </a:t>
            </a:r>
            <a:r>
              <a:rPr lang="en-IN" dirty="0"/>
              <a:t>Sephora, </a:t>
            </a:r>
            <a:r>
              <a:rPr lang="en-IN" dirty="0" err="1"/>
              <a:t>Spyzie</a:t>
            </a:r>
            <a:r>
              <a:rPr lang="en-IN" dirty="0"/>
              <a:t>, Kaspersky kids </a:t>
            </a:r>
            <a:r>
              <a:rPr lang="en-IN" dirty="0" err="1"/>
              <a:t>safe,etc</a:t>
            </a:r>
            <a:r>
              <a:rPr lang="en-IN" dirty="0"/>
              <a:t>.</a:t>
            </a:r>
            <a:endParaRPr lang="en-US" dirty="0"/>
          </a:p>
          <a:p>
            <a:r>
              <a:rPr lang="en-US" dirty="0"/>
              <a:t>One of the first uses of </a:t>
            </a:r>
            <a:r>
              <a:rPr lang="en-US" dirty="0" err="1"/>
              <a:t>geofencing</a:t>
            </a:r>
            <a:r>
              <a:rPr lang="en-US" dirty="0"/>
              <a:t> was with cattle.</a:t>
            </a:r>
          </a:p>
          <a:p>
            <a:pPr marL="0" indent="0">
              <a:buNone/>
            </a:pPr>
            <a:r>
              <a:rPr lang="en-US" dirty="0"/>
              <a:t>		 Farmers would equip a herd of cattle with GPS units. When the herd of cattle would move out of the </a:t>
            </a:r>
            <a:r>
              <a:rPr lang="en-US" dirty="0" err="1"/>
              <a:t>geofence</a:t>
            </a:r>
            <a:r>
              <a:rPr lang="en-US" dirty="0"/>
              <a:t> set by the rancher, the rancher would receive an alert in text messages.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594" y="4799090"/>
            <a:ext cx="5207760" cy="1691861"/>
          </a:xfrm>
          <a:prstGeom prst="rect">
            <a:avLst/>
          </a:prstGeom>
        </p:spPr>
      </p:pic>
    </p:spTree>
    <p:extLst>
      <p:ext uri="{BB962C8B-B14F-4D97-AF65-F5344CB8AC3E}">
        <p14:creationId xmlns:p14="http://schemas.microsoft.com/office/powerpoint/2010/main" val="23563936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836" y="398065"/>
            <a:ext cx="8911687" cy="1280890"/>
          </a:xfrm>
        </p:spPr>
        <p:txBody>
          <a:bodyPr>
            <a:normAutofit/>
          </a:bodyPr>
          <a:lstStyle/>
          <a:p>
            <a:r>
              <a:rPr lang="en-IN" sz="4400" dirty="0">
                <a:latin typeface="Agency FB" panose="020B0503020202020204" pitchFamily="34" charset="0"/>
              </a:rPr>
              <a:t>How our Proposed System starts?</a:t>
            </a:r>
          </a:p>
        </p:txBody>
      </p:sp>
      <p:sp>
        <p:nvSpPr>
          <p:cNvPr id="3" name="Content Placeholder 2"/>
          <p:cNvSpPr>
            <a:spLocks noGrp="1"/>
          </p:cNvSpPr>
          <p:nvPr>
            <p:ph idx="1"/>
          </p:nvPr>
        </p:nvSpPr>
        <p:spPr>
          <a:xfrm>
            <a:off x="859987" y="1314450"/>
            <a:ext cx="10315892" cy="5269230"/>
          </a:xfrm>
        </p:spPr>
        <p:txBody>
          <a:bodyPr/>
          <a:lstStyle/>
          <a:p>
            <a:r>
              <a:rPr lang="en-IN" dirty="0"/>
              <a:t>Let us take an Example,</a:t>
            </a:r>
          </a:p>
          <a:p>
            <a:pPr marL="0" indent="0">
              <a:buNone/>
            </a:pPr>
            <a:r>
              <a:rPr lang="en-IN" dirty="0"/>
              <a:t>	</a:t>
            </a:r>
          </a:p>
          <a:p>
            <a:pPr marL="0" indent="0">
              <a:buNone/>
            </a:pPr>
            <a:r>
              <a:rPr lang="en-IN" dirty="0"/>
              <a:t>		</a:t>
            </a:r>
          </a:p>
        </p:txBody>
      </p:sp>
      <p:sp>
        <p:nvSpPr>
          <p:cNvPr id="4" name="TextBox 3"/>
          <p:cNvSpPr txBox="1"/>
          <p:nvPr/>
        </p:nvSpPr>
        <p:spPr>
          <a:xfrm>
            <a:off x="2127836" y="5051940"/>
            <a:ext cx="4057650" cy="923330"/>
          </a:xfrm>
          <a:prstGeom prst="rect">
            <a:avLst/>
          </a:prstGeom>
          <a:noFill/>
        </p:spPr>
        <p:txBody>
          <a:bodyPr wrap="square" rtlCol="0">
            <a:spAutoFit/>
          </a:bodyPr>
          <a:lstStyle/>
          <a:p>
            <a:r>
              <a:rPr lang="en-IN" dirty="0"/>
              <a:t>Teacher is about to enter into College campus </a:t>
            </a:r>
            <a:r>
              <a:rPr lang="en-IN" dirty="0" err="1"/>
              <a:t>i.e</a:t>
            </a:r>
            <a:r>
              <a:rPr lang="en-IN" dirty="0"/>
              <a:t>  into </a:t>
            </a:r>
            <a:r>
              <a:rPr lang="en-IN" dirty="0" err="1"/>
              <a:t>geofenced</a:t>
            </a:r>
            <a:r>
              <a:rPr lang="en-IN" dirty="0"/>
              <a:t> area.</a:t>
            </a:r>
          </a:p>
        </p:txBody>
      </p:sp>
      <p:sp>
        <p:nvSpPr>
          <p:cNvPr id="5" name="TextBox 4"/>
          <p:cNvSpPr txBox="1"/>
          <p:nvPr/>
        </p:nvSpPr>
        <p:spPr>
          <a:xfrm>
            <a:off x="6650403" y="2522780"/>
            <a:ext cx="4389120" cy="646331"/>
          </a:xfrm>
          <a:prstGeom prst="rect">
            <a:avLst/>
          </a:prstGeom>
          <a:noFill/>
        </p:spPr>
        <p:txBody>
          <a:bodyPr wrap="square" rtlCol="0">
            <a:spAutoFit/>
          </a:bodyPr>
          <a:lstStyle/>
          <a:p>
            <a:r>
              <a:rPr lang="en-IN" dirty="0" err="1"/>
              <a:t>Geofence</a:t>
            </a:r>
            <a:r>
              <a:rPr lang="en-IN" dirty="0"/>
              <a:t> created over the college campus</a:t>
            </a:r>
          </a:p>
        </p:txBody>
      </p:sp>
      <p:pic>
        <p:nvPicPr>
          <p:cNvPr id="7" name="Picture 6"/>
          <p:cNvPicPr>
            <a:picLocks noChangeAspect="1"/>
          </p:cNvPicPr>
          <p:nvPr/>
        </p:nvPicPr>
        <p:blipFill>
          <a:blip r:embed="rId2"/>
          <a:stretch>
            <a:fillRect/>
          </a:stretch>
        </p:blipFill>
        <p:spPr>
          <a:xfrm>
            <a:off x="1261663" y="1862525"/>
            <a:ext cx="3814657" cy="2833270"/>
          </a:xfrm>
          <a:prstGeom prst="rect">
            <a:avLst/>
          </a:prstGeom>
        </p:spPr>
      </p:pic>
      <p:sp>
        <p:nvSpPr>
          <p:cNvPr id="8" name="Oval 7"/>
          <p:cNvSpPr/>
          <p:nvPr/>
        </p:nvSpPr>
        <p:spPr>
          <a:xfrm>
            <a:off x="2167452" y="1926633"/>
            <a:ext cx="1722554" cy="16308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a:stretch>
            <a:fillRect/>
          </a:stretch>
        </p:blipFill>
        <p:spPr>
          <a:xfrm>
            <a:off x="7239045" y="3760632"/>
            <a:ext cx="4120121" cy="282304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4963" y="2945020"/>
            <a:ext cx="1795185" cy="2425926"/>
          </a:xfrm>
          <a:prstGeom prst="rect">
            <a:avLst/>
          </a:prstGeom>
        </p:spPr>
      </p:pic>
    </p:spTree>
    <p:extLst>
      <p:ext uri="{BB962C8B-B14F-4D97-AF65-F5344CB8AC3E}">
        <p14:creationId xmlns:p14="http://schemas.microsoft.com/office/powerpoint/2010/main" val="30935473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46396" y="1103241"/>
            <a:ext cx="6549390" cy="1477328"/>
          </a:xfrm>
          <a:prstGeom prst="rect">
            <a:avLst/>
          </a:prstGeom>
          <a:noFill/>
        </p:spPr>
        <p:txBody>
          <a:bodyPr wrap="square" rtlCol="0">
            <a:spAutoFit/>
          </a:bodyPr>
          <a:lstStyle/>
          <a:p>
            <a:r>
              <a:rPr lang="en-IN" dirty="0"/>
              <a:t>Teacher/</a:t>
            </a:r>
            <a:r>
              <a:rPr lang="en-IN" dirty="0" err="1"/>
              <a:t>HoD</a:t>
            </a:r>
            <a:r>
              <a:rPr lang="en-IN" dirty="0"/>
              <a:t> gets </a:t>
            </a:r>
            <a:r>
              <a:rPr lang="en-IN" dirty="0" err="1"/>
              <a:t>notified,when</a:t>
            </a:r>
            <a:r>
              <a:rPr lang="en-IN" dirty="0"/>
              <a:t> he/she enter into </a:t>
            </a:r>
            <a:r>
              <a:rPr lang="en-IN" dirty="0" err="1"/>
              <a:t>geofence</a:t>
            </a:r>
            <a:r>
              <a:rPr lang="en-IN" dirty="0"/>
              <a:t>.</a:t>
            </a:r>
          </a:p>
          <a:p>
            <a:r>
              <a:rPr lang="en-IN" dirty="0"/>
              <a:t>Now he/she is able to access the app functionality &amp; in background her attendance will get marked with that timestamp.</a:t>
            </a:r>
          </a:p>
        </p:txBody>
      </p:sp>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b="51815"/>
          <a:stretch/>
        </p:blipFill>
        <p:spPr bwMode="auto">
          <a:xfrm>
            <a:off x="1193796" y="362888"/>
            <a:ext cx="3674417" cy="274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6" t="-1084" r="1136" b="50992"/>
          <a:stretch/>
        </p:blipFill>
        <p:spPr bwMode="auto">
          <a:xfrm>
            <a:off x="7495503" y="3058643"/>
            <a:ext cx="3515934" cy="321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661375" y="4308874"/>
            <a:ext cx="5525036" cy="923330"/>
          </a:xfrm>
          <a:prstGeom prst="rect">
            <a:avLst/>
          </a:prstGeom>
          <a:noFill/>
        </p:spPr>
        <p:txBody>
          <a:bodyPr wrap="square" rtlCol="0">
            <a:spAutoFit/>
          </a:bodyPr>
          <a:lstStyle/>
          <a:p>
            <a:r>
              <a:rPr lang="en-IN" dirty="0"/>
              <a:t>Teacher/</a:t>
            </a:r>
            <a:r>
              <a:rPr lang="en-IN" dirty="0" err="1"/>
              <a:t>HoD</a:t>
            </a:r>
            <a:r>
              <a:rPr lang="en-IN" dirty="0"/>
              <a:t> can access all he </a:t>
            </a:r>
            <a:r>
              <a:rPr lang="en-IN" dirty="0" err="1"/>
              <a:t>functionalities,until</a:t>
            </a:r>
            <a:r>
              <a:rPr lang="en-IN" dirty="0"/>
              <a:t> and unless he/she is in </a:t>
            </a:r>
            <a:r>
              <a:rPr lang="en-IN" dirty="0" err="1"/>
              <a:t>geofenced</a:t>
            </a:r>
            <a:r>
              <a:rPr lang="en-IN" dirty="0"/>
              <a:t> area.</a:t>
            </a:r>
          </a:p>
        </p:txBody>
      </p:sp>
    </p:spTree>
    <p:extLst>
      <p:ext uri="{BB962C8B-B14F-4D97-AF65-F5344CB8AC3E}">
        <p14:creationId xmlns:p14="http://schemas.microsoft.com/office/powerpoint/2010/main" val="2388645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76973" y="2842667"/>
            <a:ext cx="5589270" cy="646331"/>
          </a:xfrm>
          <a:prstGeom prst="rect">
            <a:avLst/>
          </a:prstGeom>
          <a:noFill/>
        </p:spPr>
        <p:txBody>
          <a:bodyPr wrap="square" rtlCol="0">
            <a:spAutoFit/>
          </a:bodyPr>
          <a:lstStyle/>
          <a:p>
            <a:r>
              <a:rPr lang="en-IN" dirty="0"/>
              <a:t>Now the </a:t>
            </a:r>
            <a:r>
              <a:rPr lang="en-IN" dirty="0" err="1"/>
              <a:t>HoD</a:t>
            </a:r>
            <a:r>
              <a:rPr lang="en-IN" dirty="0"/>
              <a:t> can see his today’s schedule by clicking on View timetable.</a:t>
            </a:r>
          </a:p>
        </p:txBody>
      </p:sp>
      <p:sp>
        <p:nvSpPr>
          <p:cNvPr id="7" name="TextBox 6"/>
          <p:cNvSpPr txBox="1"/>
          <p:nvPr/>
        </p:nvSpPr>
        <p:spPr>
          <a:xfrm>
            <a:off x="6909676" y="365217"/>
            <a:ext cx="4411980" cy="646331"/>
          </a:xfrm>
          <a:prstGeom prst="rect">
            <a:avLst/>
          </a:prstGeom>
          <a:noFill/>
        </p:spPr>
        <p:txBody>
          <a:bodyPr wrap="square" rtlCol="0">
            <a:spAutoFit/>
          </a:bodyPr>
          <a:lstStyle/>
          <a:p>
            <a:r>
              <a:rPr lang="en-IN" dirty="0"/>
              <a:t>He’s can also edit the timetable if there is minor changes.</a:t>
            </a:r>
          </a:p>
        </p:txBody>
      </p:sp>
      <p:pic>
        <p:nvPicPr>
          <p:cNvPr id="205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662" r="16470" b="15031"/>
          <a:stretch/>
        </p:blipFill>
        <p:spPr bwMode="auto">
          <a:xfrm>
            <a:off x="8577330" y="1011548"/>
            <a:ext cx="3090929" cy="430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12216" b="55082"/>
          <a:stretch/>
        </p:blipFill>
        <p:spPr bwMode="auto">
          <a:xfrm>
            <a:off x="872684" y="136786"/>
            <a:ext cx="3053971" cy="239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1443" b="58711"/>
          <a:stretch/>
        </p:blipFill>
        <p:spPr bwMode="auto">
          <a:xfrm>
            <a:off x="1318409" y="4108012"/>
            <a:ext cx="3511169" cy="213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223574" y="6245215"/>
            <a:ext cx="5589270" cy="369332"/>
          </a:xfrm>
          <a:prstGeom prst="rect">
            <a:avLst/>
          </a:prstGeom>
          <a:noFill/>
        </p:spPr>
        <p:txBody>
          <a:bodyPr wrap="square" rtlCol="0">
            <a:spAutoFit/>
          </a:bodyPr>
          <a:lstStyle/>
          <a:p>
            <a:r>
              <a:rPr lang="en-IN" dirty="0"/>
              <a:t>Also he’s able to view the present teacher’s list .</a:t>
            </a:r>
          </a:p>
        </p:txBody>
      </p:sp>
    </p:spTree>
    <p:extLst>
      <p:ext uri="{BB962C8B-B14F-4D97-AF65-F5344CB8AC3E}">
        <p14:creationId xmlns:p14="http://schemas.microsoft.com/office/powerpoint/2010/main" val="3587822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up)">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wipe(up)">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824</TotalTime>
  <Words>480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Agency FB</vt:lpstr>
      <vt:lpstr>Arial</vt:lpstr>
      <vt:lpstr>Century Gothic</vt:lpstr>
      <vt:lpstr>Wingdings</vt:lpstr>
      <vt:lpstr>Wingdings 3</vt:lpstr>
      <vt:lpstr>Wisp</vt:lpstr>
      <vt:lpstr>Geofencing with Task Management</vt:lpstr>
      <vt:lpstr>Outlines :-</vt:lpstr>
      <vt:lpstr>PowerPoint Presentation</vt:lpstr>
      <vt:lpstr>PowerPoint Presentation</vt:lpstr>
      <vt:lpstr>What is Geofence?</vt:lpstr>
      <vt:lpstr>Existing System :-</vt:lpstr>
      <vt:lpstr>How our Proposed System starts?</vt:lpstr>
      <vt:lpstr>PowerPoint Presentation</vt:lpstr>
      <vt:lpstr>PowerPoint Presentation</vt:lpstr>
      <vt:lpstr>PowerPoint Presentation</vt:lpstr>
      <vt:lpstr>PowerPoint Presentation</vt:lpstr>
      <vt:lpstr>Features of proposed system :</vt:lpstr>
      <vt:lpstr>Future Scope :-</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Drives the Future of Automobile</dc:title>
  <dc:creator>PRANITA SONAWADEKAR</dc:creator>
  <cp:lastModifiedBy>kajugujar123@gmail.com</cp:lastModifiedBy>
  <cp:revision>47</cp:revision>
  <dcterms:created xsi:type="dcterms:W3CDTF">2017-09-11T09:12:26Z</dcterms:created>
  <dcterms:modified xsi:type="dcterms:W3CDTF">2018-04-03T14:53:44Z</dcterms:modified>
</cp:coreProperties>
</file>