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69" r:id="rId5"/>
    <p:sldId id="270" r:id="rId6"/>
    <p:sldId id="271"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6"/>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emany1/Hate-speech-classification" TargetMode="External"/><Relationship Id="rId2" Type="http://schemas.openxmlformats.org/officeDocument/2006/relationships/hyperlink" Target="mailto:Hemanysat@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Hate speech detection</a:t>
            </a:r>
          </a:p>
          <a:p>
            <a:endParaRPr lang="en-US" sz="4000" dirty="0"/>
          </a:p>
          <a:p>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Group Name: The Survivor </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Names: Abdelrahman Atef Abouzid</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Email: </a:t>
            </a:r>
            <a:r>
              <a:rPr lang="en-U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a:rPr>
              <a:t>Hemanysat@gmail.com</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Country: Egypt</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College: Ain Shams University</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Specialization: NLP</a:t>
            </a:r>
          </a:p>
          <a:p>
            <a:pPr marL="0">
              <a:spcBef>
                <a:spcPts val="0"/>
              </a:spcBef>
            </a:pPr>
            <a:r>
              <a:rPr lang="en-US" sz="1800" dirty="0">
                <a:effectLst/>
                <a:latin typeface="Arial" panose="020B0604020202020204" pitchFamily="34" charset="0"/>
                <a:ea typeface="Calibri" panose="020F0502020204030204" pitchFamily="34" charset="0"/>
                <a:cs typeface="Arial" panose="020B0604020202020204" pitchFamily="34" charset="0"/>
              </a:rPr>
              <a:t>Data storage location: </a:t>
            </a:r>
            <a:r>
              <a:rPr lang="en-U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hemany1/Hate-speech-classification (github.com)</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p>
          <a:p>
            <a:pPr marL="0" marR="0" indent="0">
              <a:spcBef>
                <a:spcPts val="200"/>
              </a:spcBef>
              <a:spcAft>
                <a:spcPts val="0"/>
              </a:spcAft>
              <a:buNone/>
            </a:pPr>
            <a:r>
              <a:rPr lang="en-US" sz="24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Problem</a:t>
            </a:r>
            <a:r>
              <a:rPr lang="en-US" sz="18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Statement</a:t>
            </a:r>
            <a:endParaRPr lang="en-US" sz="18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The term hate speech is understood as any type of verbal, written or </a:t>
            </a:r>
            <a:r>
              <a:rPr lang="en-US" sz="1800" dirty="0" err="1">
                <a:effectLst/>
                <a:latin typeface="Arial" panose="020B0604020202020204" pitchFamily="34" charset="0"/>
                <a:ea typeface="Calibri" panose="020F0502020204030204" pitchFamily="34" charset="0"/>
                <a:cs typeface="Arial" panose="020B0604020202020204" pitchFamily="34" charset="0"/>
              </a:rPr>
              <a:t>behavioural</a:t>
            </a:r>
            <a:r>
              <a:rPr lang="en-US" sz="1800" dirty="0">
                <a:effectLst/>
                <a:latin typeface="Arial" panose="020B0604020202020204" pitchFamily="34" charset="0"/>
                <a:ea typeface="Calibri" panose="020F0502020204030204" pitchFamily="34" charset="0"/>
                <a:cs typeface="Arial" panose="020B0604020202020204" pitchFamily="34" charset="0"/>
              </a:rPr>
              <a:t> communication that attacks or uses derogatory or discriminatory language against a person or group based on what they are, in other words, based on their religion, ethnicity, nationality, race, </a:t>
            </a:r>
            <a:r>
              <a:rPr lang="en-US" sz="1800" dirty="0" err="1">
                <a:effectLst/>
                <a:latin typeface="Arial" panose="020B0604020202020204" pitchFamily="34" charset="0"/>
                <a:ea typeface="Calibri" panose="020F0502020204030204" pitchFamily="34" charset="0"/>
                <a:cs typeface="Arial" panose="020B0604020202020204" pitchFamily="34" charset="0"/>
              </a:rPr>
              <a:t>colour</a:t>
            </a:r>
            <a:r>
              <a:rPr lang="en-US" sz="1800" dirty="0">
                <a:effectLst/>
                <a:latin typeface="Arial" panose="020B0604020202020204" pitchFamily="34" charset="0"/>
                <a:ea typeface="Calibri" panose="020F0502020204030204" pitchFamily="34" charset="0"/>
                <a:cs typeface="Arial" panose="020B0604020202020204" pitchFamily="34" charset="0"/>
              </a:rPr>
              <a:t>, ancestry, sex or another identity factor. In this problem, We will take you through a hate speech detection model with Machine Learning and Python.</a:t>
            </a:r>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4525617" cy="4351338"/>
          </a:xfrm>
        </p:spPr>
        <p:txBody>
          <a:bodyPr>
            <a:normAutofit/>
          </a:bodyPr>
          <a:lstStyle/>
          <a:p>
            <a:pPr marL="0" indent="0">
              <a:buNone/>
            </a:pPr>
            <a:r>
              <a:rPr lang="en-US" sz="1800" dirty="0">
                <a:effectLst/>
                <a:latin typeface="Arial" panose="020B0604020202020204" pitchFamily="34" charset="0"/>
                <a:ea typeface="Calibri" panose="020F0502020204030204" pitchFamily="34" charset="0"/>
              </a:rPr>
              <a:t>. This problem is important for businesses and organizations that rely on social media for communication and marketing, as hate speech can damage their reputation and negatively impact their customer base. By developing a hate speech classifier, businesses can proactively address hate speech and take appropriate actions to ensure that their online community remains inclusive and respectful. Additionally, the hate speech classifier can be used by social media platforms to automatically identify and remove hate speech content, which can improve user experience and mitigate the negative impact of hate speech on their platform.</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pic>
        <p:nvPicPr>
          <p:cNvPr id="5" name="Picture 4" descr="Hate speech distribution&#10;">
            <a:extLst>
              <a:ext uri="{FF2B5EF4-FFF2-40B4-BE49-F238E27FC236}">
                <a16:creationId xmlns:a16="http://schemas.microsoft.com/office/drawing/2014/main" id="{BA905A78-26B8-A3A4-E622-C0FF692F7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00" y="1714914"/>
            <a:ext cx="5600700" cy="3905250"/>
          </a:xfrm>
          <a:prstGeom prst="rect">
            <a:avLst/>
          </a:prstGeom>
        </p:spPr>
      </p:pic>
      <p:sp>
        <p:nvSpPr>
          <p:cNvPr id="7" name="TextBox 6">
            <a:extLst>
              <a:ext uri="{FF2B5EF4-FFF2-40B4-BE49-F238E27FC236}">
                <a16:creationId xmlns:a16="http://schemas.microsoft.com/office/drawing/2014/main" id="{2E9845FC-0CC5-96CB-F504-85047C8B00DE}"/>
              </a:ext>
            </a:extLst>
          </p:cNvPr>
          <p:cNvSpPr txBox="1"/>
          <p:nvPr/>
        </p:nvSpPr>
        <p:spPr>
          <a:xfrm>
            <a:off x="7301950" y="5620164"/>
            <a:ext cx="4525617" cy="369332"/>
          </a:xfrm>
          <a:prstGeom prst="rect">
            <a:avLst/>
          </a:prstGeom>
          <a:noFill/>
        </p:spPr>
        <p:txBody>
          <a:bodyPr wrap="square" rtlCol="0">
            <a:spAutoFit/>
          </a:bodyPr>
          <a:lstStyle/>
          <a:p>
            <a:r>
              <a:rPr lang="en-US" dirty="0"/>
              <a:t>Hate speech distribution in tweets</a:t>
            </a:r>
          </a:p>
        </p:txBody>
      </p:sp>
    </p:spTree>
    <p:extLst>
      <p:ext uri="{BB962C8B-B14F-4D97-AF65-F5344CB8AC3E}">
        <p14:creationId xmlns:p14="http://schemas.microsoft.com/office/powerpoint/2010/main" val="348441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8050696" cy="4351338"/>
          </a:xfrm>
        </p:spPr>
        <p:txBody>
          <a:bodyPr>
            <a:normAutofit/>
          </a:bodyPr>
          <a:lstStyle/>
          <a:p>
            <a:pPr marL="0" indent="0">
              <a:buNone/>
            </a:pPr>
            <a:r>
              <a:rPr lang="en-US" sz="2400" dirty="0"/>
              <a:t>The man goal is to reach a world with no hate.</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pic>
        <p:nvPicPr>
          <p:cNvPr id="5" name="Picture 4" descr="A close-up of words&#10;&#10;Description automatically generated with medium confidence">
            <a:extLst>
              <a:ext uri="{FF2B5EF4-FFF2-40B4-BE49-F238E27FC236}">
                <a16:creationId xmlns:a16="http://schemas.microsoft.com/office/drawing/2014/main" id="{B7BDDCAD-9415-0C8A-91EE-AEDB11E7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60" y="2556042"/>
            <a:ext cx="4857750" cy="3657600"/>
          </a:xfrm>
          <a:prstGeom prst="rect">
            <a:avLst/>
          </a:prstGeom>
        </p:spPr>
      </p:pic>
      <p:pic>
        <p:nvPicPr>
          <p:cNvPr id="8" name="Picture 7" descr="A close-up of words&#10;&#10;Description automatically generated with medium confidence">
            <a:extLst>
              <a:ext uri="{FF2B5EF4-FFF2-40B4-BE49-F238E27FC236}">
                <a16:creationId xmlns:a16="http://schemas.microsoft.com/office/drawing/2014/main" id="{AEA93376-8D08-FC41-55DD-93BB43E7D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480" y="2458721"/>
            <a:ext cx="4819650" cy="3705225"/>
          </a:xfrm>
          <a:prstGeom prst="rect">
            <a:avLst/>
          </a:prstGeom>
        </p:spPr>
      </p:pic>
      <p:sp>
        <p:nvSpPr>
          <p:cNvPr id="9" name="Arrow: Right 8">
            <a:extLst>
              <a:ext uri="{FF2B5EF4-FFF2-40B4-BE49-F238E27FC236}">
                <a16:creationId xmlns:a16="http://schemas.microsoft.com/office/drawing/2014/main" id="{62BFB2C1-1B7C-477E-F356-0010AF384355}"/>
              </a:ext>
            </a:extLst>
          </p:cNvPr>
          <p:cNvSpPr/>
          <p:nvPr/>
        </p:nvSpPr>
        <p:spPr>
          <a:xfrm>
            <a:off x="5619750" y="4121425"/>
            <a:ext cx="1298713" cy="49033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24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5334000" cy="4351338"/>
          </a:xfrm>
        </p:spPr>
        <p:txBody>
          <a:bodyPr>
            <a:normAutofit/>
          </a:bodyPr>
          <a:lstStyle/>
          <a:p>
            <a:pPr marL="0" indent="0">
              <a:buNone/>
            </a:pPr>
            <a:r>
              <a:rPr lang="en-US" sz="2400" dirty="0"/>
              <a:t>Model Recommendation:</a:t>
            </a:r>
          </a:p>
          <a:p>
            <a:pPr marL="0" indent="0">
              <a:buNone/>
            </a:pPr>
            <a:r>
              <a:rPr lang="en-US" sz="1800" dirty="0"/>
              <a:t>I recommend building a custom hate speech detection model from scratch using </a:t>
            </a:r>
            <a:r>
              <a:rPr lang="en-US" sz="1800" dirty="0" err="1"/>
              <a:t>PyTorch</a:t>
            </a:r>
            <a:r>
              <a:rPr lang="en-US" sz="1800" dirty="0"/>
              <a:t> to optimize for the specific task requirements and potentially incorporate domain-specific knowledge.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pic>
        <p:nvPicPr>
          <p:cNvPr id="5" name="Picture 4" descr="A picture containing text, diagram, screenshot, plan&#10;&#10;Description automatically generated">
            <a:extLst>
              <a:ext uri="{FF2B5EF4-FFF2-40B4-BE49-F238E27FC236}">
                <a16:creationId xmlns:a16="http://schemas.microsoft.com/office/drawing/2014/main" id="{CD98957C-4008-BA63-E01F-664BE971B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3014" y="1417637"/>
            <a:ext cx="4516986" cy="5330316"/>
          </a:xfrm>
          <a:prstGeom prst="rect">
            <a:avLst/>
          </a:prstGeom>
        </p:spPr>
      </p:pic>
    </p:spTree>
    <p:extLst>
      <p:ext uri="{BB962C8B-B14F-4D97-AF65-F5344CB8AC3E}">
        <p14:creationId xmlns:p14="http://schemas.microsoft.com/office/powerpoint/2010/main" val="32825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(2)</Template>
  <TotalTime>35</TotalTime>
  <Words>298</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   Agenda</vt:lpstr>
      <vt:lpstr>Background</vt:lpstr>
      <vt:lpstr>EDA</vt:lpstr>
      <vt:lpstr>EDA</vt:lpstr>
      <vt:lpstr>EDA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Abdelrahman Atef Mohamed Eliwa Abouzid 18P8622</dc:creator>
  <cp:lastModifiedBy>Abdelrahman Atef Mohamed Eliwa Abouzid 18P8622</cp:lastModifiedBy>
  <cp:revision>1</cp:revision>
  <dcterms:created xsi:type="dcterms:W3CDTF">2023-04-14T11:34:53Z</dcterms:created>
  <dcterms:modified xsi:type="dcterms:W3CDTF">2023-04-14T12:10:24Z</dcterms:modified>
</cp:coreProperties>
</file>