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0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C2DD-FF6E-41F6-A63C-0413D75FC051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BAB7-9900-4CFC-8C1C-87E5164BFB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BUS TICKET BOOKING SYSTEM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7381460" y="4638260"/>
            <a:ext cx="3790123" cy="125895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Hemavathi Ramalingam</a:t>
            </a:r>
          </a:p>
          <a:p>
            <a:r>
              <a:rPr lang="en-IN" dirty="0" smtClean="0"/>
              <a:t>(176292)</a:t>
            </a:r>
          </a:p>
          <a:p>
            <a:r>
              <a:rPr lang="en-IN" dirty="0" smtClean="0"/>
              <a:t>03/04/2019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185530"/>
            <a:ext cx="9144000" cy="98066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048587" name="Subtitle 7"/>
          <p:cNvSpPr>
            <a:spLocks noGrp="1"/>
          </p:cNvSpPr>
          <p:nvPr>
            <p:ph type="subTitle" idx="1"/>
          </p:nvPr>
        </p:nvSpPr>
        <p:spPr>
          <a:xfrm>
            <a:off x="622852" y="1510748"/>
            <a:ext cx="11145078" cy="50623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dirty="0"/>
              <a:t>Bus </a:t>
            </a:r>
            <a:r>
              <a:rPr lang="en-US" altLang="en-IN" dirty="0" smtClean="0"/>
              <a:t>Booking </a:t>
            </a:r>
            <a:r>
              <a:rPr lang="en-US" altLang="en-IN" dirty="0"/>
              <a:t>System helps to save the users time by booking the ticket online.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dirty="0"/>
              <a:t>It overcomes the traditional way of booking the tickets.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594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DTO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552"/>
            <a:ext cx="12003110" cy="547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08667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SERVICE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9" y="1271453"/>
            <a:ext cx="8639778" cy="4292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838199" y="-141666"/>
            <a:ext cx="10515600" cy="11264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DAO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2" y="754017"/>
            <a:ext cx="7643209" cy="4410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38200" y="1815548"/>
            <a:ext cx="10515600" cy="3511826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solidFill>
                  <a:schemeClr val="accent1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BUS TICKET BOOKING SYSTEM</vt:lpstr>
      <vt:lpstr>PROBLEM STATEMENT</vt:lpstr>
      <vt:lpstr>DTO CLASS</vt:lpstr>
      <vt:lpstr>SERVICE CLASS</vt:lpstr>
      <vt:lpstr>DAO CLASS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APARNA GUNDOJU</dc:creator>
  <cp:lastModifiedBy>Ramalingam, Hemavathi</cp:lastModifiedBy>
  <cp:revision>34</cp:revision>
  <dcterms:created xsi:type="dcterms:W3CDTF">2019-03-31T03:17:36Z</dcterms:created>
  <dcterms:modified xsi:type="dcterms:W3CDTF">2019-04-02T13:41:29Z</dcterms:modified>
</cp:coreProperties>
</file>