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2251" y="2343956"/>
            <a:ext cx="8001000" cy="133940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EMPLOYEE DEPARTMENT DETAILS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4812" y="4449174"/>
            <a:ext cx="6400800" cy="1947333"/>
          </a:xfrm>
        </p:spPr>
        <p:txBody>
          <a:bodyPr/>
          <a:lstStyle/>
          <a:p>
            <a:endParaRPr lang="en-US" dirty="0" smtClean="0"/>
          </a:p>
          <a:p>
            <a:pPr algn="ctr"/>
            <a:r>
              <a:rPr lang="en-US" dirty="0" smtClean="0">
                <a:solidFill>
                  <a:srgbClr val="7030A0"/>
                </a:solidFill>
              </a:rPr>
              <a:t>HEMAVATHI RAMALINGAM</a:t>
            </a:r>
          </a:p>
          <a:p>
            <a:pPr algn="ctr"/>
            <a:r>
              <a:rPr lang="en-US" dirty="0" smtClean="0">
                <a:solidFill>
                  <a:srgbClr val="7030A0"/>
                </a:solidFill>
              </a:rPr>
              <a:t>(176292)</a:t>
            </a:r>
          </a:p>
          <a:p>
            <a:pPr algn="ctr"/>
            <a:r>
              <a:rPr lang="en-US" dirty="0" smtClean="0">
                <a:solidFill>
                  <a:srgbClr val="7030A0"/>
                </a:solidFill>
              </a:rPr>
              <a:t>04/04/2019</a:t>
            </a:r>
          </a:p>
          <a:p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377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9677" y="378973"/>
            <a:ext cx="8534400" cy="805884"/>
          </a:xfrm>
        </p:spPr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029" y="1184857"/>
            <a:ext cx="8534400" cy="28719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Identify functions that you are required to code for the existing employee class to implement the following requirements:</a:t>
            </a:r>
          </a:p>
          <a:p>
            <a:r>
              <a:rPr lang="en-US" dirty="0" smtClean="0"/>
              <a:t> Display employee id when given an employee name</a:t>
            </a:r>
          </a:p>
          <a:p>
            <a:r>
              <a:rPr lang="en-US" dirty="0"/>
              <a:t> </a:t>
            </a:r>
            <a:r>
              <a:rPr lang="en-US" dirty="0" smtClean="0"/>
              <a:t>Display an employee detail based on employee id</a:t>
            </a:r>
          </a:p>
          <a:p>
            <a:r>
              <a:rPr lang="en-US" dirty="0"/>
              <a:t> </a:t>
            </a:r>
            <a:r>
              <a:rPr lang="en-US" dirty="0" smtClean="0"/>
              <a:t>Display employee names based on 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227557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6494" y="0"/>
            <a:ext cx="8534400" cy="901521"/>
          </a:xfrm>
        </p:spPr>
        <p:txBody>
          <a:bodyPr/>
          <a:lstStyle/>
          <a:p>
            <a:pPr algn="ctr"/>
            <a:r>
              <a:rPr lang="en-US" dirty="0" smtClean="0"/>
              <a:t>Dto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87" y="777226"/>
            <a:ext cx="11165982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99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4674" y="353214"/>
            <a:ext cx="8534400" cy="1507067"/>
          </a:xfrm>
        </p:spPr>
        <p:txBody>
          <a:bodyPr/>
          <a:lstStyle/>
          <a:p>
            <a:pPr algn="ctr"/>
            <a:r>
              <a:rPr lang="en-US" dirty="0" smtClean="0"/>
              <a:t>Service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761" y="1860281"/>
            <a:ext cx="7687123" cy="434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50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736" y="172910"/>
            <a:ext cx="8534400" cy="1507067"/>
          </a:xfrm>
        </p:spPr>
        <p:txBody>
          <a:bodyPr/>
          <a:lstStyle/>
          <a:p>
            <a:pPr algn="ctr"/>
            <a:r>
              <a:rPr lang="en-US" dirty="0" smtClean="0"/>
              <a:t>Repository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681" y="1805322"/>
            <a:ext cx="7532509" cy="3861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7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5733" y="2748684"/>
            <a:ext cx="8534400" cy="1507067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02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368</TotalTime>
  <Words>61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Slice</vt:lpstr>
      <vt:lpstr>EMPLOYEE DEPARTMENT DETAILS</vt:lpstr>
      <vt:lpstr>PROBLEM STATEMENT</vt:lpstr>
      <vt:lpstr>Dto </vt:lpstr>
      <vt:lpstr>Service </vt:lpstr>
      <vt:lpstr>Repository </vt:lpstr>
      <vt:lpstr>Thank you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Ramalingam, Hemavathi</dc:creator>
  <cp:lastModifiedBy>Ramalingam, Hemavathi</cp:lastModifiedBy>
  <cp:revision>23</cp:revision>
  <dcterms:created xsi:type="dcterms:W3CDTF">2019-04-05T11:17:02Z</dcterms:created>
  <dcterms:modified xsi:type="dcterms:W3CDTF">2019-04-23T12:33:12Z</dcterms:modified>
</cp:coreProperties>
</file>