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3E8"/>
    <a:srgbClr val="8D946C"/>
    <a:srgbClr val="FEF1CE"/>
    <a:srgbClr val="EFE6DD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E742-4DAF-47F9-9B51-92C6A1BB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CE547-2CBE-472B-ABF5-3424A027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579D-6741-4CF1-9919-EC3219F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D75A-92DF-432F-B6C4-EF0967F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B585-B13C-45B9-8300-59E4163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5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E0C2-8959-48C0-BB59-968E8FE2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F07F-0FA2-4A15-8394-A2E6478B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4A6D-BF9D-4290-A87E-59FF22DA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00DE-FB03-407F-A028-691E286B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73F1-4419-4B16-8B30-2CE80D1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27004-E2FA-4907-AF8C-D6EE99096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3AB6-E2B6-431F-AA16-C02F77AD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D577-BBE3-47EF-B2C8-22580DC2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8DDE-D01F-4421-B368-3F98B484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01E9-3F03-46F6-8D06-A3942BC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EBF-C9EF-4E1E-AC19-3511646F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F978-6ACF-4C6A-8003-280F93CC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71F6-3977-4BF3-89CB-7F63887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E63D-973B-40DA-917A-6B56FC3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BB6-D3B7-4A17-897D-CFD897F9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F92-068E-4AAB-A8B3-1A7E9CDC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DAA9-5E84-4A91-9D2D-92497A1DC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152E-0159-44E5-A169-AAEFDEE5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9B36-0DBF-469D-AC9D-28F348E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BE8F-766F-44CC-9F7B-74F67C84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CE7-9A7B-4E06-8715-AD8B82C0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E8A4-2540-4F7B-8C8C-6EF99CA30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8861-344C-41CB-B281-7F174716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B8-3C5E-4C25-AE8C-20833EDD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D3C6-2148-4225-B9A7-EC8631B9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D035-7596-4B55-A523-7DBAE6D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8D49-6C63-49CA-9AA3-6EEFD57B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8B58-B02B-4A40-8DAA-455ADE83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9943-A62C-4E49-91CA-476C5B11E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51696-F70B-41C6-9752-DF1DEBD6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6213-F36E-4C76-86C1-8EC54504E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3893-D034-4589-9FD7-1A16E2BA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9467D-4D40-4D11-BE2C-548D73E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2355F-B65B-4D2B-9C21-BA7C230F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698-C3C1-407F-B1D2-1D3D3449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8CAA1-6014-4219-B0A6-82733808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4B93-D942-479D-96CD-F6D41B1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30DF8-3FEA-4E9E-9767-C530A9CF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841DC-4595-4FF0-8043-D0326A91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EE37-2028-4DD1-A555-13703AA3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F3A-53FE-4FD5-B8A8-BEB7177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8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9165-E8CA-4709-B763-C7A6F33D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FAC-496F-417F-87EC-F4E8D4FF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6A2C-A2CA-4A38-8E37-F610E35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E1A3-6D74-45B5-8704-489DAB0E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2B66-A1A5-4758-B79F-966DD34A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C9651-5FE1-45AA-B403-AB7932E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BB27-A1C3-426B-9722-73A62F4B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FABCB-EA7B-4EB9-8F0E-E74F196B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D14F-86D7-476A-8F3B-89A0CD0F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0A70-BA2E-4324-981D-7CE8359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E8AC-769C-481F-BA8E-C5F017B3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153B-791C-4435-850D-0E64F1BF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880C-4E9B-4446-A31B-C0BF8B9F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BD7FC-B53F-4B91-8F3B-E6B86214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2305-D674-4F16-B87F-2AE22B8AB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6FB9-2DF9-4550-8B5E-EB4BCE34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CBAF-411B-4BDC-8815-9169B001E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7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ExoPlay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6692-BAFC-467F-8132-79C60BB6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9"/>
            <a:ext cx="9144000" cy="1161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Git Commands</a:t>
            </a:r>
            <a:br>
              <a:rPr lang="en-IN" dirty="0"/>
            </a:br>
            <a:r>
              <a:rPr lang="en-IN" sz="2000" dirty="0"/>
              <a:t>Hemappa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CAD2-2989-4882-9BA3-038C7C45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1669143"/>
            <a:ext cx="11480799" cy="518885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Clone the source code</a:t>
            </a:r>
            <a:br>
              <a:rPr lang="en-US" dirty="0"/>
            </a:br>
            <a:r>
              <a:rPr lang="en-US" dirty="0"/>
              <a:t>close the source code from the remote repo, following is the command.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$git clone &lt;path to source code&gt;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 Lets clone the Exo player source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folder using </a:t>
            </a:r>
            <a:r>
              <a:rPr lang="en-US" dirty="0" err="1"/>
              <a:t>mkdir</a:t>
            </a:r>
            <a:r>
              <a:rPr lang="en-US" dirty="0"/>
              <a:t> ($</a:t>
            </a:r>
            <a:r>
              <a:rPr lang="en-US" dirty="0" err="1"/>
              <a:t>mkdir</a:t>
            </a:r>
            <a:r>
              <a:rPr lang="en-US" dirty="0"/>
              <a:t>  &lt;folder name&gt;)</a:t>
            </a:r>
          </a:p>
          <a:p>
            <a:pPr lvl="2" algn="l"/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 ExoPlayer2.0</a:t>
            </a:r>
          </a:p>
          <a:p>
            <a:pPr lvl="2" algn="l"/>
            <a:r>
              <a:rPr lang="en-US" dirty="0"/>
              <a:t>$cd ExoPlayer2.0</a:t>
            </a:r>
          </a:p>
          <a:p>
            <a:pPr lvl="2" algn="l"/>
            <a:r>
              <a:rPr lang="en-US" dirty="0"/>
              <a:t>$ git clone </a:t>
            </a:r>
            <a:r>
              <a:rPr lang="en-US" dirty="0">
                <a:hlinkClick r:id="rId2"/>
              </a:rPr>
              <a:t>https://github.com/google/ExoPlayer</a:t>
            </a:r>
            <a:endParaRPr lang="en-US" dirty="0"/>
          </a:p>
          <a:p>
            <a:pPr lvl="2" algn="l"/>
            <a:r>
              <a:rPr lang="en-US" dirty="0"/>
              <a:t>$cd </a:t>
            </a:r>
            <a:r>
              <a:rPr lang="en-US" dirty="0" err="1"/>
              <a:t>ExoPlayer</a:t>
            </a:r>
            <a:endParaRPr lang="en-US" dirty="0"/>
          </a:p>
          <a:p>
            <a:pPr lvl="2" algn="l"/>
            <a:r>
              <a:rPr lang="en-US" dirty="0"/>
              <a:t>$git branch </a:t>
            </a:r>
          </a:p>
          <a:p>
            <a:pPr lvl="1" algn="l"/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* master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 see the all branches</a:t>
            </a:r>
          </a:p>
          <a:p>
            <a:pPr lvl="2" algn="l"/>
            <a:r>
              <a:rPr lang="en-US" dirty="0"/>
              <a:t>$git branch –a </a:t>
            </a:r>
          </a:p>
          <a:p>
            <a:pPr lvl="2" algn="l"/>
            <a:r>
              <a:rPr lang="en-IN" dirty="0">
                <a:solidFill>
                  <a:schemeClr val="accent6"/>
                </a:solidFill>
              </a:rPr>
              <a:t>* master</a:t>
            </a:r>
          </a:p>
          <a:p>
            <a:pPr lvl="2" algn="l"/>
            <a:r>
              <a:rPr lang="en-IN" dirty="0">
                <a:solidFill>
                  <a:srgbClr val="C00000"/>
                </a:solidFill>
              </a:rPr>
              <a:t>  remotes/origin/HEAD -&gt; origin/master</a:t>
            </a:r>
          </a:p>
          <a:p>
            <a:pPr lvl="2" algn="l"/>
            <a:r>
              <a:rPr lang="en-IN" dirty="0">
                <a:solidFill>
                  <a:srgbClr val="C00000"/>
                </a:solidFill>
              </a:rPr>
              <a:t>  remotes/origin/master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2" algn="l"/>
            <a:r>
              <a:rPr lang="en-US" dirty="0">
                <a:solidFill>
                  <a:srgbClr val="C00000"/>
                </a:solidFill>
              </a:rPr>
              <a:t>git add "C:\Users\Hemappa\Documents\Buckeye_StreamTV\Git Commands.pptx"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6692-BAFC-467F-8132-79C60BB6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9"/>
            <a:ext cx="9144000" cy="1161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How to add the new files to repo</a:t>
            </a:r>
            <a:br>
              <a:rPr lang="en-IN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CAD2-2989-4882-9BA3-038C7C45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1669143"/>
            <a:ext cx="11480799" cy="5188857"/>
          </a:xfrm>
        </p:spPr>
        <p:txBody>
          <a:bodyPr>
            <a:normAutofit/>
          </a:bodyPr>
          <a:lstStyle/>
          <a:p>
            <a:pPr lvl="2" algn="l"/>
            <a:r>
              <a:rPr lang="en-US" dirty="0"/>
              <a:t>Add a new file to local git repo</a:t>
            </a:r>
          </a:p>
          <a:p>
            <a:pPr lvl="2" algn="l"/>
            <a:r>
              <a:rPr lang="en-US" dirty="0"/>
              <a:t>Git Commands.pptx is document you can add into local git </a:t>
            </a:r>
          </a:p>
          <a:p>
            <a:pPr lvl="2" algn="l"/>
            <a:r>
              <a:rPr lang="en-US" dirty="0"/>
              <a:t>First clone you repo </a:t>
            </a:r>
          </a:p>
          <a:p>
            <a:pPr lvl="2" algn="l"/>
            <a:r>
              <a:rPr lang="en-US" dirty="0">
                <a:solidFill>
                  <a:srgbClr val="C00000"/>
                </a:solidFill>
              </a:rPr>
              <a:t>git add "C:\Users\Hemappa\Documents\Buckeye_StreamTV\Git Commands.pptx"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4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Commands Hemappa B</vt:lpstr>
      <vt:lpstr>How to add the new files to repo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Hemappa</dc:creator>
  <cp:lastModifiedBy> </cp:lastModifiedBy>
  <cp:revision>7</cp:revision>
  <dcterms:created xsi:type="dcterms:W3CDTF">2020-03-09T06:27:35Z</dcterms:created>
  <dcterms:modified xsi:type="dcterms:W3CDTF">2020-03-09T07:35:21Z</dcterms:modified>
</cp:coreProperties>
</file>